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4"/>
  </p:notesMasterIdLst>
  <p:sldIdLst>
    <p:sldId id="516" r:id="rId8"/>
    <p:sldId id="307" r:id="rId9"/>
    <p:sldId id="257" r:id="rId10"/>
    <p:sldId id="504" r:id="rId11"/>
    <p:sldId id="301" r:id="rId12"/>
    <p:sldId id="308" r:id="rId13"/>
    <p:sldId id="282" r:id="rId14"/>
    <p:sldId id="486" r:id="rId15"/>
    <p:sldId id="356" r:id="rId16"/>
    <p:sldId id="505" r:id="rId17"/>
    <p:sldId id="506" r:id="rId18"/>
    <p:sldId id="507" r:id="rId19"/>
    <p:sldId id="508" r:id="rId20"/>
    <p:sldId id="509" r:id="rId21"/>
    <p:sldId id="510" r:id="rId22"/>
    <p:sldId id="511" r:id="rId23"/>
    <p:sldId id="512" r:id="rId24"/>
    <p:sldId id="320" r:id="rId25"/>
    <p:sldId id="513" r:id="rId26"/>
    <p:sldId id="502" r:id="rId27"/>
    <p:sldId id="514" r:id="rId28"/>
    <p:sldId id="327" r:id="rId29"/>
    <p:sldId id="272" r:id="rId30"/>
    <p:sldId id="515" r:id="rId31"/>
    <p:sldId id="300" r:id="rId32"/>
    <p:sldId id="29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103" d="100"/>
          <a:sy n="103" d="100"/>
        </p:scale>
        <p:origin x="101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4.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1373009"/>
            <a:ext cx="2998306" cy="144752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986396" y="199205"/>
            <a:ext cx="8020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UBND QUẬN DƯƠNG KINH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331848" y="2018681"/>
            <a:ext cx="7329726" cy="2241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LỊCH SỬ VÀ ĐỊA LÍ 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BÀI 22: CÁC CHÂU LỤC VÀ ĐẠI DƯƠNG TRÊN THẾ GIỚI</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3)</a:t>
            </a:r>
            <a:endPar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27273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811</TotalTime>
  <Words>641</Words>
  <Application>Microsoft Office PowerPoint</Application>
  <PresentationFormat>On-screen Show (16:9)</PresentationFormat>
  <Paragraphs>42</Paragraphs>
  <Slides>26</Slides>
  <Notes>20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26</vt:i4>
      </vt:variant>
    </vt:vector>
  </HeadingPairs>
  <TitlesOfParts>
    <vt:vector size="46" baseType="lpstr">
      <vt:lpstr>Amatic SC</vt:lpstr>
      <vt:lpstr>Arial</vt:lpstr>
      <vt:lpstr>Bebas Neue</vt:lpstr>
      <vt:lpstr>Calibri</vt:lpstr>
      <vt:lpstr>Cambria</vt:lpstr>
      <vt:lpstr>Darker Grotesque SemiBold</vt:lpstr>
      <vt:lpstr>Livvic</vt:lpstr>
      <vt:lpstr>Montserrat Medium</vt:lpstr>
      <vt:lpstr>Nunito</vt:lpstr>
      <vt:lpstr>Pattaya</vt:lpstr>
      <vt:lpstr>Rajdhani</vt:lpstr>
      <vt:lpstr>Roboto Condensed Light</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A13740</cp:lastModifiedBy>
  <cp:revision>107</cp:revision>
  <dcterms:modified xsi:type="dcterms:W3CDTF">2025-04-03T08:15:08Z</dcterms:modified>
  <cp:category>9Slide.vn</cp:category>
</cp:coreProperties>
</file>