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90" r:id="rId4"/>
  </p:sldMasterIdLst>
  <p:sldIdLst>
    <p:sldId id="256" r:id="rId5"/>
    <p:sldId id="260" r:id="rId6"/>
    <p:sldId id="388" r:id="rId7"/>
    <p:sldId id="257" r:id="rId8"/>
    <p:sldId id="258" r:id="rId9"/>
    <p:sldId id="259" r:id="rId10"/>
    <p:sldId id="389" r:id="rId11"/>
    <p:sldId id="261" r:id="rId12"/>
    <p:sldId id="393" r:id="rId13"/>
    <p:sldId id="383" r:id="rId14"/>
    <p:sldId id="384" r:id="rId15"/>
    <p:sldId id="386" r:id="rId16"/>
    <p:sldId id="391" r:id="rId17"/>
    <p:sldId id="280" r:id="rId18"/>
    <p:sldId id="392" r:id="rId19"/>
    <p:sldId id="3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http://www.1ppt.com/jieri/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CDD18-ED42-4272-B7FA-AE5A4506F7A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31.png"/><Relationship Id="rId9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31.png"/><Relationship Id="rId9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1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4.png"/><Relationship Id="rId5" Type="http://schemas.microsoft.com/office/2007/relationships/media" Target="../media/media4.mp4"/><Relationship Id="rId10" Type="http://schemas.openxmlformats.org/officeDocument/2006/relationships/image" Target="../media/image23.png"/><Relationship Id="rId4" Type="http://schemas.microsoft.com/office/2007/relationships/media" Target="../media/media3.m4a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1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4.png"/><Relationship Id="rId5" Type="http://schemas.microsoft.com/office/2007/relationships/media" Target="../media/media4.mp4"/><Relationship Id="rId10" Type="http://schemas.openxmlformats.org/officeDocument/2006/relationships/image" Target="../media/image23.png"/><Relationship Id="rId4" Type="http://schemas.microsoft.com/office/2007/relationships/media" Target="../media/media3.m4a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1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4.png"/><Relationship Id="rId5" Type="http://schemas.microsoft.com/office/2007/relationships/media" Target="../media/media4.mp4"/><Relationship Id="rId10" Type="http://schemas.openxmlformats.org/officeDocument/2006/relationships/image" Target="../media/image23.png"/><Relationship Id="rId4" Type="http://schemas.microsoft.com/office/2007/relationships/media" Target="../media/media3.m4a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1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4.png"/><Relationship Id="rId5" Type="http://schemas.microsoft.com/office/2007/relationships/media" Target="../media/media4.mp4"/><Relationship Id="rId10" Type="http://schemas.openxmlformats.org/officeDocument/2006/relationships/image" Target="../media/image23.png"/><Relationship Id="rId4" Type="http://schemas.microsoft.com/office/2007/relationships/media" Target="../media/media3.m4a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514350" y="380999"/>
            <a:ext cx="10706100" cy="3743961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57" y="1767560"/>
            <a:ext cx="10211685" cy="2450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254" y="874874"/>
            <a:ext cx="7218290" cy="1457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182" y="3311341"/>
            <a:ext cx="2834886" cy="1182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1E65D-4762-6856-EA8E-4F9D7EC38006}"/>
              </a:ext>
            </a:extLst>
          </p:cNvPr>
          <p:cNvSpPr txBox="1"/>
          <p:nvPr/>
        </p:nvSpPr>
        <p:spPr>
          <a:xfrm>
            <a:off x="2384797" y="378418"/>
            <a:ext cx="7422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20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47" y="1079729"/>
            <a:ext cx="8315665" cy="6425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Arrow: Pentagon 5"/>
          <p:cNvSpPr/>
          <p:nvPr/>
        </p:nvSpPr>
        <p:spPr>
          <a:xfrm>
            <a:off x="650929" y="216976"/>
            <a:ext cx="11158780" cy="1049849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Hãy vẽ và hoàn thiện trục thời gian (theo gợi ý dưới đây vào vở) thể hiện một số cuộc đấu tranh tiêu biểu trong thời kì Bắc thuộc.</a:t>
            </a:r>
            <a:endParaRPr lang="en-US" sz="28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787" y="1952624"/>
            <a:ext cx="10194732" cy="26003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72125" y="22383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Khởi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nghĩa</a:t>
            </a:r>
            <a:r>
              <a:rPr lang="en-US" sz="2400" dirty="0">
                <a:solidFill>
                  <a:srgbClr val="002060"/>
                </a:solidFill>
              </a:rPr>
              <a:t> Lý </a:t>
            </a:r>
            <a:r>
              <a:rPr lang="en-US" sz="2400" dirty="0" err="1">
                <a:solidFill>
                  <a:srgbClr val="002060"/>
                </a:solidFill>
              </a:rPr>
              <a:t>Bí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1650" y="352425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542 - 602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34275" y="224790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</a:rPr>
              <a:t>Khởi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nghĩa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Phùng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Hưng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43800" y="35337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766 - 779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486900" y="224790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</a:rPr>
              <a:t>Khởi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nghĩa</a:t>
            </a:r>
            <a:r>
              <a:rPr lang="en-US" sz="2200" dirty="0">
                <a:solidFill>
                  <a:srgbClr val="002060"/>
                </a:solidFill>
              </a:rPr>
              <a:t> Ngô </a:t>
            </a:r>
            <a:r>
              <a:rPr lang="en-US" sz="2200" dirty="0" err="1">
                <a:solidFill>
                  <a:srgbClr val="002060"/>
                </a:solidFill>
              </a:rPr>
              <a:t>Quyền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496425" y="35337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938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47">
            <a:off x="1730639" y="-1022139"/>
            <a:ext cx="9877730" cy="8102255"/>
          </a:xfrm>
          <a:prstGeom prst="rect">
            <a:avLst/>
          </a:prstGeom>
        </p:spPr>
      </p:pic>
      <p:pic>
        <p:nvPicPr>
          <p:cNvPr id="4" name="Picture 3" descr="A cartoon of a person holding a sword&#10;&#10;Description automatically generated with low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6934" y="1797685"/>
            <a:ext cx="6315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Kể lại câu chuyện về một nhân vật tiêu biểu trong cuộc đấu tranh chống Bắc thuộc mà em sưu tầm được.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Speech Bubble: Rectangle with Corners Rounded 20"/>
          <p:cNvSpPr/>
          <p:nvPr/>
        </p:nvSpPr>
        <p:spPr>
          <a:xfrm>
            <a:off x="895984" y="10534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prstClr val="black"/>
                </a:solidFill>
              </a:rPr>
              <a:t>Em hãy cho biết câu chuyện nhắc đến nhân vật lịch sử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person holding a sword&#10;&#10;Description automatically generated with low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2924809" y="25393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Em </a:t>
            </a:r>
            <a:r>
              <a:rPr lang="en-US" sz="3200" b="1" dirty="0" err="1">
                <a:solidFill>
                  <a:prstClr val="black"/>
                </a:solidFill>
              </a:rPr>
              <a:t>hãy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những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việc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làm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nhân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vật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sử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đó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3867784" y="43300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</a:rPr>
              <a:t>Bày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tỏ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cảm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nghĩ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về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nhân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vật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sử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đó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green and red text on a black background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59" y="1371600"/>
            <a:ext cx="6022317" cy="4848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Arrow: Pentagon 5"/>
          <p:cNvSpPr/>
          <p:nvPr/>
        </p:nvSpPr>
        <p:spPr>
          <a:xfrm>
            <a:off x="650929" y="85726"/>
            <a:ext cx="11158780" cy="923924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200">
              <a:buClr>
                <a:srgbClr val="000000"/>
              </a:buClr>
            </a:pPr>
            <a:r>
              <a:rPr lang="vi-VN" sz="2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Tìm hiểu và kể tên một số di tích lịch sử, đường phố, trường học,... liên quan đến những nhân vật tiêu biểu trong cuộc đấu tranh chống Bắc thuộc.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17970" y="1223169"/>
          <a:ext cx="10111980" cy="4844256"/>
        </p:xfrm>
        <a:graphic>
          <a:graphicData uri="http://schemas.openxmlformats.org/drawingml/2006/table">
            <a:tbl>
              <a:tblPr/>
              <a:tblGrid>
                <a:gridCol w="2006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5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37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 tích lịch sử, đường phố, trường học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7275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Bà Trưng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Hát Môn thờ Hai Bà Trưng tại xã Hát Môn, huyện Phúc Thọ,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ở quận Hai Bà Trưng,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tại thôn Hạ Lôi, xã Mê Linh, huyện Mê Linh, Vĩnh Phúc nay là Mê Linh, Hà Nội-quê hương của hai bà.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830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Ngô Quyền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Ngô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(Hà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thị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Minh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huyện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hay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Thọ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Nguyễn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(Thành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30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 Bí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Đền thờ Lý Bí (Vĩnh Phúc.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Khu di tích lịch sử Cổ Loa (Đông Anh, Hà Nội) nơi diễn ra trận chiến của Lý Bí.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person wearing a garment&#10;&#10;Description automatically generated with low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6172" y="1932702"/>
            <a:ext cx="5523455" cy="2554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Picture 12" descr="A green and yellow text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227018"/>
            <a:ext cx="4845540" cy="4087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/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-1" fmla="*/ 3068320 w 4846320"/>
              <a:gd name="connsiteY0-2" fmla="*/ 3881120 h 3881120"/>
              <a:gd name="connsiteX1-3" fmla="*/ 4439920 w 4846320"/>
              <a:gd name="connsiteY1-4" fmla="*/ 3119120 h 3881120"/>
              <a:gd name="connsiteX2-5" fmla="*/ 4846320 w 4846320"/>
              <a:gd name="connsiteY2-6" fmla="*/ 2397760 h 3881120"/>
              <a:gd name="connsiteX3-7" fmla="*/ 4683760 w 4846320"/>
              <a:gd name="connsiteY3-8" fmla="*/ 1991360 h 3881120"/>
              <a:gd name="connsiteX4-9" fmla="*/ 3870960 w 4846320"/>
              <a:gd name="connsiteY4-10" fmla="*/ 1554480 h 3881120"/>
              <a:gd name="connsiteX5-11" fmla="*/ 3434080 w 4846320"/>
              <a:gd name="connsiteY5-12" fmla="*/ 1026160 h 3881120"/>
              <a:gd name="connsiteX6-13" fmla="*/ 3586480 w 4846320"/>
              <a:gd name="connsiteY6-14" fmla="*/ 477520 h 3881120"/>
              <a:gd name="connsiteX7-15" fmla="*/ 3545840 w 4846320"/>
              <a:gd name="connsiteY7-16" fmla="*/ 71120 h 3881120"/>
              <a:gd name="connsiteX8-17" fmla="*/ 3139440 w 4846320"/>
              <a:gd name="connsiteY8-18" fmla="*/ 0 h 3881120"/>
              <a:gd name="connsiteX9-19" fmla="*/ 2804160 w 4846320"/>
              <a:gd name="connsiteY9-20" fmla="*/ 20320 h 3881120"/>
              <a:gd name="connsiteX10-21" fmla="*/ 2113280 w 4846320"/>
              <a:gd name="connsiteY10-22" fmla="*/ 416560 h 3881120"/>
              <a:gd name="connsiteX11-23" fmla="*/ 1656080 w 4846320"/>
              <a:gd name="connsiteY11-24" fmla="*/ 426720 h 3881120"/>
              <a:gd name="connsiteX12-25" fmla="*/ 1371600 w 4846320"/>
              <a:gd name="connsiteY12-26" fmla="*/ 243840 h 3881120"/>
              <a:gd name="connsiteX13-27" fmla="*/ 1036320 w 4846320"/>
              <a:gd name="connsiteY13-28" fmla="*/ 172720 h 3881120"/>
              <a:gd name="connsiteX14-29" fmla="*/ 650240 w 4846320"/>
              <a:gd name="connsiteY14-30" fmla="*/ 243840 h 3881120"/>
              <a:gd name="connsiteX15-31" fmla="*/ 640080 w 4846320"/>
              <a:gd name="connsiteY15-32" fmla="*/ 650240 h 3881120"/>
              <a:gd name="connsiteX16-33" fmla="*/ 720090 w 4846320"/>
              <a:gd name="connsiteY16-34" fmla="*/ 938530 h 3881120"/>
              <a:gd name="connsiteX17-35" fmla="*/ 812800 w 4846320"/>
              <a:gd name="connsiteY17-36" fmla="*/ 1117600 h 3881120"/>
              <a:gd name="connsiteX18-37" fmla="*/ 863600 w 4846320"/>
              <a:gd name="connsiteY18-38" fmla="*/ 1463040 h 3881120"/>
              <a:gd name="connsiteX19-39" fmla="*/ 741680 w 4846320"/>
              <a:gd name="connsiteY19-40" fmla="*/ 2021840 h 3881120"/>
              <a:gd name="connsiteX20-41" fmla="*/ 223520 w 4846320"/>
              <a:gd name="connsiteY20-42" fmla="*/ 2316480 h 3881120"/>
              <a:gd name="connsiteX21-43" fmla="*/ 0 w 4846320"/>
              <a:gd name="connsiteY21-44" fmla="*/ 2794000 h 3881120"/>
              <a:gd name="connsiteX22-45" fmla="*/ 132080 w 4846320"/>
              <a:gd name="connsiteY22-46" fmla="*/ 3190240 h 3881120"/>
              <a:gd name="connsiteX23-47" fmla="*/ 1249680 w 4846320"/>
              <a:gd name="connsiteY23-48" fmla="*/ 3616960 h 3881120"/>
              <a:gd name="connsiteX24-49" fmla="*/ 2357120 w 4846320"/>
              <a:gd name="connsiteY24-50" fmla="*/ 3881120 h 3881120"/>
              <a:gd name="connsiteX25-51" fmla="*/ 3139440 w 4846320"/>
              <a:gd name="connsiteY25-52" fmla="*/ 3830320 h 3881120"/>
              <a:gd name="connsiteX0-53" fmla="*/ 3068320 w 4846320"/>
              <a:gd name="connsiteY0-54" fmla="*/ 3881120 h 3881120"/>
              <a:gd name="connsiteX1-55" fmla="*/ 4439920 w 4846320"/>
              <a:gd name="connsiteY1-56" fmla="*/ 3119120 h 3881120"/>
              <a:gd name="connsiteX2-57" fmla="*/ 4846320 w 4846320"/>
              <a:gd name="connsiteY2-58" fmla="*/ 2397760 h 3881120"/>
              <a:gd name="connsiteX3-59" fmla="*/ 4683760 w 4846320"/>
              <a:gd name="connsiteY3-60" fmla="*/ 1991360 h 3881120"/>
              <a:gd name="connsiteX4-61" fmla="*/ 3870960 w 4846320"/>
              <a:gd name="connsiteY4-62" fmla="*/ 1554480 h 3881120"/>
              <a:gd name="connsiteX5-63" fmla="*/ 3434080 w 4846320"/>
              <a:gd name="connsiteY5-64" fmla="*/ 1026160 h 3881120"/>
              <a:gd name="connsiteX6-65" fmla="*/ 3586480 w 4846320"/>
              <a:gd name="connsiteY6-66" fmla="*/ 477520 h 3881120"/>
              <a:gd name="connsiteX7-67" fmla="*/ 3545840 w 4846320"/>
              <a:gd name="connsiteY7-68" fmla="*/ 71120 h 3881120"/>
              <a:gd name="connsiteX8-69" fmla="*/ 3139440 w 4846320"/>
              <a:gd name="connsiteY8-70" fmla="*/ 0 h 3881120"/>
              <a:gd name="connsiteX9-71" fmla="*/ 2804160 w 4846320"/>
              <a:gd name="connsiteY9-72" fmla="*/ 20320 h 3881120"/>
              <a:gd name="connsiteX10-73" fmla="*/ 2113280 w 4846320"/>
              <a:gd name="connsiteY10-74" fmla="*/ 416560 h 3881120"/>
              <a:gd name="connsiteX11-75" fmla="*/ 1656080 w 4846320"/>
              <a:gd name="connsiteY11-76" fmla="*/ 426720 h 3881120"/>
              <a:gd name="connsiteX12-77" fmla="*/ 1371600 w 4846320"/>
              <a:gd name="connsiteY12-78" fmla="*/ 243840 h 3881120"/>
              <a:gd name="connsiteX13-79" fmla="*/ 1036320 w 4846320"/>
              <a:gd name="connsiteY13-80" fmla="*/ 172720 h 3881120"/>
              <a:gd name="connsiteX14-81" fmla="*/ 650240 w 4846320"/>
              <a:gd name="connsiteY14-82" fmla="*/ 243840 h 3881120"/>
              <a:gd name="connsiteX15-83" fmla="*/ 640080 w 4846320"/>
              <a:gd name="connsiteY15-84" fmla="*/ 650240 h 3881120"/>
              <a:gd name="connsiteX16-85" fmla="*/ 678180 w 4846320"/>
              <a:gd name="connsiteY16-86" fmla="*/ 980440 h 3881120"/>
              <a:gd name="connsiteX17-87" fmla="*/ 812800 w 4846320"/>
              <a:gd name="connsiteY17-88" fmla="*/ 1117600 h 3881120"/>
              <a:gd name="connsiteX18-89" fmla="*/ 863600 w 4846320"/>
              <a:gd name="connsiteY18-90" fmla="*/ 1463040 h 3881120"/>
              <a:gd name="connsiteX19-91" fmla="*/ 741680 w 4846320"/>
              <a:gd name="connsiteY19-92" fmla="*/ 2021840 h 3881120"/>
              <a:gd name="connsiteX20-93" fmla="*/ 223520 w 4846320"/>
              <a:gd name="connsiteY20-94" fmla="*/ 2316480 h 3881120"/>
              <a:gd name="connsiteX21-95" fmla="*/ 0 w 4846320"/>
              <a:gd name="connsiteY21-96" fmla="*/ 2794000 h 3881120"/>
              <a:gd name="connsiteX22-97" fmla="*/ 132080 w 4846320"/>
              <a:gd name="connsiteY22-98" fmla="*/ 3190240 h 3881120"/>
              <a:gd name="connsiteX23-99" fmla="*/ 1249680 w 4846320"/>
              <a:gd name="connsiteY23-100" fmla="*/ 3616960 h 3881120"/>
              <a:gd name="connsiteX24-101" fmla="*/ 2357120 w 4846320"/>
              <a:gd name="connsiteY24-102" fmla="*/ 3881120 h 3881120"/>
              <a:gd name="connsiteX25-103" fmla="*/ 3139440 w 4846320"/>
              <a:gd name="connsiteY25-104" fmla="*/ 3830320 h 3881120"/>
              <a:gd name="connsiteX0-105" fmla="*/ 3068320 w 4846320"/>
              <a:gd name="connsiteY0-106" fmla="*/ 3881120 h 3881120"/>
              <a:gd name="connsiteX1-107" fmla="*/ 4439920 w 4846320"/>
              <a:gd name="connsiteY1-108" fmla="*/ 3119120 h 3881120"/>
              <a:gd name="connsiteX2-109" fmla="*/ 4846320 w 4846320"/>
              <a:gd name="connsiteY2-110" fmla="*/ 2397760 h 3881120"/>
              <a:gd name="connsiteX3-111" fmla="*/ 4683760 w 4846320"/>
              <a:gd name="connsiteY3-112" fmla="*/ 1991360 h 3881120"/>
              <a:gd name="connsiteX4-113" fmla="*/ 3870960 w 4846320"/>
              <a:gd name="connsiteY4-114" fmla="*/ 1554480 h 3881120"/>
              <a:gd name="connsiteX5-115" fmla="*/ 3434080 w 4846320"/>
              <a:gd name="connsiteY5-116" fmla="*/ 1026160 h 3881120"/>
              <a:gd name="connsiteX6-117" fmla="*/ 3586480 w 4846320"/>
              <a:gd name="connsiteY6-118" fmla="*/ 477520 h 3881120"/>
              <a:gd name="connsiteX7-119" fmla="*/ 3545840 w 4846320"/>
              <a:gd name="connsiteY7-120" fmla="*/ 71120 h 3881120"/>
              <a:gd name="connsiteX8-121" fmla="*/ 3139440 w 4846320"/>
              <a:gd name="connsiteY8-122" fmla="*/ 0 h 3881120"/>
              <a:gd name="connsiteX9-123" fmla="*/ 2804160 w 4846320"/>
              <a:gd name="connsiteY9-124" fmla="*/ 20320 h 3881120"/>
              <a:gd name="connsiteX10-125" fmla="*/ 2113280 w 4846320"/>
              <a:gd name="connsiteY10-126" fmla="*/ 416560 h 3881120"/>
              <a:gd name="connsiteX11-127" fmla="*/ 1656080 w 4846320"/>
              <a:gd name="connsiteY11-128" fmla="*/ 426720 h 3881120"/>
              <a:gd name="connsiteX12-129" fmla="*/ 1371600 w 4846320"/>
              <a:gd name="connsiteY12-130" fmla="*/ 243840 h 3881120"/>
              <a:gd name="connsiteX13-131" fmla="*/ 1036320 w 4846320"/>
              <a:gd name="connsiteY13-132" fmla="*/ 172720 h 3881120"/>
              <a:gd name="connsiteX14-133" fmla="*/ 650240 w 4846320"/>
              <a:gd name="connsiteY14-134" fmla="*/ 243840 h 3881120"/>
              <a:gd name="connsiteX15-135" fmla="*/ 640080 w 4846320"/>
              <a:gd name="connsiteY15-136" fmla="*/ 650240 h 3881120"/>
              <a:gd name="connsiteX16-137" fmla="*/ 678180 w 4846320"/>
              <a:gd name="connsiteY16-138" fmla="*/ 980440 h 3881120"/>
              <a:gd name="connsiteX17-139" fmla="*/ 812800 w 4846320"/>
              <a:gd name="connsiteY17-140" fmla="*/ 1117600 h 3881120"/>
              <a:gd name="connsiteX18-141" fmla="*/ 863600 w 4846320"/>
              <a:gd name="connsiteY18-142" fmla="*/ 1463040 h 3881120"/>
              <a:gd name="connsiteX19-143" fmla="*/ 741680 w 4846320"/>
              <a:gd name="connsiteY19-144" fmla="*/ 2021840 h 3881120"/>
              <a:gd name="connsiteX20-145" fmla="*/ 223520 w 4846320"/>
              <a:gd name="connsiteY20-146" fmla="*/ 2316480 h 3881120"/>
              <a:gd name="connsiteX21-147" fmla="*/ 0 w 4846320"/>
              <a:gd name="connsiteY21-148" fmla="*/ 2794000 h 3881120"/>
              <a:gd name="connsiteX22-149" fmla="*/ 132080 w 4846320"/>
              <a:gd name="connsiteY22-150" fmla="*/ 3190240 h 3881120"/>
              <a:gd name="connsiteX23-151" fmla="*/ 1249680 w 4846320"/>
              <a:gd name="connsiteY23-152" fmla="*/ 3616960 h 3881120"/>
              <a:gd name="connsiteX24-153" fmla="*/ 2357120 w 4846320"/>
              <a:gd name="connsiteY24-154" fmla="*/ 3881120 h 3881120"/>
              <a:gd name="connsiteX25-155" fmla="*/ 3139440 w 4846320"/>
              <a:gd name="connsiteY25-156" fmla="*/ 3830320 h 3881120"/>
              <a:gd name="connsiteX0-157" fmla="*/ 3068320 w 4846320"/>
              <a:gd name="connsiteY0-158" fmla="*/ 3881120 h 3881120"/>
              <a:gd name="connsiteX1-159" fmla="*/ 4439920 w 4846320"/>
              <a:gd name="connsiteY1-160" fmla="*/ 3119120 h 3881120"/>
              <a:gd name="connsiteX2-161" fmla="*/ 4846320 w 4846320"/>
              <a:gd name="connsiteY2-162" fmla="*/ 2397760 h 3881120"/>
              <a:gd name="connsiteX3-163" fmla="*/ 4683760 w 4846320"/>
              <a:gd name="connsiteY3-164" fmla="*/ 1991360 h 3881120"/>
              <a:gd name="connsiteX4-165" fmla="*/ 3870960 w 4846320"/>
              <a:gd name="connsiteY4-166" fmla="*/ 1554480 h 3881120"/>
              <a:gd name="connsiteX5-167" fmla="*/ 3434080 w 4846320"/>
              <a:gd name="connsiteY5-168" fmla="*/ 1026160 h 3881120"/>
              <a:gd name="connsiteX6-169" fmla="*/ 3586480 w 4846320"/>
              <a:gd name="connsiteY6-170" fmla="*/ 477520 h 3881120"/>
              <a:gd name="connsiteX7-171" fmla="*/ 3545840 w 4846320"/>
              <a:gd name="connsiteY7-172" fmla="*/ 71120 h 3881120"/>
              <a:gd name="connsiteX8-173" fmla="*/ 3139440 w 4846320"/>
              <a:gd name="connsiteY8-174" fmla="*/ 0 h 3881120"/>
              <a:gd name="connsiteX9-175" fmla="*/ 2804160 w 4846320"/>
              <a:gd name="connsiteY9-176" fmla="*/ 20320 h 3881120"/>
              <a:gd name="connsiteX10-177" fmla="*/ 2113280 w 4846320"/>
              <a:gd name="connsiteY10-178" fmla="*/ 416560 h 3881120"/>
              <a:gd name="connsiteX11-179" fmla="*/ 1656080 w 4846320"/>
              <a:gd name="connsiteY11-180" fmla="*/ 426720 h 3881120"/>
              <a:gd name="connsiteX12-181" fmla="*/ 1371600 w 4846320"/>
              <a:gd name="connsiteY12-182" fmla="*/ 243840 h 3881120"/>
              <a:gd name="connsiteX13-183" fmla="*/ 1036320 w 4846320"/>
              <a:gd name="connsiteY13-184" fmla="*/ 172720 h 3881120"/>
              <a:gd name="connsiteX14-185" fmla="*/ 650240 w 4846320"/>
              <a:gd name="connsiteY14-186" fmla="*/ 243840 h 3881120"/>
              <a:gd name="connsiteX15-187" fmla="*/ 640080 w 4846320"/>
              <a:gd name="connsiteY15-188" fmla="*/ 650240 h 3881120"/>
              <a:gd name="connsiteX16-189" fmla="*/ 678180 w 4846320"/>
              <a:gd name="connsiteY16-190" fmla="*/ 980440 h 3881120"/>
              <a:gd name="connsiteX17-191" fmla="*/ 820420 w 4846320"/>
              <a:gd name="connsiteY17-192" fmla="*/ 1049020 h 3881120"/>
              <a:gd name="connsiteX18-193" fmla="*/ 863600 w 4846320"/>
              <a:gd name="connsiteY18-194" fmla="*/ 1463040 h 3881120"/>
              <a:gd name="connsiteX19-195" fmla="*/ 741680 w 4846320"/>
              <a:gd name="connsiteY19-196" fmla="*/ 2021840 h 3881120"/>
              <a:gd name="connsiteX20-197" fmla="*/ 223520 w 4846320"/>
              <a:gd name="connsiteY20-198" fmla="*/ 2316480 h 3881120"/>
              <a:gd name="connsiteX21-199" fmla="*/ 0 w 4846320"/>
              <a:gd name="connsiteY21-200" fmla="*/ 2794000 h 3881120"/>
              <a:gd name="connsiteX22-201" fmla="*/ 132080 w 4846320"/>
              <a:gd name="connsiteY22-202" fmla="*/ 3190240 h 3881120"/>
              <a:gd name="connsiteX23-203" fmla="*/ 1249680 w 4846320"/>
              <a:gd name="connsiteY23-204" fmla="*/ 3616960 h 3881120"/>
              <a:gd name="connsiteX24-205" fmla="*/ 2357120 w 4846320"/>
              <a:gd name="connsiteY24-206" fmla="*/ 3881120 h 3881120"/>
              <a:gd name="connsiteX25-207" fmla="*/ 3139440 w 4846320"/>
              <a:gd name="connsiteY25-208" fmla="*/ 3830320 h 3881120"/>
              <a:gd name="connsiteX0-209" fmla="*/ 3068320 w 4846320"/>
              <a:gd name="connsiteY0-210" fmla="*/ 3881120 h 3881120"/>
              <a:gd name="connsiteX1-211" fmla="*/ 4439920 w 4846320"/>
              <a:gd name="connsiteY1-212" fmla="*/ 3119120 h 3881120"/>
              <a:gd name="connsiteX2-213" fmla="*/ 4846320 w 4846320"/>
              <a:gd name="connsiteY2-214" fmla="*/ 2397760 h 3881120"/>
              <a:gd name="connsiteX3-215" fmla="*/ 4683760 w 4846320"/>
              <a:gd name="connsiteY3-216" fmla="*/ 1991360 h 3881120"/>
              <a:gd name="connsiteX4-217" fmla="*/ 3870960 w 4846320"/>
              <a:gd name="connsiteY4-218" fmla="*/ 1554480 h 3881120"/>
              <a:gd name="connsiteX5-219" fmla="*/ 3434080 w 4846320"/>
              <a:gd name="connsiteY5-220" fmla="*/ 1026160 h 3881120"/>
              <a:gd name="connsiteX6-221" fmla="*/ 3586480 w 4846320"/>
              <a:gd name="connsiteY6-222" fmla="*/ 477520 h 3881120"/>
              <a:gd name="connsiteX7-223" fmla="*/ 3545840 w 4846320"/>
              <a:gd name="connsiteY7-224" fmla="*/ 71120 h 3881120"/>
              <a:gd name="connsiteX8-225" fmla="*/ 3139440 w 4846320"/>
              <a:gd name="connsiteY8-226" fmla="*/ 0 h 3881120"/>
              <a:gd name="connsiteX9-227" fmla="*/ 2804160 w 4846320"/>
              <a:gd name="connsiteY9-228" fmla="*/ 20320 h 3881120"/>
              <a:gd name="connsiteX10-229" fmla="*/ 2113280 w 4846320"/>
              <a:gd name="connsiteY10-230" fmla="*/ 416560 h 3881120"/>
              <a:gd name="connsiteX11-231" fmla="*/ 1656080 w 4846320"/>
              <a:gd name="connsiteY11-232" fmla="*/ 426720 h 3881120"/>
              <a:gd name="connsiteX12-233" fmla="*/ 1371600 w 4846320"/>
              <a:gd name="connsiteY12-234" fmla="*/ 243840 h 3881120"/>
              <a:gd name="connsiteX13-235" fmla="*/ 1036320 w 4846320"/>
              <a:gd name="connsiteY13-236" fmla="*/ 172720 h 3881120"/>
              <a:gd name="connsiteX14-237" fmla="*/ 650240 w 4846320"/>
              <a:gd name="connsiteY14-238" fmla="*/ 243840 h 3881120"/>
              <a:gd name="connsiteX15-239" fmla="*/ 640080 w 4846320"/>
              <a:gd name="connsiteY15-240" fmla="*/ 650240 h 3881120"/>
              <a:gd name="connsiteX16-241" fmla="*/ 678180 w 4846320"/>
              <a:gd name="connsiteY16-242" fmla="*/ 980440 h 3881120"/>
              <a:gd name="connsiteX17-243" fmla="*/ 820420 w 4846320"/>
              <a:gd name="connsiteY17-244" fmla="*/ 1060450 h 3881120"/>
              <a:gd name="connsiteX18-245" fmla="*/ 863600 w 4846320"/>
              <a:gd name="connsiteY18-246" fmla="*/ 1463040 h 3881120"/>
              <a:gd name="connsiteX19-247" fmla="*/ 741680 w 4846320"/>
              <a:gd name="connsiteY19-248" fmla="*/ 2021840 h 3881120"/>
              <a:gd name="connsiteX20-249" fmla="*/ 223520 w 4846320"/>
              <a:gd name="connsiteY20-250" fmla="*/ 2316480 h 3881120"/>
              <a:gd name="connsiteX21-251" fmla="*/ 0 w 4846320"/>
              <a:gd name="connsiteY21-252" fmla="*/ 2794000 h 3881120"/>
              <a:gd name="connsiteX22-253" fmla="*/ 132080 w 4846320"/>
              <a:gd name="connsiteY22-254" fmla="*/ 3190240 h 3881120"/>
              <a:gd name="connsiteX23-255" fmla="*/ 1249680 w 4846320"/>
              <a:gd name="connsiteY23-256" fmla="*/ 3616960 h 3881120"/>
              <a:gd name="connsiteX24-257" fmla="*/ 2357120 w 4846320"/>
              <a:gd name="connsiteY24-258" fmla="*/ 3881120 h 3881120"/>
              <a:gd name="connsiteX25-259" fmla="*/ 3139440 w 4846320"/>
              <a:gd name="connsiteY25-260" fmla="*/ 3830320 h 3881120"/>
              <a:gd name="connsiteX0-261" fmla="*/ 3068320 w 4846320"/>
              <a:gd name="connsiteY0-262" fmla="*/ 3881120 h 3881120"/>
              <a:gd name="connsiteX1-263" fmla="*/ 4439920 w 4846320"/>
              <a:gd name="connsiteY1-264" fmla="*/ 3119120 h 3881120"/>
              <a:gd name="connsiteX2-265" fmla="*/ 4846320 w 4846320"/>
              <a:gd name="connsiteY2-266" fmla="*/ 2397760 h 3881120"/>
              <a:gd name="connsiteX3-267" fmla="*/ 4683760 w 4846320"/>
              <a:gd name="connsiteY3-268" fmla="*/ 1991360 h 3881120"/>
              <a:gd name="connsiteX4-269" fmla="*/ 3870960 w 4846320"/>
              <a:gd name="connsiteY4-270" fmla="*/ 1554480 h 3881120"/>
              <a:gd name="connsiteX5-271" fmla="*/ 3434080 w 4846320"/>
              <a:gd name="connsiteY5-272" fmla="*/ 1026160 h 3881120"/>
              <a:gd name="connsiteX6-273" fmla="*/ 3586480 w 4846320"/>
              <a:gd name="connsiteY6-274" fmla="*/ 477520 h 3881120"/>
              <a:gd name="connsiteX7-275" fmla="*/ 3545840 w 4846320"/>
              <a:gd name="connsiteY7-276" fmla="*/ 71120 h 3881120"/>
              <a:gd name="connsiteX8-277" fmla="*/ 3139440 w 4846320"/>
              <a:gd name="connsiteY8-278" fmla="*/ 0 h 3881120"/>
              <a:gd name="connsiteX9-279" fmla="*/ 2804160 w 4846320"/>
              <a:gd name="connsiteY9-280" fmla="*/ 20320 h 3881120"/>
              <a:gd name="connsiteX10-281" fmla="*/ 2113280 w 4846320"/>
              <a:gd name="connsiteY10-282" fmla="*/ 416560 h 3881120"/>
              <a:gd name="connsiteX11-283" fmla="*/ 1656080 w 4846320"/>
              <a:gd name="connsiteY11-284" fmla="*/ 426720 h 3881120"/>
              <a:gd name="connsiteX12-285" fmla="*/ 1371600 w 4846320"/>
              <a:gd name="connsiteY12-286" fmla="*/ 243840 h 3881120"/>
              <a:gd name="connsiteX13-287" fmla="*/ 1036320 w 4846320"/>
              <a:gd name="connsiteY13-288" fmla="*/ 172720 h 3881120"/>
              <a:gd name="connsiteX14-289" fmla="*/ 650240 w 4846320"/>
              <a:gd name="connsiteY14-290" fmla="*/ 243840 h 3881120"/>
              <a:gd name="connsiteX15-291" fmla="*/ 720090 w 4846320"/>
              <a:gd name="connsiteY15-292" fmla="*/ 703580 h 3881120"/>
              <a:gd name="connsiteX16-293" fmla="*/ 678180 w 4846320"/>
              <a:gd name="connsiteY16-294" fmla="*/ 980440 h 3881120"/>
              <a:gd name="connsiteX17-295" fmla="*/ 820420 w 4846320"/>
              <a:gd name="connsiteY17-296" fmla="*/ 1060450 h 3881120"/>
              <a:gd name="connsiteX18-297" fmla="*/ 863600 w 4846320"/>
              <a:gd name="connsiteY18-298" fmla="*/ 1463040 h 3881120"/>
              <a:gd name="connsiteX19-299" fmla="*/ 741680 w 4846320"/>
              <a:gd name="connsiteY19-300" fmla="*/ 2021840 h 3881120"/>
              <a:gd name="connsiteX20-301" fmla="*/ 223520 w 4846320"/>
              <a:gd name="connsiteY20-302" fmla="*/ 2316480 h 3881120"/>
              <a:gd name="connsiteX21-303" fmla="*/ 0 w 4846320"/>
              <a:gd name="connsiteY21-304" fmla="*/ 2794000 h 3881120"/>
              <a:gd name="connsiteX22-305" fmla="*/ 132080 w 4846320"/>
              <a:gd name="connsiteY22-306" fmla="*/ 3190240 h 3881120"/>
              <a:gd name="connsiteX23-307" fmla="*/ 1249680 w 4846320"/>
              <a:gd name="connsiteY23-308" fmla="*/ 3616960 h 3881120"/>
              <a:gd name="connsiteX24-309" fmla="*/ 2357120 w 4846320"/>
              <a:gd name="connsiteY24-310" fmla="*/ 3881120 h 3881120"/>
              <a:gd name="connsiteX25-311" fmla="*/ 3139440 w 4846320"/>
              <a:gd name="connsiteY25-312" fmla="*/ 3830320 h 3881120"/>
              <a:gd name="connsiteX0-313" fmla="*/ 3068320 w 4846320"/>
              <a:gd name="connsiteY0-314" fmla="*/ 3881120 h 3881120"/>
              <a:gd name="connsiteX1-315" fmla="*/ 4439920 w 4846320"/>
              <a:gd name="connsiteY1-316" fmla="*/ 3119120 h 3881120"/>
              <a:gd name="connsiteX2-317" fmla="*/ 4846320 w 4846320"/>
              <a:gd name="connsiteY2-318" fmla="*/ 2397760 h 3881120"/>
              <a:gd name="connsiteX3-319" fmla="*/ 4683760 w 4846320"/>
              <a:gd name="connsiteY3-320" fmla="*/ 1991360 h 3881120"/>
              <a:gd name="connsiteX4-321" fmla="*/ 3870960 w 4846320"/>
              <a:gd name="connsiteY4-322" fmla="*/ 1554480 h 3881120"/>
              <a:gd name="connsiteX5-323" fmla="*/ 3434080 w 4846320"/>
              <a:gd name="connsiteY5-324" fmla="*/ 1026160 h 3881120"/>
              <a:gd name="connsiteX6-325" fmla="*/ 3586480 w 4846320"/>
              <a:gd name="connsiteY6-326" fmla="*/ 477520 h 3881120"/>
              <a:gd name="connsiteX7-327" fmla="*/ 3545840 w 4846320"/>
              <a:gd name="connsiteY7-328" fmla="*/ 71120 h 3881120"/>
              <a:gd name="connsiteX8-329" fmla="*/ 3139440 w 4846320"/>
              <a:gd name="connsiteY8-330" fmla="*/ 0 h 3881120"/>
              <a:gd name="connsiteX9-331" fmla="*/ 2804160 w 4846320"/>
              <a:gd name="connsiteY9-332" fmla="*/ 20320 h 3881120"/>
              <a:gd name="connsiteX10-333" fmla="*/ 2113280 w 4846320"/>
              <a:gd name="connsiteY10-334" fmla="*/ 416560 h 3881120"/>
              <a:gd name="connsiteX11-335" fmla="*/ 1656080 w 4846320"/>
              <a:gd name="connsiteY11-336" fmla="*/ 426720 h 3881120"/>
              <a:gd name="connsiteX12-337" fmla="*/ 1371600 w 4846320"/>
              <a:gd name="connsiteY12-338" fmla="*/ 243840 h 3881120"/>
              <a:gd name="connsiteX13-339" fmla="*/ 1036320 w 4846320"/>
              <a:gd name="connsiteY13-340" fmla="*/ 172720 h 3881120"/>
              <a:gd name="connsiteX14-341" fmla="*/ 650240 w 4846320"/>
              <a:gd name="connsiteY14-342" fmla="*/ 243840 h 3881120"/>
              <a:gd name="connsiteX15-343" fmla="*/ 693420 w 4846320"/>
              <a:gd name="connsiteY15-344" fmla="*/ 695960 h 3881120"/>
              <a:gd name="connsiteX16-345" fmla="*/ 678180 w 4846320"/>
              <a:gd name="connsiteY16-346" fmla="*/ 980440 h 3881120"/>
              <a:gd name="connsiteX17-347" fmla="*/ 820420 w 4846320"/>
              <a:gd name="connsiteY17-348" fmla="*/ 1060450 h 3881120"/>
              <a:gd name="connsiteX18-349" fmla="*/ 863600 w 4846320"/>
              <a:gd name="connsiteY18-350" fmla="*/ 1463040 h 3881120"/>
              <a:gd name="connsiteX19-351" fmla="*/ 741680 w 4846320"/>
              <a:gd name="connsiteY19-352" fmla="*/ 2021840 h 3881120"/>
              <a:gd name="connsiteX20-353" fmla="*/ 223520 w 4846320"/>
              <a:gd name="connsiteY20-354" fmla="*/ 2316480 h 3881120"/>
              <a:gd name="connsiteX21-355" fmla="*/ 0 w 4846320"/>
              <a:gd name="connsiteY21-356" fmla="*/ 2794000 h 3881120"/>
              <a:gd name="connsiteX22-357" fmla="*/ 132080 w 4846320"/>
              <a:gd name="connsiteY22-358" fmla="*/ 3190240 h 3881120"/>
              <a:gd name="connsiteX23-359" fmla="*/ 1249680 w 4846320"/>
              <a:gd name="connsiteY23-360" fmla="*/ 3616960 h 3881120"/>
              <a:gd name="connsiteX24-361" fmla="*/ 2357120 w 4846320"/>
              <a:gd name="connsiteY24-362" fmla="*/ 3881120 h 3881120"/>
              <a:gd name="connsiteX25-363" fmla="*/ 3139440 w 4846320"/>
              <a:gd name="connsiteY25-364" fmla="*/ 3830320 h 3881120"/>
              <a:gd name="connsiteX0-365" fmla="*/ 3068320 w 4846320"/>
              <a:gd name="connsiteY0-366" fmla="*/ 3881120 h 3881120"/>
              <a:gd name="connsiteX1-367" fmla="*/ 4439920 w 4846320"/>
              <a:gd name="connsiteY1-368" fmla="*/ 3119120 h 3881120"/>
              <a:gd name="connsiteX2-369" fmla="*/ 4846320 w 4846320"/>
              <a:gd name="connsiteY2-370" fmla="*/ 2397760 h 3881120"/>
              <a:gd name="connsiteX3-371" fmla="*/ 4683760 w 4846320"/>
              <a:gd name="connsiteY3-372" fmla="*/ 1991360 h 3881120"/>
              <a:gd name="connsiteX4-373" fmla="*/ 3870960 w 4846320"/>
              <a:gd name="connsiteY4-374" fmla="*/ 1554480 h 3881120"/>
              <a:gd name="connsiteX5-375" fmla="*/ 3434080 w 4846320"/>
              <a:gd name="connsiteY5-376" fmla="*/ 1026160 h 3881120"/>
              <a:gd name="connsiteX6-377" fmla="*/ 3586480 w 4846320"/>
              <a:gd name="connsiteY6-378" fmla="*/ 477520 h 3881120"/>
              <a:gd name="connsiteX7-379" fmla="*/ 3545840 w 4846320"/>
              <a:gd name="connsiteY7-380" fmla="*/ 71120 h 3881120"/>
              <a:gd name="connsiteX8-381" fmla="*/ 3139440 w 4846320"/>
              <a:gd name="connsiteY8-382" fmla="*/ 0 h 3881120"/>
              <a:gd name="connsiteX9-383" fmla="*/ 2804160 w 4846320"/>
              <a:gd name="connsiteY9-384" fmla="*/ 20320 h 3881120"/>
              <a:gd name="connsiteX10-385" fmla="*/ 2113280 w 4846320"/>
              <a:gd name="connsiteY10-386" fmla="*/ 416560 h 3881120"/>
              <a:gd name="connsiteX11-387" fmla="*/ 1656080 w 4846320"/>
              <a:gd name="connsiteY11-388" fmla="*/ 426720 h 3881120"/>
              <a:gd name="connsiteX12-389" fmla="*/ 1371600 w 4846320"/>
              <a:gd name="connsiteY12-390" fmla="*/ 243840 h 3881120"/>
              <a:gd name="connsiteX13-391" fmla="*/ 1036320 w 4846320"/>
              <a:gd name="connsiteY13-392" fmla="*/ 172720 h 3881120"/>
              <a:gd name="connsiteX14-393" fmla="*/ 650240 w 4846320"/>
              <a:gd name="connsiteY14-394" fmla="*/ 243840 h 3881120"/>
              <a:gd name="connsiteX15-395" fmla="*/ 693420 w 4846320"/>
              <a:gd name="connsiteY15-396" fmla="*/ 695960 h 3881120"/>
              <a:gd name="connsiteX16-397" fmla="*/ 655320 w 4846320"/>
              <a:gd name="connsiteY16-398" fmla="*/ 980440 h 3881120"/>
              <a:gd name="connsiteX17-399" fmla="*/ 820420 w 4846320"/>
              <a:gd name="connsiteY17-400" fmla="*/ 1060450 h 3881120"/>
              <a:gd name="connsiteX18-401" fmla="*/ 863600 w 4846320"/>
              <a:gd name="connsiteY18-402" fmla="*/ 1463040 h 3881120"/>
              <a:gd name="connsiteX19-403" fmla="*/ 741680 w 4846320"/>
              <a:gd name="connsiteY19-404" fmla="*/ 2021840 h 3881120"/>
              <a:gd name="connsiteX20-405" fmla="*/ 223520 w 4846320"/>
              <a:gd name="connsiteY20-406" fmla="*/ 2316480 h 3881120"/>
              <a:gd name="connsiteX21-407" fmla="*/ 0 w 4846320"/>
              <a:gd name="connsiteY21-408" fmla="*/ 2794000 h 3881120"/>
              <a:gd name="connsiteX22-409" fmla="*/ 132080 w 4846320"/>
              <a:gd name="connsiteY22-410" fmla="*/ 3190240 h 3881120"/>
              <a:gd name="connsiteX23-411" fmla="*/ 1249680 w 4846320"/>
              <a:gd name="connsiteY23-412" fmla="*/ 3616960 h 3881120"/>
              <a:gd name="connsiteX24-413" fmla="*/ 2357120 w 4846320"/>
              <a:gd name="connsiteY24-414" fmla="*/ 3881120 h 3881120"/>
              <a:gd name="connsiteX25-415" fmla="*/ 3139440 w 4846320"/>
              <a:gd name="connsiteY25-416" fmla="*/ 3830320 h 38811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/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/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/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-1" fmla="*/ 8113853 w 8113853"/>
                <a:gd name="connsiteY0-2" fmla="*/ 4062714 h 4583575"/>
                <a:gd name="connsiteX1-3" fmla="*/ 7396222 w 8113853"/>
                <a:gd name="connsiteY1-4" fmla="*/ 868101 h 4583575"/>
                <a:gd name="connsiteX2-5" fmla="*/ 6470248 w 8113853"/>
                <a:gd name="connsiteY2-6" fmla="*/ 416689 h 4583575"/>
                <a:gd name="connsiteX3-7" fmla="*/ 6169306 w 8113853"/>
                <a:gd name="connsiteY3-8" fmla="*/ 243068 h 4583575"/>
                <a:gd name="connsiteX4-9" fmla="*/ 4849792 w 8113853"/>
                <a:gd name="connsiteY4-10" fmla="*/ 0 h 4583575"/>
                <a:gd name="connsiteX5-11" fmla="*/ 2997843 w 8113853"/>
                <a:gd name="connsiteY5-12" fmla="*/ 34724 h 4583575"/>
                <a:gd name="connsiteX6-13" fmla="*/ 1469984 w 8113853"/>
                <a:gd name="connsiteY6-14" fmla="*/ 266218 h 4583575"/>
                <a:gd name="connsiteX7-15" fmla="*/ 555584 w 8113853"/>
                <a:gd name="connsiteY7-16" fmla="*/ 902825 h 4583575"/>
                <a:gd name="connsiteX8-17" fmla="*/ 92597 w 8113853"/>
                <a:gd name="connsiteY8-18" fmla="*/ 1504709 h 4583575"/>
                <a:gd name="connsiteX9-19" fmla="*/ 0 w 8113853"/>
                <a:gd name="connsiteY9-20" fmla="*/ 2986268 h 4583575"/>
                <a:gd name="connsiteX10-21" fmla="*/ 1250065 w 8113853"/>
                <a:gd name="connsiteY10-22" fmla="*/ 3923818 h 4583575"/>
                <a:gd name="connsiteX11-23" fmla="*/ 5521124 w 8113853"/>
                <a:gd name="connsiteY11-24" fmla="*/ 4583575 h 4583575"/>
                <a:gd name="connsiteX12-25" fmla="*/ 8113853 w 8113853"/>
                <a:gd name="connsiteY12-26" fmla="*/ 4062714 h 4583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703871" y="1219200"/>
            <a:ext cx="71677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773821" y="3053257"/>
            <a:ext cx="4056708" cy="1368075"/>
            <a:chOff x="1773821" y="3053257"/>
            <a:chExt cx="4056708" cy="1368075"/>
          </a:xfrm>
        </p:grpSpPr>
        <p:sp>
          <p:nvSpPr>
            <p:cNvPr id="27" name="Freeform 3"/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23373" y="3506302"/>
              <a:ext cx="33071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Linh (Hà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22090" y="5253184"/>
              <a:ext cx="353961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Phổ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(Thái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/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97445" y="5253184"/>
              <a:ext cx="34511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Thanh 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Thọ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>
            <a:fillRect/>
          </a:stretch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/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-1" fmla="*/ 8113853 w 8113853"/>
                <a:gd name="connsiteY0-2" fmla="*/ 4062714 h 4583575"/>
                <a:gd name="connsiteX1-3" fmla="*/ 7396222 w 8113853"/>
                <a:gd name="connsiteY1-4" fmla="*/ 868101 h 4583575"/>
                <a:gd name="connsiteX2-5" fmla="*/ 6470248 w 8113853"/>
                <a:gd name="connsiteY2-6" fmla="*/ 416689 h 4583575"/>
                <a:gd name="connsiteX3-7" fmla="*/ 6169306 w 8113853"/>
                <a:gd name="connsiteY3-8" fmla="*/ 243068 h 4583575"/>
                <a:gd name="connsiteX4-9" fmla="*/ 4849792 w 8113853"/>
                <a:gd name="connsiteY4-10" fmla="*/ 0 h 4583575"/>
                <a:gd name="connsiteX5-11" fmla="*/ 2997843 w 8113853"/>
                <a:gd name="connsiteY5-12" fmla="*/ 34724 h 4583575"/>
                <a:gd name="connsiteX6-13" fmla="*/ 1469984 w 8113853"/>
                <a:gd name="connsiteY6-14" fmla="*/ 266218 h 4583575"/>
                <a:gd name="connsiteX7-15" fmla="*/ 555584 w 8113853"/>
                <a:gd name="connsiteY7-16" fmla="*/ 902825 h 4583575"/>
                <a:gd name="connsiteX8-17" fmla="*/ 92597 w 8113853"/>
                <a:gd name="connsiteY8-18" fmla="*/ 1504709 h 4583575"/>
                <a:gd name="connsiteX9-19" fmla="*/ 0 w 8113853"/>
                <a:gd name="connsiteY9-20" fmla="*/ 2986268 h 4583575"/>
                <a:gd name="connsiteX10-21" fmla="*/ 1250065 w 8113853"/>
                <a:gd name="connsiteY10-22" fmla="*/ 3923818 h 4583575"/>
                <a:gd name="connsiteX11-23" fmla="*/ 5521124 w 8113853"/>
                <a:gd name="connsiteY11-24" fmla="*/ 4583575 h 4583575"/>
                <a:gd name="connsiteX12-25" fmla="*/ 8113853 w 8113853"/>
                <a:gd name="connsiteY12-26" fmla="*/ 4062714 h 4583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104103" y="1524000"/>
            <a:ext cx="8839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Lý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/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/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544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545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/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543</a:t>
              </a:r>
            </a:p>
          </p:txBody>
        </p:sp>
      </p:grpSp>
      <p:pic>
        <p:nvPicPr>
          <p:cNvPr id="54" name="Ye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>
            <a:fillRect/>
          </a:stretch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/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-1" fmla="*/ 8113853 w 8113853"/>
                <a:gd name="connsiteY0-2" fmla="*/ 4062714 h 4583575"/>
                <a:gd name="connsiteX1-3" fmla="*/ 7396222 w 8113853"/>
                <a:gd name="connsiteY1-4" fmla="*/ 868101 h 4583575"/>
                <a:gd name="connsiteX2-5" fmla="*/ 6470248 w 8113853"/>
                <a:gd name="connsiteY2-6" fmla="*/ 416689 h 4583575"/>
                <a:gd name="connsiteX3-7" fmla="*/ 6169306 w 8113853"/>
                <a:gd name="connsiteY3-8" fmla="*/ 243068 h 4583575"/>
                <a:gd name="connsiteX4-9" fmla="*/ 4849792 w 8113853"/>
                <a:gd name="connsiteY4-10" fmla="*/ 0 h 4583575"/>
                <a:gd name="connsiteX5-11" fmla="*/ 2997843 w 8113853"/>
                <a:gd name="connsiteY5-12" fmla="*/ 34724 h 4583575"/>
                <a:gd name="connsiteX6-13" fmla="*/ 1469984 w 8113853"/>
                <a:gd name="connsiteY6-14" fmla="*/ 266218 h 4583575"/>
                <a:gd name="connsiteX7-15" fmla="*/ 555584 w 8113853"/>
                <a:gd name="connsiteY7-16" fmla="*/ 902825 h 4583575"/>
                <a:gd name="connsiteX8-17" fmla="*/ 92597 w 8113853"/>
                <a:gd name="connsiteY8-18" fmla="*/ 1504709 h 4583575"/>
                <a:gd name="connsiteX9-19" fmla="*/ 0 w 8113853"/>
                <a:gd name="connsiteY9-20" fmla="*/ 2986268 h 4583575"/>
                <a:gd name="connsiteX10-21" fmla="*/ 1250065 w 8113853"/>
                <a:gd name="connsiteY10-22" fmla="*/ 3923818 h 4583575"/>
                <a:gd name="connsiteX11-23" fmla="*/ 5521124 w 8113853"/>
                <a:gd name="connsiteY11-24" fmla="*/ 4583575 h 4583575"/>
                <a:gd name="connsiteX12-25" fmla="*/ 8113853 w 8113853"/>
                <a:gd name="connsiteY12-26" fmla="*/ 4062714 h 4583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153265" y="1524000"/>
            <a:ext cx="737173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Lý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/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/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Xuân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/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07277" y="5253184"/>
              <a:ext cx="31561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Phong 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hâu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>
            <a:fillRect/>
          </a:stretch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/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-1" fmla="*/ 8113853 w 8113853"/>
                <a:gd name="connsiteY0-2" fmla="*/ 4062714 h 4583575"/>
                <a:gd name="connsiteX1-3" fmla="*/ 7396222 w 8113853"/>
                <a:gd name="connsiteY1-4" fmla="*/ 868101 h 4583575"/>
                <a:gd name="connsiteX2-5" fmla="*/ 6470248 w 8113853"/>
                <a:gd name="connsiteY2-6" fmla="*/ 416689 h 4583575"/>
                <a:gd name="connsiteX3-7" fmla="*/ 6169306 w 8113853"/>
                <a:gd name="connsiteY3-8" fmla="*/ 243068 h 4583575"/>
                <a:gd name="connsiteX4-9" fmla="*/ 4849792 w 8113853"/>
                <a:gd name="connsiteY4-10" fmla="*/ 0 h 4583575"/>
                <a:gd name="connsiteX5-11" fmla="*/ 2997843 w 8113853"/>
                <a:gd name="connsiteY5-12" fmla="*/ 34724 h 4583575"/>
                <a:gd name="connsiteX6-13" fmla="*/ 1469984 w 8113853"/>
                <a:gd name="connsiteY6-14" fmla="*/ 266218 h 4583575"/>
                <a:gd name="connsiteX7-15" fmla="*/ 555584 w 8113853"/>
                <a:gd name="connsiteY7-16" fmla="*/ 902825 h 4583575"/>
                <a:gd name="connsiteX8-17" fmla="*/ 92597 w 8113853"/>
                <a:gd name="connsiteY8-18" fmla="*/ 1504709 h 4583575"/>
                <a:gd name="connsiteX9-19" fmla="*/ 0 w 8113853"/>
                <a:gd name="connsiteY9-20" fmla="*/ 2986268 h 4583575"/>
                <a:gd name="connsiteX10-21" fmla="*/ 1250065 w 8113853"/>
                <a:gd name="connsiteY10-22" fmla="*/ 3923818 h 4583575"/>
                <a:gd name="connsiteX11-23" fmla="*/ 5521124 w 8113853"/>
                <a:gd name="connsiteY11-24" fmla="*/ 4583575 h 4583575"/>
                <a:gd name="connsiteX12-25" fmla="*/ 8113853 w 8113853"/>
                <a:gd name="connsiteY12-26" fmla="*/ 4062714 h 45835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51819" y="1189703"/>
            <a:ext cx="865238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4. Ngô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/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/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23373" y="3506302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Đằng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/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23373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/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65408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Đuống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>
            <a:fillRect/>
          </a:stretch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/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/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7D97C-B157-3100-503F-42A425FE7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7E66FDEF-BFCB-60DC-F9AF-87BD41F9F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8CFE84-0482-20B7-1A0A-FD814B1CD5C0}"/>
              </a:ext>
            </a:extLst>
          </p:cNvPr>
          <p:cNvSpPr/>
          <p:nvPr/>
        </p:nvSpPr>
        <p:spPr>
          <a:xfrm>
            <a:off x="514350" y="380999"/>
            <a:ext cx="10706100" cy="3743961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7CBC6-894D-2584-791A-E0E43486F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32" y="1393973"/>
            <a:ext cx="10211685" cy="2450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FA4304-53C7-653F-6B79-B5E6A9D1D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80" y="309690"/>
            <a:ext cx="7218290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E435EA-C306-3751-1BA6-647ADE6F3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182" y="3037661"/>
            <a:ext cx="283488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6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430</Words>
  <Application>Microsoft Office PowerPoint</Application>
  <PresentationFormat>Widescreen</PresentationFormat>
  <Paragraphs>44</Paragraphs>
  <Slides>16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Microsoft YaHei</vt:lpstr>
      <vt:lpstr>#9Slide02 Noi dung dai</vt:lpstr>
      <vt:lpstr>#9Slide02 Tieu de dai</vt:lpstr>
      <vt:lpstr>#9Slide03 IcielNovecento sans E</vt:lpstr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自定义设计方案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A13740</cp:lastModifiedBy>
  <cp:revision>40</cp:revision>
  <dcterms:created xsi:type="dcterms:W3CDTF">2024-09-13T02:51:00Z</dcterms:created>
  <dcterms:modified xsi:type="dcterms:W3CDTF">2025-04-03T09:39:05Z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EEE246C14CC04B3D87FCAC9C2BC647BF_12</vt:lpwstr>
  </property>
  <property fmtid="{D5CDD505-2E9C-101B-9397-08002B2CF9AE}" pid="3" name="KSOProductBuildVer">
    <vt:lpwstr>1033-12.2.0.18283</vt:lpwstr>
  </property>
</Properties>
</file>