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5"/>
  </p:notesMasterIdLst>
  <p:sldIdLst>
    <p:sldId id="383" r:id="rId2"/>
    <p:sldId id="352" r:id="rId3"/>
    <p:sldId id="350" r:id="rId4"/>
    <p:sldId id="357" r:id="rId5"/>
    <p:sldId id="355" r:id="rId6"/>
    <p:sldId id="368" r:id="rId7"/>
    <p:sldId id="369" r:id="rId8"/>
    <p:sldId id="343" r:id="rId9"/>
    <p:sldId id="360" r:id="rId10"/>
    <p:sldId id="344" r:id="rId11"/>
    <p:sldId id="370" r:id="rId12"/>
    <p:sldId id="371" r:id="rId13"/>
    <p:sldId id="261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101" d="100"/>
          <a:sy n="101" d="100"/>
        </p:scale>
        <p:origin x="5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>
          <a:extLst>
            <a:ext uri="{FF2B5EF4-FFF2-40B4-BE49-F238E27FC236}">
              <a16:creationId xmlns:a16="http://schemas.microsoft.com/office/drawing/2014/main" id="{E076B16E-A28A-21F0-EE8F-4003318A1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>
            <a:extLst>
              <a:ext uri="{FF2B5EF4-FFF2-40B4-BE49-F238E27FC236}">
                <a16:creationId xmlns:a16="http://schemas.microsoft.com/office/drawing/2014/main" id="{6FCD06D6-826B-84EC-0DCD-C96CD7D52C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>
            <a:extLst>
              <a:ext uri="{FF2B5EF4-FFF2-40B4-BE49-F238E27FC236}">
                <a16:creationId xmlns:a16="http://schemas.microsoft.com/office/drawing/2014/main" id="{5DD3AF96-B9F1-4021-0F0D-55A9339FF8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0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>
          <a:extLst>
            <a:ext uri="{FF2B5EF4-FFF2-40B4-BE49-F238E27FC236}">
              <a16:creationId xmlns:a16="http://schemas.microsoft.com/office/drawing/2014/main" id="{22DEF891-E968-3F50-F88E-09D574301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>
            <a:extLst>
              <a:ext uri="{FF2B5EF4-FFF2-40B4-BE49-F238E27FC236}">
                <a16:creationId xmlns:a16="http://schemas.microsoft.com/office/drawing/2014/main" id="{BE766FB5-535D-C909-D249-4861B9F9B60B}"/>
              </a:ext>
            </a:extLst>
          </p:cNvPr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>
            <a:extLst>
              <a:ext uri="{FF2B5EF4-FFF2-40B4-BE49-F238E27FC236}">
                <a16:creationId xmlns:a16="http://schemas.microsoft.com/office/drawing/2014/main" id="{E274570D-10E9-2592-4290-5979D98FF7E8}"/>
              </a:ext>
            </a:extLst>
          </p:cNvPr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>
            <a:extLst>
              <a:ext uri="{FF2B5EF4-FFF2-40B4-BE49-F238E27FC236}">
                <a16:creationId xmlns:a16="http://schemas.microsoft.com/office/drawing/2014/main" id="{9DACBAB3-A7CF-A8C2-2E70-DFA3D66BEB24}"/>
              </a:ext>
            </a:extLst>
          </p:cNvPr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>
            <a:extLst>
              <a:ext uri="{FF2B5EF4-FFF2-40B4-BE49-F238E27FC236}">
                <a16:creationId xmlns:a16="http://schemas.microsoft.com/office/drawing/2014/main" id="{70E2E8BE-AA2F-55DB-D4B8-DE92AC9F9931}"/>
              </a:ext>
            </a:extLst>
          </p:cNvPr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>
              <a:extLst>
                <a:ext uri="{FF2B5EF4-FFF2-40B4-BE49-F238E27FC236}">
                  <a16:creationId xmlns:a16="http://schemas.microsoft.com/office/drawing/2014/main" id="{03C4137E-7FEB-8295-3FF4-104D7902A5AE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>
              <a:extLst>
                <a:ext uri="{FF2B5EF4-FFF2-40B4-BE49-F238E27FC236}">
                  <a16:creationId xmlns:a16="http://schemas.microsoft.com/office/drawing/2014/main" id="{EE326547-0EE0-FF8B-ACF3-686052BFCE21}"/>
                </a:ext>
              </a:extLst>
            </p:cNvPr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757381F-567F-DDF2-6D43-8B3F3E9F4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C5CFFB-07C1-9D7D-5C6C-32A0DA288E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>
            <a:fillRect/>
          </a:stretch>
        </p:blipFill>
        <p:spPr>
          <a:xfrm>
            <a:off x="4572000" y="1218230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4D4953C-CC54-8C59-7180-7CD40CE1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151" y="1230103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44BCA-D71A-7740-8B28-6DAE3FE7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507" y="1530965"/>
            <a:ext cx="5808181" cy="1861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78101-1163-73B6-9ECC-66C61904C8E3}"/>
              </a:ext>
            </a:extLst>
          </p:cNvPr>
          <p:cNvSpPr txBox="1"/>
          <p:nvPr/>
        </p:nvSpPr>
        <p:spPr>
          <a:xfrm>
            <a:off x="1897675" y="-80744"/>
            <a:ext cx="590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16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354856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/>
          <p:cNvSpPr txBox="1"/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>
            <a:fillRect/>
          </a:stretch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/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/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050" name="Picture 2" descr="Văn Miếu – Quốc Tử Giám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l="21824" t="1" r="20932" b="-7732"/>
          <a:stretch>
            <a:fillRect/>
          </a:stretch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/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/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/>
          <p:cNvSpPr txBox="1"/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76</Words>
  <Application>Microsoft Office PowerPoint</Application>
  <PresentationFormat>On-screen Show (16:9)</PresentationFormat>
  <Paragraphs>10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Assistant Medium</vt:lpstr>
      <vt:lpstr>Cambria</vt:lpstr>
      <vt:lpstr>Livvic</vt:lpstr>
      <vt:lpstr>Nunito</vt:lpstr>
      <vt:lpstr>Rajdhani</vt:lpstr>
      <vt:lpstr>Roboto Condensed Light</vt:lpstr>
      <vt:lpstr>SVN-Androgyne</vt:lpstr>
      <vt:lpstr>Times New Roman</vt:lpstr>
      <vt:lpstr>World War II D-Day Invasion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A13740</cp:lastModifiedBy>
  <cp:revision>31</cp:revision>
  <dcterms:created xsi:type="dcterms:W3CDTF">2024-10-13T08:05:53Z</dcterms:created>
  <dcterms:modified xsi:type="dcterms:W3CDTF">2025-04-03T09:39:48Z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815B4A2C88FD47B590BA435B7D9936A5_12</vt:lpwstr>
  </property>
  <property fmtid="{D5CDD505-2E9C-101B-9397-08002B2CF9AE}" pid="3" name="KSOProductBuildVer">
    <vt:lpwstr>1033-12.2.0.18283</vt:lpwstr>
  </property>
</Properties>
</file>