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7" r:id="rId2"/>
  </p:sldMasterIdLst>
  <p:notesMasterIdLst>
    <p:notesMasterId r:id="rId22"/>
  </p:notesMasterIdLst>
  <p:sldIdLst>
    <p:sldId id="383" r:id="rId3"/>
    <p:sldId id="352" r:id="rId4"/>
    <p:sldId id="257" r:id="rId5"/>
    <p:sldId id="259" r:id="rId6"/>
    <p:sldId id="366" r:id="rId7"/>
    <p:sldId id="260" r:id="rId8"/>
    <p:sldId id="367" r:id="rId9"/>
    <p:sldId id="256" r:id="rId10"/>
    <p:sldId id="350" r:id="rId11"/>
    <p:sldId id="357" r:id="rId12"/>
    <p:sldId id="355" r:id="rId13"/>
    <p:sldId id="368" r:id="rId14"/>
    <p:sldId id="369" r:id="rId15"/>
    <p:sldId id="343" r:id="rId16"/>
    <p:sldId id="360" r:id="rId17"/>
    <p:sldId id="344" r:id="rId18"/>
    <p:sldId id="370" r:id="rId19"/>
    <p:sldId id="371" r:id="rId20"/>
    <p:sldId id="261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101" d="100"/>
          <a:sy n="101" d="100"/>
        </p:scale>
        <p:origin x="5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>
          <a:extLst>
            <a:ext uri="{FF2B5EF4-FFF2-40B4-BE49-F238E27FC236}">
              <a16:creationId xmlns:a16="http://schemas.microsoft.com/office/drawing/2014/main" id="{E076B16E-A28A-21F0-EE8F-4003318A1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>
            <a:extLst>
              <a:ext uri="{FF2B5EF4-FFF2-40B4-BE49-F238E27FC236}">
                <a16:creationId xmlns:a16="http://schemas.microsoft.com/office/drawing/2014/main" id="{6FCD06D6-826B-84EC-0DCD-C96CD7D52C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>
            <a:extLst>
              <a:ext uri="{FF2B5EF4-FFF2-40B4-BE49-F238E27FC236}">
                <a16:creationId xmlns:a16="http://schemas.microsoft.com/office/drawing/2014/main" id="{5DD3AF96-B9F1-4021-0F0D-55A9339FF8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0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8.svg"/><Relationship Id="rId18" Type="http://schemas.openxmlformats.org/officeDocument/2006/relationships/image" Target="../media/image10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20" Type="http://schemas.openxmlformats.org/officeDocument/2006/relationships/image" Target="../media/image22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6.svg"/><Relationship Id="rId5" Type="http://schemas.microsoft.com/office/2007/relationships/media" Target="../media/media4.mp3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13.png"/><Relationship Id="rId4" Type="http://schemas.openxmlformats.org/officeDocument/2006/relationships/audio" Target="../media/media3.m4a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microsoft.com/office/2007/relationships/media" Target="../media/media3.m4a"/><Relationship Id="rId21" Type="http://schemas.openxmlformats.org/officeDocument/2006/relationships/image" Target="../media/image22.jpeg"/><Relationship Id="rId7" Type="http://schemas.openxmlformats.org/officeDocument/2006/relationships/video" Target="../media/media5.mp4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microsoft.com/office/2007/relationships/media" Target="../media/media2.m4a"/><Relationship Id="rId16" Type="http://schemas.openxmlformats.org/officeDocument/2006/relationships/image" Target="../media/image20.sv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5.png"/><Relationship Id="rId5" Type="http://schemas.microsoft.com/office/2007/relationships/media" Target="../media/media4.mp3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10.svg"/><Relationship Id="rId4" Type="http://schemas.openxmlformats.org/officeDocument/2006/relationships/audio" Target="../media/media3.m4a"/><Relationship Id="rId9" Type="http://schemas.openxmlformats.org/officeDocument/2006/relationships/image" Target="../media/image23.jpeg"/><Relationship Id="rId1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8.svg"/><Relationship Id="rId18" Type="http://schemas.openxmlformats.org/officeDocument/2006/relationships/image" Target="../media/image10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20" Type="http://schemas.openxmlformats.org/officeDocument/2006/relationships/image" Target="../media/image22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6.svg"/><Relationship Id="rId5" Type="http://schemas.microsoft.com/office/2007/relationships/media" Target="../media/media4.mp3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13.png"/><Relationship Id="rId4" Type="http://schemas.openxmlformats.org/officeDocument/2006/relationships/audio" Target="../media/media3.m4a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8.svg"/><Relationship Id="rId18" Type="http://schemas.openxmlformats.org/officeDocument/2006/relationships/image" Target="../media/image10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20" Type="http://schemas.openxmlformats.org/officeDocument/2006/relationships/image" Target="../media/image22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6.svg"/><Relationship Id="rId5" Type="http://schemas.microsoft.com/office/2007/relationships/media" Target="../media/media4.mp3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13.png"/><Relationship Id="rId4" Type="http://schemas.openxmlformats.org/officeDocument/2006/relationships/audio" Target="../media/media3.m4a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>
          <a:extLst>
            <a:ext uri="{FF2B5EF4-FFF2-40B4-BE49-F238E27FC236}">
              <a16:creationId xmlns:a16="http://schemas.microsoft.com/office/drawing/2014/main" id="{22DEF891-E968-3F50-F88E-09D574301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>
            <a:extLst>
              <a:ext uri="{FF2B5EF4-FFF2-40B4-BE49-F238E27FC236}">
                <a16:creationId xmlns:a16="http://schemas.microsoft.com/office/drawing/2014/main" id="{BE766FB5-535D-C909-D249-4861B9F9B60B}"/>
              </a:ext>
            </a:extLst>
          </p:cNvPr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>
            <a:extLst>
              <a:ext uri="{FF2B5EF4-FFF2-40B4-BE49-F238E27FC236}">
                <a16:creationId xmlns:a16="http://schemas.microsoft.com/office/drawing/2014/main" id="{E274570D-10E9-2592-4290-5979D98FF7E8}"/>
              </a:ext>
            </a:extLst>
          </p:cNvPr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>
            <a:extLst>
              <a:ext uri="{FF2B5EF4-FFF2-40B4-BE49-F238E27FC236}">
                <a16:creationId xmlns:a16="http://schemas.microsoft.com/office/drawing/2014/main" id="{9DACBAB3-A7CF-A8C2-2E70-DFA3D66BEB24}"/>
              </a:ext>
            </a:extLst>
          </p:cNvPr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>
            <a:extLst>
              <a:ext uri="{FF2B5EF4-FFF2-40B4-BE49-F238E27FC236}">
                <a16:creationId xmlns:a16="http://schemas.microsoft.com/office/drawing/2014/main" id="{70E2E8BE-AA2F-55DB-D4B8-DE92AC9F9931}"/>
              </a:ext>
            </a:extLst>
          </p:cNvPr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>
              <a:extLst>
                <a:ext uri="{FF2B5EF4-FFF2-40B4-BE49-F238E27FC236}">
                  <a16:creationId xmlns:a16="http://schemas.microsoft.com/office/drawing/2014/main" id="{03C4137E-7FEB-8295-3FF4-104D7902A5AE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>
              <a:extLst>
                <a:ext uri="{FF2B5EF4-FFF2-40B4-BE49-F238E27FC236}">
                  <a16:creationId xmlns:a16="http://schemas.microsoft.com/office/drawing/2014/main" id="{EE326547-0EE0-FF8B-ACF3-686052BFCE21}"/>
                </a:ext>
              </a:extLst>
            </p:cNvPr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757381F-567F-DDF2-6D43-8B3F3E9F4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C5CFFB-07C1-9D7D-5C6C-32A0DA288E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>
            <a:fillRect/>
          </a:stretch>
        </p:blipFill>
        <p:spPr>
          <a:xfrm>
            <a:off x="4572000" y="1218230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4D4953C-CC54-8C59-7180-7CD40CE1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151" y="1230103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44BCA-D71A-7740-8B28-6DAE3FE7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507" y="1530965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F86C5E-E0F0-B29E-D302-0E1740A14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1339" y="2834493"/>
            <a:ext cx="1548518" cy="755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78101-1163-73B6-9ECC-66C61904C8E3}"/>
              </a:ext>
            </a:extLst>
          </p:cNvPr>
          <p:cNvSpPr txBox="1"/>
          <p:nvPr/>
        </p:nvSpPr>
        <p:spPr>
          <a:xfrm>
            <a:off x="1897675" y="-80744"/>
            <a:ext cx="590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16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354856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/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/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/>
          <p:cNvSpPr txBox="1"/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/>
          <p:cNvSpPr txBox="1"/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>
            <a:fillRect/>
          </a:stretch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/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/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050" name="Picture 2" descr="Văn Miếu – Quốc Tử Giám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21824" t="1" r="20932" b="-7732"/>
          <a:stretch>
            <a:fillRect/>
          </a:stretch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049" y="779819"/>
            <a:ext cx="4331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" y="779819"/>
            <a:ext cx="4331369" cy="4114800"/>
          </a:xfrm>
          <a:prstGeom prst="rect">
            <a:avLst/>
          </a:prstGeom>
        </p:spPr>
      </p:pic>
      <p:sp>
        <p:nvSpPr>
          <p:cNvPr id="7" name="Freeform 2"/>
          <p:cNvSpPr/>
          <p:nvPr/>
        </p:nvSpPr>
        <p:spPr>
          <a:xfrm>
            <a:off x="2705100" y="20002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700" y="1657350"/>
            <a:ext cx="3970782" cy="41148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1733550"/>
            <a:ext cx="3970782" cy="41148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7200" y="1847850"/>
            <a:ext cx="3970782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361950"/>
            <a:ext cx="8077200" cy="2914454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1" y="361950"/>
            <a:ext cx="414259" cy="41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8607" y="832757"/>
            <a:ext cx="56741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Khi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nhỏ,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Lý Thái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ai 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77862" y="5159374"/>
              <a:ext cx="3487880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Ngô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Sỹ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Liên.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17201" y="5112468"/>
              <a:ext cx="352721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Võ Tướng Trần Hưng Đạo.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77334" y="5100741"/>
              <a:ext cx="3330534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ngự sử Trương Đỗ.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/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562600" y="3981450"/>
            <a:ext cx="2479221" cy="952500"/>
            <a:chOff x="1773821" y="3053257"/>
            <a:chExt cx="4043037" cy="1368075"/>
          </a:xfrm>
        </p:grpSpPr>
        <p:sp>
          <p:nvSpPr>
            <p:cNvPr id="25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22640" y="3260048"/>
              <a:ext cx="3994218" cy="566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lang="en-US" sz="1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55321" y="718457"/>
            <a:ext cx="569867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Nhân vật làm nổi bật lên vai trò của một người phụ nữ trong việc trị nước dưới thời Lý là:</a:t>
            </a:r>
            <a:endParaRPr lang="en-US" sz="32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3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23371" y="5253184"/>
              <a:ext cx="2976282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Thái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41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18472" y="5100741"/>
              <a:ext cx="3142372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Chiêu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Linh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44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77335" y="5194551"/>
              <a:ext cx="31862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Linh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sp>
        <p:nvSpPr>
          <p:cNvPr id="46" name="Freeform 2"/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" y="2762250"/>
            <a:ext cx="2476500" cy="952500"/>
            <a:chOff x="1773821" y="3053257"/>
            <a:chExt cx="4038600" cy="1368075"/>
          </a:xfrm>
        </p:grpSpPr>
        <p:sp>
          <p:nvSpPr>
            <p:cNvPr id="48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59641" y="3459396"/>
              <a:ext cx="3421714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Phi Ỷ Lan </a:t>
              </a:r>
            </a:p>
          </p:txBody>
        </p:sp>
      </p:grpSp>
      <p:pic>
        <p:nvPicPr>
          <p:cNvPr id="50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6320" y="963385"/>
            <a:ext cx="524419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lang="en-US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nào sau đây không phải một câu thơ trong bài thơ “Nam quốc sơn hà”? ( bản dịch)</a:t>
            </a:r>
            <a:endParaRPr lang="en-US" sz="28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5874" y="5253184"/>
              <a:ext cx="32911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pl-PL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Sông núi nước Nam vua Nam ở.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15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66023" y="5053836"/>
              <a:ext cx="329097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Cớ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82234" y="5124193"/>
              <a:ext cx="352721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sách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sp>
        <p:nvSpPr>
          <p:cNvPr id="23" name="Freeform 2"/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562600" y="2800350"/>
            <a:ext cx="2476500" cy="952500"/>
            <a:chOff x="1773821" y="3053257"/>
            <a:chExt cx="4038600" cy="1368075"/>
          </a:xfrm>
        </p:grpSpPr>
        <p:sp>
          <p:nvSpPr>
            <p:cNvPr id="25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35378" y="3295227"/>
              <a:ext cx="3421713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Ta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giặc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lùi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pic>
        <p:nvPicPr>
          <p:cNvPr id="27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0008" y="906236"/>
            <a:ext cx="584562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lang="en-US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Trong khoảng thời gian năm (1075 – 1077), Triều Lý đã lãnh đạo nhân dân kháng chiến chống quân xâm lược nào?</a:t>
            </a:r>
            <a:endParaRPr lang="en-US" sz="27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29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Thanh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Ngô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245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/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4800" y="4057650"/>
            <a:ext cx="2476500" cy="952500"/>
            <a:chOff x="1773821" y="3053257"/>
            <a:chExt cx="4038600" cy="1368075"/>
          </a:xfrm>
        </p:grpSpPr>
        <p:sp>
          <p:nvSpPr>
            <p:cNvPr id="25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23373" y="3506302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13837" t="15372" r="52860" b="74305"/>
          <a:stretch>
            <a:fillRect/>
          </a:stretch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278</Words>
  <Application>Microsoft Office PowerPoint</Application>
  <PresentationFormat>On-screen Show (16:9)</PresentationFormat>
  <Paragraphs>30</Paragraphs>
  <Slides>19</Slides>
  <Notes>8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Assistant Medium</vt:lpstr>
      <vt:lpstr>Calibri</vt:lpstr>
      <vt:lpstr>Cambria</vt:lpstr>
      <vt:lpstr>Livvic</vt:lpstr>
      <vt:lpstr>Nunito</vt:lpstr>
      <vt:lpstr>Rajdhani</vt:lpstr>
      <vt:lpstr>Roboto Condensed Light</vt:lpstr>
      <vt:lpstr>SVN-Androgyne</vt:lpstr>
      <vt:lpstr>Times New Roman</vt:lpstr>
      <vt:lpstr>World War II D-Day Invasion XL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A13740</cp:lastModifiedBy>
  <cp:revision>30</cp:revision>
  <dcterms:created xsi:type="dcterms:W3CDTF">2024-10-13T08:05:53Z</dcterms:created>
  <dcterms:modified xsi:type="dcterms:W3CDTF">2025-04-03T09:40:05Z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815B4A2C88FD47B590BA435B7D9936A5_12</vt:lpwstr>
  </property>
  <property fmtid="{D5CDD505-2E9C-101B-9397-08002B2CF9AE}" pid="3" name="KSOProductBuildVer">
    <vt:lpwstr>1033-12.2.0.18283</vt:lpwstr>
  </property>
</Properties>
</file>