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9" r:id="rId3"/>
  </p:sldMasterIdLst>
  <p:notesMasterIdLst>
    <p:notesMasterId r:id="rId23"/>
  </p:notesMasterIdLst>
  <p:sldIdLst>
    <p:sldId id="744" r:id="rId4"/>
    <p:sldId id="269" r:id="rId5"/>
    <p:sldId id="256" r:id="rId6"/>
    <p:sldId id="378" r:id="rId7"/>
    <p:sldId id="271" r:id="rId8"/>
    <p:sldId id="372" r:id="rId9"/>
    <p:sldId id="742" r:id="rId10"/>
    <p:sldId id="295" r:id="rId11"/>
    <p:sldId id="738" r:id="rId12"/>
    <p:sldId id="737" r:id="rId13"/>
    <p:sldId id="741" r:id="rId14"/>
    <p:sldId id="739" r:id="rId15"/>
    <p:sldId id="740" r:id="rId16"/>
    <p:sldId id="298" r:id="rId17"/>
    <p:sldId id="293" r:id="rId18"/>
    <p:sldId id="301" r:id="rId19"/>
    <p:sldId id="379" r:id="rId20"/>
    <p:sldId id="277" r:id="rId21"/>
    <p:sldId id="3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varScale="1">
        <p:scale>
          <a:sx n="83" d="100"/>
          <a:sy n="83" d="100"/>
        </p:scale>
        <p:origin x="42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34000128"/>
        <c:axId val="103285312"/>
      </c:barChart>
      <c:catAx>
        <c:axId val="13400012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103285312"/>
        <c:crossesAt val="0"/>
        <c:auto val="0"/>
        <c:lblAlgn val="ctr"/>
        <c:lblOffset val="100"/>
        <c:tickLblSkip val="1"/>
        <c:noMultiLvlLbl val="0"/>
      </c:catAx>
      <c:valAx>
        <c:axId val="10328531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400012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34000128"/>
        <c:axId val="103285312"/>
      </c:barChart>
      <c:catAx>
        <c:axId val="134000128"/>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103285312"/>
        <c:crossesAt val="0"/>
        <c:auto val="0"/>
        <c:lblAlgn val="ctr"/>
        <c:lblOffset val="100"/>
        <c:tickLblSkip val="1"/>
        <c:noMultiLvlLbl val="0"/>
      </c:catAx>
      <c:valAx>
        <c:axId val="103285312"/>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4000128"/>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56102144"/>
        <c:axId val="155683648"/>
      </c:barChart>
      <c:catAx>
        <c:axId val="156102144"/>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155683648"/>
        <c:crossesAt val="0"/>
        <c:auto val="0"/>
        <c:lblAlgn val="ctr"/>
        <c:lblOffset val="100"/>
        <c:tickLblSkip val="1"/>
        <c:noMultiLvlLbl val="0"/>
      </c:catAx>
      <c:valAx>
        <c:axId val="155683648"/>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6102144"/>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ASK THE AUDIENCE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19050">
              <a:solidFill>
                <a:schemeClr val="accent6">
                  <a:lumMod val="20000"/>
                  <a:lumOff val="80000"/>
                </a:schemeClr>
              </a:solidFill>
            </a:ln>
            <a:effectLst>
              <a:outerShdw blurRad="57150" dist="19050" dir="5400000" algn="ctr" rotWithShape="0">
                <a:srgbClr val="000000">
                  <a:alpha val="63000"/>
                </a:srgbClr>
              </a:outerShdw>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5"/>
                    </a:solidFill>
                    <a:latin typeface="Calibri" panose="020F0502020204030204" pitchFamily="34" charset="0"/>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Sheet1!$A$2:$A$5</c:f>
              <c:strCache>
                <c:ptCount val="4"/>
                <c:pt idx="0">
                  <c:v>Answer A</c:v>
                </c:pt>
                <c:pt idx="1">
                  <c:v>Answer B</c:v>
                </c:pt>
                <c:pt idx="2">
                  <c:v>Answer C</c:v>
                </c:pt>
                <c:pt idx="3">
                  <c:v>Answer D</c:v>
                </c:pt>
              </c:strCache>
            </c:strRef>
          </c:cat>
          <c:val>
            <c:numRef>
              <c:f>Sheet1!$B$2:$B$5</c:f>
              <c:numCache>
                <c:formatCode>General</c:formatCode>
                <c:ptCount val="4"/>
                <c:pt idx="0">
                  <c:v>4</c:v>
                </c:pt>
                <c:pt idx="1">
                  <c:v>4</c:v>
                </c:pt>
                <c:pt idx="2">
                  <c:v>88</c:v>
                </c:pt>
                <c:pt idx="3">
                  <c:v>4</c:v>
                </c:pt>
              </c:numCache>
            </c:numRef>
          </c:val>
          <c:extLst>
            <c:ext xmlns:c16="http://schemas.microsoft.com/office/drawing/2014/chart" uri="{C3380CC4-5D6E-409C-BE32-E72D297353CC}">
              <c16:uniqueId val="{00000000-E15B-4E13-9093-1CFFD8694B01}"/>
            </c:ext>
          </c:extLst>
        </c:ser>
        <c:dLbls>
          <c:dLblPos val="outEnd"/>
          <c:showLegendKey val="0"/>
          <c:showVal val="1"/>
          <c:showCatName val="0"/>
          <c:showSerName val="0"/>
          <c:showPercent val="0"/>
          <c:showBubbleSize val="0"/>
        </c:dLbls>
        <c:gapWidth val="50"/>
        <c:axId val="155279872"/>
        <c:axId val="153138240"/>
      </c:barChart>
      <c:catAx>
        <c:axId val="155279872"/>
        <c:scaling>
          <c:orientation val="minMax"/>
        </c:scaling>
        <c:delete val="0"/>
        <c:axPos val="b"/>
        <c:numFmt formatCode="General" sourceLinked="1"/>
        <c:majorTickMark val="none"/>
        <c:minorTickMark val="none"/>
        <c:tickLblPos val="high"/>
        <c:spPr>
          <a:noFill/>
          <a:ln w="12700" cap="flat" cmpd="sng" algn="ctr">
            <a:solidFill>
              <a:schemeClr val="lt1">
                <a:lumMod val="95000"/>
                <a:alpha val="54000"/>
              </a:schemeClr>
            </a:solidFill>
            <a:round/>
          </a:ln>
          <a:effectLst/>
        </c:spPr>
        <c:txPr>
          <a:bodyPr rot="-60000000" spcFirstLastPara="1" vertOverflow="ellipsis" vert="horz" wrap="square" anchor="t" anchorCtr="1"/>
          <a:lstStyle/>
          <a:p>
            <a:pPr>
              <a:defRPr sz="1600" b="1" i="0" u="none" strike="noStrike" kern="1200" baseline="0">
                <a:solidFill>
                  <a:schemeClr val="lt1">
                    <a:lumMod val="85000"/>
                  </a:schemeClr>
                </a:solidFill>
                <a:latin typeface="Calibri" panose="020F0502020204030204" pitchFamily="34" charset="0"/>
                <a:ea typeface="+mn-ea"/>
                <a:cs typeface="+mn-cs"/>
              </a:defRPr>
            </a:pPr>
            <a:endParaRPr lang="en-US"/>
          </a:p>
        </c:txPr>
        <c:crossAx val="153138240"/>
        <c:crossesAt val="0"/>
        <c:auto val="0"/>
        <c:lblAlgn val="ctr"/>
        <c:lblOffset val="100"/>
        <c:tickLblSkip val="1"/>
        <c:noMultiLvlLbl val="0"/>
      </c:catAx>
      <c:valAx>
        <c:axId val="153138240"/>
        <c:scaling>
          <c:orientation val="minMax"/>
          <c:max val="100"/>
        </c:scaling>
        <c:delete val="0"/>
        <c:axPos val="l"/>
        <c:majorGridlines>
          <c:spPr>
            <a:ln w="9525" cap="flat" cmpd="sng" algn="ctr">
              <a:solidFill>
                <a:schemeClr val="accent2">
                  <a:lumMod val="60000"/>
                  <a:lumOff val="40000"/>
                  <a:alpha val="25000"/>
                </a:schemeClr>
              </a:solidFill>
              <a:round/>
            </a:ln>
            <a:effectLst/>
          </c:spPr>
        </c:majorGridlines>
        <c:numFmt formatCode="0%" sourceLinked="0"/>
        <c:majorTickMark val="in"/>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5279872"/>
        <c:crossesAt val="1"/>
        <c:crossBetween val="between"/>
        <c:dispUnits>
          <c:builtInUnit val="hundreds"/>
        </c:dispUnits>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w="19050" cap="rnd">
      <a:solidFill>
        <a:schemeClr val="accent6">
          <a:lumMod val="60000"/>
          <a:lumOff val="40000"/>
        </a:schemeClr>
      </a:solidFill>
    </a:ln>
    <a:effectLst>
      <a:glow rad="1270000">
        <a:schemeClr val="accent2">
          <a:satMod val="175000"/>
          <a:alpha val="40000"/>
        </a:schemeClr>
      </a:glo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a:extLst>
            <a:ext uri="{FF2B5EF4-FFF2-40B4-BE49-F238E27FC236}">
              <a16:creationId xmlns:a16="http://schemas.microsoft.com/office/drawing/2014/main" id="{06C6EC23-A354-F73F-6CFA-51BF3373861F}"/>
            </a:ext>
          </a:extLst>
        </p:cNvPr>
        <p:cNvGrpSpPr/>
        <p:nvPr/>
      </p:nvGrpSpPr>
      <p:grpSpPr>
        <a:xfrm>
          <a:off x="0" y="0"/>
          <a:ext cx="0" cy="0"/>
          <a:chOff x="0" y="0"/>
          <a:chExt cx="0" cy="0"/>
        </a:xfrm>
      </p:grpSpPr>
      <p:sp>
        <p:nvSpPr>
          <p:cNvPr id="1291" name="Google Shape;1291;p:notes">
            <a:extLst>
              <a:ext uri="{FF2B5EF4-FFF2-40B4-BE49-F238E27FC236}">
                <a16:creationId xmlns:a16="http://schemas.microsoft.com/office/drawing/2014/main" id="{0EAF4C66-9024-72B2-5D88-99A333939A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a:extLst>
              <a:ext uri="{FF2B5EF4-FFF2-40B4-BE49-F238E27FC236}">
                <a16:creationId xmlns:a16="http://schemas.microsoft.com/office/drawing/2014/main" id="{1E7C0164-ACBD-424D-EF4A-0F07F18A01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08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0115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0590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42570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19FEA-8352-4B83-A9F9-F45400235A8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9359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8"/>
        <p:cNvGrpSpPr/>
        <p:nvPr/>
      </p:nvGrpSpPr>
      <p:grpSpPr>
        <a:xfrm>
          <a:off x="0" y="0"/>
          <a:ext cx="0" cy="0"/>
          <a:chOff x="0" y="0"/>
          <a:chExt cx="0" cy="0"/>
        </a:xfrm>
      </p:grpSpPr>
      <p:sp>
        <p:nvSpPr>
          <p:cNvPr id="119" name="Google Shape;119;p4"/>
          <p:cNvSpPr txBox="1">
            <a:spLocks noGrp="1"/>
          </p:cNvSpPr>
          <p:nvPr>
            <p:ph type="body" idx="1"/>
          </p:nvPr>
        </p:nvSpPr>
        <p:spPr>
          <a:xfrm>
            <a:off x="960000" y="1602433"/>
            <a:ext cx="10272000" cy="4776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20" name="Google Shape;120;p4"/>
          <p:cNvSpPr txBox="1">
            <a:spLocks noGrp="1"/>
          </p:cNvSpPr>
          <p:nvPr>
            <p:ph type="title"/>
          </p:nvPr>
        </p:nvSpPr>
        <p:spPr>
          <a:xfrm>
            <a:off x="950967" y="580767"/>
            <a:ext cx="10290000" cy="86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4200"/>
              <a:buFont typeface="Patrick Hand"/>
              <a:buNone/>
              <a:defRPr sz="4533" b="1">
                <a:solidFill>
                  <a:schemeClr val="dk1"/>
                </a:solidFill>
                <a:latin typeface="Patrick Hand"/>
                <a:ea typeface="Patrick Hand"/>
                <a:cs typeface="Patrick Hand"/>
                <a:sym typeface="Patrick Hand"/>
              </a:defRPr>
            </a:lvl1pPr>
            <a:lvl2pPr lvl="1"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2pPr>
            <a:lvl3pPr lvl="2"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3pPr>
            <a:lvl4pPr lvl="3"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4pPr>
            <a:lvl5pPr lvl="4"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5pPr>
            <a:lvl6pPr lvl="5"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6pPr>
            <a:lvl7pPr lvl="6"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7pPr>
            <a:lvl8pPr lvl="7"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8pPr>
            <a:lvl9pPr lvl="8" rtl="0">
              <a:spcBef>
                <a:spcPts val="0"/>
              </a:spcBef>
              <a:spcAft>
                <a:spcPts val="0"/>
              </a:spcAft>
              <a:buClr>
                <a:schemeClr val="dk1"/>
              </a:buClr>
              <a:buSzPts val="4200"/>
              <a:buFont typeface="Patrick Hand"/>
              <a:buNone/>
              <a:defRPr sz="5600" b="1">
                <a:solidFill>
                  <a:schemeClr val="dk1"/>
                </a:solidFill>
                <a:latin typeface="Patrick Hand"/>
                <a:ea typeface="Patrick Hand"/>
                <a:cs typeface="Patrick Hand"/>
                <a:sym typeface="Patrick Hand"/>
              </a:defRPr>
            </a:lvl9pPr>
          </a:lstStyle>
          <a:p>
            <a:endParaRPr/>
          </a:p>
        </p:txBody>
      </p:sp>
      <p:grpSp>
        <p:nvGrpSpPr>
          <p:cNvPr id="121" name="Google Shape;121;p4"/>
          <p:cNvGrpSpPr/>
          <p:nvPr/>
        </p:nvGrpSpPr>
        <p:grpSpPr>
          <a:xfrm>
            <a:off x="165177" y="-190388"/>
            <a:ext cx="11488511" cy="6568040"/>
            <a:chOff x="123882" y="-142791"/>
            <a:chExt cx="8616383" cy="4926030"/>
          </a:xfrm>
        </p:grpSpPr>
        <p:grpSp>
          <p:nvGrpSpPr>
            <p:cNvPr id="122" name="Google Shape;122;p4"/>
            <p:cNvGrpSpPr/>
            <p:nvPr/>
          </p:nvGrpSpPr>
          <p:grpSpPr>
            <a:xfrm rot="-9935493">
              <a:off x="8180017" y="-88817"/>
              <a:ext cx="501509" cy="535512"/>
              <a:chOff x="516255" y="3426854"/>
              <a:chExt cx="1025405" cy="1094930"/>
            </a:xfrm>
          </p:grpSpPr>
          <p:grpSp>
            <p:nvGrpSpPr>
              <p:cNvPr id="123" name="Google Shape;123;p4"/>
              <p:cNvGrpSpPr/>
              <p:nvPr/>
            </p:nvGrpSpPr>
            <p:grpSpPr>
              <a:xfrm>
                <a:off x="874534" y="3426854"/>
                <a:ext cx="631763" cy="663181"/>
                <a:chOff x="874534" y="3426854"/>
                <a:chExt cx="631763" cy="663181"/>
              </a:xfrm>
            </p:grpSpPr>
            <p:sp>
              <p:nvSpPr>
                <p:cNvPr id="124" name="Google Shape;124;p4"/>
                <p:cNvSpPr/>
                <p:nvPr/>
              </p:nvSpPr>
              <p:spPr>
                <a:xfrm>
                  <a:off x="874534" y="3426854"/>
                  <a:ext cx="372792" cy="663181"/>
                </a:xfrm>
                <a:custGeom>
                  <a:avLst/>
                  <a:gdLst/>
                  <a:ahLst/>
                  <a:cxnLst/>
                  <a:rect l="l" t="t" r="r" b="b"/>
                  <a:pathLst>
                    <a:path w="4343" h="7726" extrusionOk="0">
                      <a:moveTo>
                        <a:pt x="1387" y="1"/>
                      </a:moveTo>
                      <a:cubicBezTo>
                        <a:pt x="1387" y="1"/>
                        <a:pt x="1" y="1524"/>
                        <a:pt x="854" y="3932"/>
                      </a:cubicBezTo>
                      <a:cubicBezTo>
                        <a:pt x="1707" y="6354"/>
                        <a:pt x="3185" y="7725"/>
                        <a:pt x="3185" y="7725"/>
                      </a:cubicBezTo>
                      <a:lnTo>
                        <a:pt x="4343" y="7268"/>
                      </a:lnTo>
                      <a:lnTo>
                        <a:pt x="1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a:off x="933417" y="3547196"/>
                  <a:ext cx="572879" cy="495712"/>
                </a:xfrm>
                <a:custGeom>
                  <a:avLst/>
                  <a:gdLst/>
                  <a:ahLst/>
                  <a:cxnLst/>
                  <a:rect l="l" t="t" r="r" b="b"/>
                  <a:pathLst>
                    <a:path w="6674" h="5775" extrusionOk="0">
                      <a:moveTo>
                        <a:pt x="6232" y="0"/>
                      </a:moveTo>
                      <a:lnTo>
                        <a:pt x="0" y="4800"/>
                      </a:lnTo>
                      <a:lnTo>
                        <a:pt x="777" y="5775"/>
                      </a:lnTo>
                      <a:cubicBezTo>
                        <a:pt x="777" y="5775"/>
                        <a:pt x="2743" y="5333"/>
                        <a:pt x="4708" y="3672"/>
                      </a:cubicBezTo>
                      <a:cubicBezTo>
                        <a:pt x="6674" y="2027"/>
                        <a:pt x="6232" y="1"/>
                        <a:pt x="6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 name="Google Shape;126;p4"/>
              <p:cNvSpPr/>
              <p:nvPr/>
            </p:nvSpPr>
            <p:spPr>
              <a:xfrm>
                <a:off x="1013159" y="4013025"/>
                <a:ext cx="528501" cy="508759"/>
              </a:xfrm>
              <a:custGeom>
                <a:avLst/>
                <a:gdLst/>
                <a:ahLst/>
                <a:cxnLst/>
                <a:rect l="l" t="t" r="r" b="b"/>
                <a:pathLst>
                  <a:path w="6157" h="5927" extrusionOk="0">
                    <a:moveTo>
                      <a:pt x="2840" y="952"/>
                    </a:moveTo>
                    <a:cubicBezTo>
                      <a:pt x="3572" y="952"/>
                      <a:pt x="4323" y="1482"/>
                      <a:pt x="4678" y="2328"/>
                    </a:cubicBezTo>
                    <a:cubicBezTo>
                      <a:pt x="5090" y="3380"/>
                      <a:pt x="4754" y="4522"/>
                      <a:pt x="3871" y="4873"/>
                    </a:cubicBezTo>
                    <a:cubicBezTo>
                      <a:pt x="3698" y="4942"/>
                      <a:pt x="3519" y="4975"/>
                      <a:pt x="3338" y="4975"/>
                    </a:cubicBezTo>
                    <a:cubicBezTo>
                      <a:pt x="2609" y="4975"/>
                      <a:pt x="1863" y="4439"/>
                      <a:pt x="1509" y="3608"/>
                    </a:cubicBezTo>
                    <a:cubicBezTo>
                      <a:pt x="1098" y="2542"/>
                      <a:pt x="1433" y="1399"/>
                      <a:pt x="2317" y="1049"/>
                    </a:cubicBezTo>
                    <a:cubicBezTo>
                      <a:pt x="2486" y="983"/>
                      <a:pt x="2663" y="952"/>
                      <a:pt x="2840" y="952"/>
                    </a:cubicBezTo>
                    <a:close/>
                    <a:moveTo>
                      <a:pt x="2854" y="0"/>
                    </a:moveTo>
                    <a:cubicBezTo>
                      <a:pt x="2549" y="0"/>
                      <a:pt x="2245" y="58"/>
                      <a:pt x="1951" y="180"/>
                    </a:cubicBezTo>
                    <a:cubicBezTo>
                      <a:pt x="595" y="729"/>
                      <a:pt x="1" y="2420"/>
                      <a:pt x="641" y="3959"/>
                    </a:cubicBezTo>
                    <a:cubicBezTo>
                      <a:pt x="1134" y="5161"/>
                      <a:pt x="2234" y="5927"/>
                      <a:pt x="3342" y="5927"/>
                    </a:cubicBezTo>
                    <a:cubicBezTo>
                      <a:pt x="3638" y="5927"/>
                      <a:pt x="3935" y="5872"/>
                      <a:pt x="4221" y="5757"/>
                    </a:cubicBezTo>
                    <a:cubicBezTo>
                      <a:pt x="5562" y="5208"/>
                      <a:pt x="6156" y="3502"/>
                      <a:pt x="5531" y="1963"/>
                    </a:cubicBezTo>
                    <a:cubicBezTo>
                      <a:pt x="5042" y="757"/>
                      <a:pt x="3954" y="0"/>
                      <a:pt x="28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1009296" y="3795690"/>
                <a:ext cx="134765" cy="104722"/>
              </a:xfrm>
              <a:custGeom>
                <a:avLst/>
                <a:gdLst/>
                <a:ahLst/>
                <a:cxnLst/>
                <a:rect l="l" t="t" r="r" b="b"/>
                <a:pathLst>
                  <a:path w="1570" h="1220" fill="none" extrusionOk="0">
                    <a:moveTo>
                      <a:pt x="0" y="1219"/>
                    </a:moveTo>
                    <a:lnTo>
                      <a:pt x="1569" y="0"/>
                    </a:lnTo>
                  </a:path>
                </a:pathLst>
              </a:custGeom>
              <a:noFill/>
              <a:ln w="3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1082514" y="3952597"/>
                <a:ext cx="138713" cy="62833"/>
              </a:xfrm>
              <a:custGeom>
                <a:avLst/>
                <a:gdLst/>
                <a:ahLst/>
                <a:cxnLst/>
                <a:rect l="l" t="t" r="r" b="b"/>
                <a:pathLst>
                  <a:path w="1616" h="732" extrusionOk="0">
                    <a:moveTo>
                      <a:pt x="1448" y="1"/>
                    </a:moveTo>
                    <a:cubicBezTo>
                      <a:pt x="914" y="321"/>
                      <a:pt x="396" y="549"/>
                      <a:pt x="0" y="732"/>
                    </a:cubicBezTo>
                    <a:lnTo>
                      <a:pt x="1615" y="427"/>
                    </a:lnTo>
                    <a:lnTo>
                      <a:pt x="14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516255" y="3891740"/>
                <a:ext cx="562407" cy="476741"/>
              </a:xfrm>
              <a:custGeom>
                <a:avLst/>
                <a:gdLst/>
                <a:ahLst/>
                <a:cxnLst/>
                <a:rect l="l" t="t" r="r" b="b"/>
                <a:pathLst>
                  <a:path w="6552" h="5554" extrusionOk="0">
                    <a:moveTo>
                      <a:pt x="3631" y="925"/>
                    </a:moveTo>
                    <a:cubicBezTo>
                      <a:pt x="4143" y="925"/>
                      <a:pt x="4616" y="1124"/>
                      <a:pt x="4921" y="1517"/>
                    </a:cubicBezTo>
                    <a:cubicBezTo>
                      <a:pt x="5515" y="2248"/>
                      <a:pt x="5226" y="3422"/>
                      <a:pt x="4327" y="4122"/>
                    </a:cubicBezTo>
                    <a:cubicBezTo>
                      <a:pt x="3899" y="4449"/>
                      <a:pt x="3406" y="4609"/>
                      <a:pt x="2944" y="4609"/>
                    </a:cubicBezTo>
                    <a:cubicBezTo>
                      <a:pt x="2435" y="4609"/>
                      <a:pt x="1964" y="4414"/>
                      <a:pt x="1661" y="4031"/>
                    </a:cubicBezTo>
                    <a:cubicBezTo>
                      <a:pt x="1097" y="3284"/>
                      <a:pt x="1356" y="2096"/>
                      <a:pt x="2255" y="1410"/>
                    </a:cubicBezTo>
                    <a:cubicBezTo>
                      <a:pt x="2681" y="1086"/>
                      <a:pt x="3171" y="925"/>
                      <a:pt x="3631" y="925"/>
                    </a:cubicBezTo>
                    <a:close/>
                    <a:moveTo>
                      <a:pt x="3628" y="1"/>
                    </a:moveTo>
                    <a:cubicBezTo>
                      <a:pt x="2958" y="1"/>
                      <a:pt x="2259" y="228"/>
                      <a:pt x="1661" y="694"/>
                    </a:cubicBezTo>
                    <a:cubicBezTo>
                      <a:pt x="351" y="1700"/>
                      <a:pt x="0" y="3452"/>
                      <a:pt x="899" y="4610"/>
                    </a:cubicBezTo>
                    <a:cubicBezTo>
                      <a:pt x="1390" y="5234"/>
                      <a:pt x="2145" y="5554"/>
                      <a:pt x="2945" y="5554"/>
                    </a:cubicBezTo>
                    <a:cubicBezTo>
                      <a:pt x="3609" y="5554"/>
                      <a:pt x="4305" y="5333"/>
                      <a:pt x="4906" y="4884"/>
                    </a:cubicBezTo>
                    <a:cubicBezTo>
                      <a:pt x="6216" y="3863"/>
                      <a:pt x="6552" y="2111"/>
                      <a:pt x="5668" y="953"/>
                    </a:cubicBezTo>
                    <a:cubicBezTo>
                      <a:pt x="5179" y="324"/>
                      <a:pt x="4425" y="1"/>
                      <a:pt x="36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1072042" y="3891139"/>
                <a:ext cx="56309" cy="55022"/>
              </a:xfrm>
              <a:custGeom>
                <a:avLst/>
                <a:gdLst/>
                <a:ahLst/>
                <a:cxnLst/>
                <a:rect l="l" t="t" r="r" b="b"/>
                <a:pathLst>
                  <a:path w="656" h="641" fill="none" extrusionOk="0">
                    <a:moveTo>
                      <a:pt x="31" y="275"/>
                    </a:moveTo>
                    <a:cubicBezTo>
                      <a:pt x="46" y="107"/>
                      <a:pt x="198" y="0"/>
                      <a:pt x="366" y="16"/>
                    </a:cubicBezTo>
                    <a:cubicBezTo>
                      <a:pt x="534" y="31"/>
                      <a:pt x="656" y="183"/>
                      <a:pt x="640" y="351"/>
                    </a:cubicBezTo>
                    <a:cubicBezTo>
                      <a:pt x="610" y="534"/>
                      <a:pt x="457" y="640"/>
                      <a:pt x="290" y="625"/>
                    </a:cubicBezTo>
                    <a:cubicBezTo>
                      <a:pt x="122" y="610"/>
                      <a:pt x="0" y="458"/>
                      <a:pt x="31" y="275"/>
                    </a:cubicBezTo>
                    <a:close/>
                  </a:path>
                </a:pathLst>
              </a:custGeom>
              <a:noFill/>
              <a:ln w="34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4"/>
            <p:cNvGrpSpPr/>
            <p:nvPr/>
          </p:nvGrpSpPr>
          <p:grpSpPr>
            <a:xfrm>
              <a:off x="123882" y="4532290"/>
              <a:ext cx="516569" cy="250949"/>
              <a:chOff x="3761076" y="2662936"/>
              <a:chExt cx="980207" cy="476185"/>
            </a:xfrm>
          </p:grpSpPr>
          <p:sp>
            <p:nvSpPr>
              <p:cNvPr id="132" name="Google Shape;132;p4"/>
              <p:cNvSpPr/>
              <p:nvPr/>
            </p:nvSpPr>
            <p:spPr>
              <a:xfrm>
                <a:off x="3761076" y="2662936"/>
                <a:ext cx="980207" cy="476185"/>
              </a:xfrm>
              <a:custGeom>
                <a:avLst/>
                <a:gdLst/>
                <a:ahLst/>
                <a:cxnLst/>
                <a:rect l="l" t="t" r="r" b="b"/>
                <a:pathLst>
                  <a:path w="19930" h="9682" extrusionOk="0">
                    <a:moveTo>
                      <a:pt x="17645" y="0"/>
                    </a:moveTo>
                    <a:cubicBezTo>
                      <a:pt x="17592" y="0"/>
                      <a:pt x="17541" y="8"/>
                      <a:pt x="17492" y="22"/>
                    </a:cubicBezTo>
                    <a:lnTo>
                      <a:pt x="4054" y="4624"/>
                    </a:lnTo>
                    <a:lnTo>
                      <a:pt x="3475" y="5644"/>
                    </a:lnTo>
                    <a:lnTo>
                      <a:pt x="595" y="7518"/>
                    </a:lnTo>
                    <a:cubicBezTo>
                      <a:pt x="184" y="7777"/>
                      <a:pt x="1" y="8295"/>
                      <a:pt x="153" y="8768"/>
                    </a:cubicBezTo>
                    <a:cubicBezTo>
                      <a:pt x="296" y="9209"/>
                      <a:pt x="730" y="9504"/>
                      <a:pt x="1184" y="9504"/>
                    </a:cubicBezTo>
                    <a:cubicBezTo>
                      <a:pt x="1216" y="9504"/>
                      <a:pt x="1248" y="9502"/>
                      <a:pt x="1281" y="9499"/>
                    </a:cubicBezTo>
                    <a:lnTo>
                      <a:pt x="4648" y="9149"/>
                    </a:lnTo>
                    <a:lnTo>
                      <a:pt x="5760" y="9682"/>
                    </a:lnTo>
                    <a:lnTo>
                      <a:pt x="19198" y="5096"/>
                    </a:lnTo>
                    <a:cubicBezTo>
                      <a:pt x="19823" y="4898"/>
                      <a:pt x="19930" y="3603"/>
                      <a:pt x="19457" y="2201"/>
                    </a:cubicBezTo>
                    <a:cubicBezTo>
                      <a:pt x="19009" y="927"/>
                      <a:pt x="18240" y="0"/>
                      <a:pt x="17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4153008" y="2695495"/>
                <a:ext cx="482628" cy="378459"/>
              </a:xfrm>
              <a:custGeom>
                <a:avLst/>
                <a:gdLst/>
                <a:ahLst/>
                <a:cxnLst/>
                <a:rect l="l" t="t" r="r" b="b"/>
                <a:pathLst>
                  <a:path w="9813" h="7695" extrusionOk="0">
                    <a:moveTo>
                      <a:pt x="7679" y="0"/>
                    </a:moveTo>
                    <a:lnTo>
                      <a:pt x="0" y="2621"/>
                    </a:lnTo>
                    <a:cubicBezTo>
                      <a:pt x="0" y="2621"/>
                      <a:pt x="1646" y="4647"/>
                      <a:pt x="1737" y="7694"/>
                    </a:cubicBezTo>
                    <a:lnTo>
                      <a:pt x="9568" y="5028"/>
                    </a:lnTo>
                    <a:cubicBezTo>
                      <a:pt x="9568" y="5028"/>
                      <a:pt x="9812" y="3824"/>
                      <a:pt x="9294" y="2286"/>
                    </a:cubicBezTo>
                    <a:cubicBezTo>
                      <a:pt x="8730" y="579"/>
                      <a:pt x="7679" y="0"/>
                      <a:pt x="7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4" name="Google Shape;134;p4"/>
              <p:cNvGrpSpPr/>
              <p:nvPr/>
            </p:nvGrpSpPr>
            <p:grpSpPr>
              <a:xfrm>
                <a:off x="3931934" y="2890304"/>
                <a:ext cx="134956" cy="248814"/>
                <a:chOff x="3931934" y="2890304"/>
                <a:chExt cx="134956" cy="248814"/>
              </a:xfrm>
            </p:grpSpPr>
            <p:sp>
              <p:nvSpPr>
                <p:cNvPr id="135" name="Google Shape;135;p4"/>
                <p:cNvSpPr/>
                <p:nvPr/>
              </p:nvSpPr>
              <p:spPr>
                <a:xfrm>
                  <a:off x="3960411" y="2890304"/>
                  <a:ext cx="106480" cy="248814"/>
                </a:xfrm>
                <a:custGeom>
                  <a:avLst/>
                  <a:gdLst/>
                  <a:ahLst/>
                  <a:cxnLst/>
                  <a:rect l="l" t="t" r="r" b="b"/>
                  <a:pathLst>
                    <a:path w="2165" h="5059" fill="none" extrusionOk="0">
                      <a:moveTo>
                        <a:pt x="1722" y="5059"/>
                      </a:moveTo>
                      <a:cubicBezTo>
                        <a:pt x="1722" y="5059"/>
                        <a:pt x="2164" y="2164"/>
                        <a:pt x="1" y="1"/>
                      </a:cubicBezTo>
                    </a:path>
                  </a:pathLst>
                </a:custGeom>
                <a:noFill/>
                <a:ln w="7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3931934" y="2940519"/>
                  <a:ext cx="59265" cy="172385"/>
                </a:xfrm>
                <a:custGeom>
                  <a:avLst/>
                  <a:gdLst/>
                  <a:ahLst/>
                  <a:cxnLst/>
                  <a:rect l="l" t="t" r="r" b="b"/>
                  <a:pathLst>
                    <a:path w="1205" h="3505" fill="none" extrusionOk="0">
                      <a:moveTo>
                        <a:pt x="1" y="0"/>
                      </a:moveTo>
                      <a:cubicBezTo>
                        <a:pt x="1" y="0"/>
                        <a:pt x="1189" y="1219"/>
                        <a:pt x="1204" y="3505"/>
                      </a:cubicBezTo>
                    </a:path>
                  </a:pathLst>
                </a:custGeom>
                <a:noFill/>
                <a:ln w="76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4"/>
              <p:cNvSpPr/>
              <p:nvPr/>
            </p:nvSpPr>
            <p:spPr>
              <a:xfrm>
                <a:off x="4442247" y="2710446"/>
                <a:ext cx="143908" cy="263864"/>
              </a:xfrm>
              <a:custGeom>
                <a:avLst/>
                <a:gdLst/>
                <a:ahLst/>
                <a:cxnLst/>
                <a:rect l="l" t="t" r="r" b="b"/>
                <a:pathLst>
                  <a:path w="2926" h="5365" extrusionOk="0">
                    <a:moveTo>
                      <a:pt x="915" y="1"/>
                    </a:moveTo>
                    <a:lnTo>
                      <a:pt x="0" y="306"/>
                    </a:lnTo>
                    <a:cubicBezTo>
                      <a:pt x="1890" y="2774"/>
                      <a:pt x="1737" y="5364"/>
                      <a:pt x="1737" y="5364"/>
                    </a:cubicBezTo>
                    <a:lnTo>
                      <a:pt x="2651" y="5059"/>
                    </a:lnTo>
                    <a:cubicBezTo>
                      <a:pt x="2926" y="2210"/>
                      <a:pt x="915"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4200960" y="2792875"/>
                <a:ext cx="143170" cy="263815"/>
              </a:xfrm>
              <a:custGeom>
                <a:avLst/>
                <a:gdLst/>
                <a:ahLst/>
                <a:cxnLst/>
                <a:rect l="l" t="t" r="r" b="b"/>
                <a:pathLst>
                  <a:path w="2911" h="5364" extrusionOk="0">
                    <a:moveTo>
                      <a:pt x="915" y="1"/>
                    </a:moveTo>
                    <a:lnTo>
                      <a:pt x="0" y="306"/>
                    </a:lnTo>
                    <a:cubicBezTo>
                      <a:pt x="1890" y="2774"/>
                      <a:pt x="1737" y="5364"/>
                      <a:pt x="1737" y="5364"/>
                    </a:cubicBezTo>
                    <a:lnTo>
                      <a:pt x="2651" y="5059"/>
                    </a:lnTo>
                    <a:cubicBezTo>
                      <a:pt x="2910" y="2210"/>
                      <a:pt x="915" y="1"/>
                      <a:pt x="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4"/>
          <p:cNvGrpSpPr/>
          <p:nvPr/>
        </p:nvGrpSpPr>
        <p:grpSpPr>
          <a:xfrm>
            <a:off x="365629" y="111965"/>
            <a:ext cx="11464467" cy="6523999"/>
            <a:chOff x="274222" y="83973"/>
            <a:chExt cx="8598350" cy="4892999"/>
          </a:xfrm>
        </p:grpSpPr>
        <p:sp>
          <p:nvSpPr>
            <p:cNvPr id="140" name="Google Shape;140;p4"/>
            <p:cNvSpPr/>
            <p:nvPr/>
          </p:nvSpPr>
          <p:spPr>
            <a:xfrm>
              <a:off x="8760372" y="868625"/>
              <a:ext cx="112200" cy="112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1" name="Google Shape;141;p4"/>
            <p:cNvSpPr/>
            <p:nvPr/>
          </p:nvSpPr>
          <p:spPr>
            <a:xfrm rot="-937844">
              <a:off x="2969970" y="104465"/>
              <a:ext cx="172582" cy="149217"/>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2" name="Google Shape;142;p4"/>
            <p:cNvSpPr/>
            <p:nvPr/>
          </p:nvSpPr>
          <p:spPr>
            <a:xfrm>
              <a:off x="8308525" y="1122788"/>
              <a:ext cx="244500" cy="232500"/>
            </a:xfrm>
            <a:prstGeom prst="star5">
              <a:avLst>
                <a:gd name="adj" fmla="val 29691"/>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3" name="Google Shape;143;p4"/>
            <p:cNvSpPr/>
            <p:nvPr/>
          </p:nvSpPr>
          <p:spPr>
            <a:xfrm>
              <a:off x="274222" y="4280450"/>
              <a:ext cx="112200" cy="112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sp>
          <p:nvSpPr>
            <p:cNvPr id="144" name="Google Shape;144;p4"/>
            <p:cNvSpPr/>
            <p:nvPr/>
          </p:nvSpPr>
          <p:spPr>
            <a:xfrm rot="6030576">
              <a:off x="1012854" y="4803813"/>
              <a:ext cx="172697" cy="149219"/>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Lato"/>
                <a:ea typeface="Lato"/>
                <a:cs typeface="Lato"/>
                <a:sym typeface="Lato"/>
              </a:endParaRPr>
            </a:p>
          </p:txBody>
        </p:sp>
      </p:grpSp>
      <p:grpSp>
        <p:nvGrpSpPr>
          <p:cNvPr id="145" name="Google Shape;145;p4"/>
          <p:cNvGrpSpPr/>
          <p:nvPr/>
        </p:nvGrpSpPr>
        <p:grpSpPr>
          <a:xfrm>
            <a:off x="-10" y="-30413"/>
            <a:ext cx="12192001" cy="6888415"/>
            <a:chOff x="-8" y="-22810"/>
            <a:chExt cx="9144001" cy="5166311"/>
          </a:xfrm>
        </p:grpSpPr>
        <p:sp>
          <p:nvSpPr>
            <p:cNvPr id="146" name="Google Shape;146;p4"/>
            <p:cNvSpPr/>
            <p:nvPr/>
          </p:nvSpPr>
          <p:spPr>
            <a:xfrm>
              <a:off x="8525525" y="4392951"/>
              <a:ext cx="618467" cy="750550"/>
            </a:xfrm>
            <a:custGeom>
              <a:avLst/>
              <a:gdLst/>
              <a:ahLst/>
              <a:cxnLst/>
              <a:rect l="l" t="t" r="r" b="b"/>
              <a:pathLst>
                <a:path w="14155" h="17178" extrusionOk="0">
                  <a:moveTo>
                    <a:pt x="12133" y="0"/>
                  </a:moveTo>
                  <a:cubicBezTo>
                    <a:pt x="11032" y="0"/>
                    <a:pt x="9817" y="353"/>
                    <a:pt x="8563" y="1332"/>
                  </a:cubicBezTo>
                  <a:cubicBezTo>
                    <a:pt x="4099" y="4806"/>
                    <a:pt x="9249" y="11784"/>
                    <a:pt x="7680" y="13566"/>
                  </a:cubicBezTo>
                  <a:cubicBezTo>
                    <a:pt x="6232" y="15166"/>
                    <a:pt x="3337" y="13597"/>
                    <a:pt x="1" y="17177"/>
                  </a:cubicBezTo>
                  <a:lnTo>
                    <a:pt x="14155" y="17177"/>
                  </a:lnTo>
                  <a:lnTo>
                    <a:pt x="14155" y="387"/>
                  </a:lnTo>
                  <a:cubicBezTo>
                    <a:pt x="13546" y="156"/>
                    <a:pt x="12865" y="0"/>
                    <a:pt x="12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rot="5400000">
              <a:off x="-138098" y="115280"/>
              <a:ext cx="1040537" cy="764357"/>
            </a:xfrm>
            <a:custGeom>
              <a:avLst/>
              <a:gdLst/>
              <a:ahLst/>
              <a:cxnLst/>
              <a:rect l="l" t="t" r="r" b="b"/>
              <a:pathLst>
                <a:path w="23815" h="17494" extrusionOk="0">
                  <a:moveTo>
                    <a:pt x="2119" y="8458"/>
                  </a:moveTo>
                  <a:cubicBezTo>
                    <a:pt x="2637" y="8458"/>
                    <a:pt x="3277" y="9083"/>
                    <a:pt x="3277" y="9754"/>
                  </a:cubicBezTo>
                  <a:cubicBezTo>
                    <a:pt x="3277" y="10409"/>
                    <a:pt x="2652" y="10835"/>
                    <a:pt x="2119" y="10835"/>
                  </a:cubicBezTo>
                  <a:cubicBezTo>
                    <a:pt x="1586" y="10835"/>
                    <a:pt x="1068" y="10211"/>
                    <a:pt x="1068" y="9540"/>
                  </a:cubicBezTo>
                  <a:cubicBezTo>
                    <a:pt x="1068" y="8870"/>
                    <a:pt x="1601" y="8458"/>
                    <a:pt x="2119" y="8458"/>
                  </a:cubicBezTo>
                  <a:close/>
                  <a:moveTo>
                    <a:pt x="1609" y="0"/>
                  </a:moveTo>
                  <a:cubicBezTo>
                    <a:pt x="1075" y="0"/>
                    <a:pt x="534" y="70"/>
                    <a:pt x="1" y="185"/>
                  </a:cubicBezTo>
                  <a:lnTo>
                    <a:pt x="1" y="17493"/>
                  </a:lnTo>
                  <a:lnTo>
                    <a:pt x="23815" y="17493"/>
                  </a:lnTo>
                  <a:cubicBezTo>
                    <a:pt x="22954" y="13654"/>
                    <a:pt x="20324" y="12639"/>
                    <a:pt x="17363" y="12639"/>
                  </a:cubicBezTo>
                  <a:cubicBezTo>
                    <a:pt x="14042" y="12639"/>
                    <a:pt x="10303" y="13915"/>
                    <a:pt x="8175" y="13915"/>
                  </a:cubicBezTo>
                  <a:cubicBezTo>
                    <a:pt x="7834" y="13915"/>
                    <a:pt x="7534" y="13882"/>
                    <a:pt x="7284" y="13806"/>
                  </a:cubicBezTo>
                  <a:cubicBezTo>
                    <a:pt x="3932" y="12770"/>
                    <a:pt x="7649" y="2852"/>
                    <a:pt x="4099" y="658"/>
                  </a:cubicBezTo>
                  <a:cubicBezTo>
                    <a:pt x="3334" y="185"/>
                    <a:pt x="2481" y="0"/>
                    <a:pt x="16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06198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Clr>
                <a:srgbClr val="434343"/>
              </a:buClr>
              <a:buSzPts val="1200"/>
              <a:buFont typeface="Livvic"/>
              <a:buAutoNum type="arabicPeriod"/>
              <a:defRPr sz="1600"/>
            </a:lvl1pPr>
            <a:lvl2pPr marL="1219200" lvl="1" indent="-406400">
              <a:spcBef>
                <a:spcPts val="0"/>
              </a:spcBef>
              <a:spcAft>
                <a:spcPts val="0"/>
              </a:spcAft>
              <a:buClr>
                <a:srgbClr val="434343"/>
              </a:buClr>
              <a:buSzPts val="1200"/>
              <a:buFont typeface="Roboto Condensed Light"/>
              <a:buAutoNum type="alphaLcPeriod"/>
              <a:defRPr/>
            </a:lvl2pPr>
            <a:lvl3pPr marL="1828800" lvl="2" indent="-406400">
              <a:spcBef>
                <a:spcPts val="0"/>
              </a:spcBef>
              <a:spcAft>
                <a:spcPts val="0"/>
              </a:spcAft>
              <a:buClr>
                <a:srgbClr val="434343"/>
              </a:buClr>
              <a:buSzPts val="1200"/>
              <a:buFont typeface="Roboto Condensed Light"/>
              <a:buAutoNum type="romanLcPeriod"/>
              <a:defRPr/>
            </a:lvl3pPr>
            <a:lvl4pPr marL="2438400" lvl="3" indent="-406400">
              <a:spcBef>
                <a:spcPts val="0"/>
              </a:spcBef>
              <a:spcAft>
                <a:spcPts val="0"/>
              </a:spcAft>
              <a:buClr>
                <a:srgbClr val="434343"/>
              </a:buClr>
              <a:buSzPts val="1200"/>
              <a:buFont typeface="Roboto Condensed Light"/>
              <a:buAutoNum type="arabicPeriod"/>
              <a:defRPr/>
            </a:lvl4pPr>
            <a:lvl5pPr marL="3048000" lvl="4" indent="-406400">
              <a:spcBef>
                <a:spcPts val="0"/>
              </a:spcBef>
              <a:spcAft>
                <a:spcPts val="0"/>
              </a:spcAft>
              <a:buClr>
                <a:srgbClr val="434343"/>
              </a:buClr>
              <a:buSzPts val="1200"/>
              <a:buFont typeface="Roboto Condensed Light"/>
              <a:buAutoNum type="alphaLcPeriod"/>
              <a:defRPr/>
            </a:lvl5pPr>
            <a:lvl6pPr marL="3657600" lvl="5" indent="-406400">
              <a:spcBef>
                <a:spcPts val="0"/>
              </a:spcBef>
              <a:spcAft>
                <a:spcPts val="0"/>
              </a:spcAft>
              <a:buClr>
                <a:srgbClr val="434343"/>
              </a:buClr>
              <a:buSzPts val="1200"/>
              <a:buFont typeface="Roboto Condensed Light"/>
              <a:buAutoNum type="romanLcPeriod"/>
              <a:defRPr/>
            </a:lvl6pPr>
            <a:lvl7pPr marL="4267200" lvl="6" indent="-406400">
              <a:spcBef>
                <a:spcPts val="0"/>
              </a:spcBef>
              <a:spcAft>
                <a:spcPts val="0"/>
              </a:spcAft>
              <a:buClr>
                <a:srgbClr val="434343"/>
              </a:buClr>
              <a:buSzPts val="1200"/>
              <a:buFont typeface="Roboto Condensed Light"/>
              <a:buAutoNum type="arabicPeriod"/>
              <a:defRPr/>
            </a:lvl7pPr>
            <a:lvl8pPr marL="4876800" lvl="7" indent="-406400">
              <a:spcBef>
                <a:spcPts val="0"/>
              </a:spcBef>
              <a:spcAft>
                <a:spcPts val="0"/>
              </a:spcAft>
              <a:buClr>
                <a:srgbClr val="434343"/>
              </a:buClr>
              <a:buSzPts val="1200"/>
              <a:buFont typeface="Roboto Condensed Light"/>
              <a:buAutoNum type="alphaLcPeriod"/>
              <a:defRPr/>
            </a:lvl8pPr>
            <a:lvl9pPr marL="5486400" lvl="8" indent="-40640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5" b="1">
                <a:solidFill>
                  <a:schemeClr val="accent6"/>
                </a:solidFill>
                <a:latin typeface="Rajdhani"/>
                <a:ea typeface="Rajdhani"/>
                <a:cs typeface="Rajdhani"/>
                <a:sym typeface="Rajdhan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5">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5">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5"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5">
                <a:latin typeface="Nunito"/>
                <a:ea typeface="Nunito"/>
                <a:cs typeface="Nunito"/>
                <a:sym typeface="Nunito"/>
              </a:defRPr>
            </a:lvl2pPr>
            <a:lvl3pPr lvl="2" rtl="0">
              <a:spcBef>
                <a:spcPts val="0"/>
              </a:spcBef>
              <a:spcAft>
                <a:spcPts val="0"/>
              </a:spcAft>
              <a:buSzPts val="1400"/>
              <a:buFont typeface="Nunito"/>
              <a:buNone/>
              <a:defRPr sz="1865">
                <a:latin typeface="Nunito"/>
                <a:ea typeface="Nunito"/>
                <a:cs typeface="Nunito"/>
                <a:sym typeface="Nunito"/>
              </a:defRPr>
            </a:lvl3pPr>
            <a:lvl4pPr lvl="3" rtl="0">
              <a:spcBef>
                <a:spcPts val="0"/>
              </a:spcBef>
              <a:spcAft>
                <a:spcPts val="0"/>
              </a:spcAft>
              <a:buSzPts val="1400"/>
              <a:buFont typeface="Nunito"/>
              <a:buNone/>
              <a:defRPr sz="1865">
                <a:latin typeface="Nunito"/>
                <a:ea typeface="Nunito"/>
                <a:cs typeface="Nunito"/>
                <a:sym typeface="Nunito"/>
              </a:defRPr>
            </a:lvl4pPr>
            <a:lvl5pPr lvl="4" rtl="0">
              <a:spcBef>
                <a:spcPts val="0"/>
              </a:spcBef>
              <a:spcAft>
                <a:spcPts val="0"/>
              </a:spcAft>
              <a:buSzPts val="1400"/>
              <a:buFont typeface="Nunito"/>
              <a:buNone/>
              <a:defRPr sz="1865">
                <a:latin typeface="Nunito"/>
                <a:ea typeface="Nunito"/>
                <a:cs typeface="Nunito"/>
                <a:sym typeface="Nunito"/>
              </a:defRPr>
            </a:lvl5pPr>
            <a:lvl6pPr lvl="5" rtl="0">
              <a:spcBef>
                <a:spcPts val="0"/>
              </a:spcBef>
              <a:spcAft>
                <a:spcPts val="0"/>
              </a:spcAft>
              <a:buSzPts val="1400"/>
              <a:buFont typeface="Nunito"/>
              <a:buNone/>
              <a:defRPr sz="1865">
                <a:latin typeface="Nunito"/>
                <a:ea typeface="Nunito"/>
                <a:cs typeface="Nunito"/>
                <a:sym typeface="Nunito"/>
              </a:defRPr>
            </a:lvl6pPr>
            <a:lvl7pPr lvl="6" rtl="0">
              <a:spcBef>
                <a:spcPts val="0"/>
              </a:spcBef>
              <a:spcAft>
                <a:spcPts val="0"/>
              </a:spcAft>
              <a:buSzPts val="1400"/>
              <a:buFont typeface="Nunito"/>
              <a:buNone/>
              <a:defRPr sz="1865">
                <a:latin typeface="Nunito"/>
                <a:ea typeface="Nunito"/>
                <a:cs typeface="Nunito"/>
                <a:sym typeface="Nunito"/>
              </a:defRPr>
            </a:lvl7pPr>
            <a:lvl8pPr lvl="7" rtl="0">
              <a:spcBef>
                <a:spcPts val="0"/>
              </a:spcBef>
              <a:spcAft>
                <a:spcPts val="0"/>
              </a:spcAft>
              <a:buSzPts val="1400"/>
              <a:buFont typeface="Nunito"/>
              <a:buNone/>
              <a:defRPr sz="1865">
                <a:latin typeface="Nunito"/>
                <a:ea typeface="Nunito"/>
                <a:cs typeface="Nunito"/>
                <a:sym typeface="Nunito"/>
              </a:defRPr>
            </a:lvl8pPr>
            <a:lvl9pPr lvl="8" rtl="0">
              <a:spcBef>
                <a:spcPts val="0"/>
              </a:spcBef>
              <a:spcAft>
                <a:spcPts val="0"/>
              </a:spcAft>
              <a:buSzPts val="1400"/>
              <a:buFont typeface="Nunito"/>
              <a:buNone/>
              <a:defRPr sz="1865">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5"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5" b="1">
                <a:solidFill>
                  <a:schemeClr val="dk1"/>
                </a:solidFill>
                <a:latin typeface="Rajdhani"/>
                <a:ea typeface="Rajdhani"/>
                <a:cs typeface="Rajdhani"/>
                <a:sym typeface="Rajdhan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5"/>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5">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4/3/2025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ts val="6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ts val="6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ts val="6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ts val="6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9.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1.xml"/><Relationship Id="rId17" Type="http://schemas.openxmlformats.org/officeDocument/2006/relationships/image" Target="../media/image24.jpeg"/><Relationship Id="rId2" Type="http://schemas.microsoft.com/office/2007/relationships/media" Target="../media/media2.wmv"/><Relationship Id="rId16" Type="http://schemas.openxmlformats.org/officeDocument/2006/relationships/image" Target="../media/image23.png"/><Relationship Id="rId1" Type="http://schemas.openxmlformats.org/officeDocument/2006/relationships/video" Target="NULL" TargetMode="External"/><Relationship Id="rId6" Type="http://schemas.openxmlformats.org/officeDocument/2006/relationships/notesSlide" Target="../notesSlides/notesSlide4.xml"/><Relationship Id="rId11" Type="http://schemas.openxmlformats.org/officeDocument/2006/relationships/image" Target="../media/image20.jpeg"/><Relationship Id="rId5" Type="http://schemas.openxmlformats.org/officeDocument/2006/relationships/slideLayout" Target="../slideLayouts/slideLayout6.xml"/><Relationship Id="rId15" Type="http://schemas.openxmlformats.org/officeDocument/2006/relationships/image" Target="../media/image22.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9.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2.xml"/><Relationship Id="rId17" Type="http://schemas.openxmlformats.org/officeDocument/2006/relationships/image" Target="../media/image24.jpeg"/><Relationship Id="rId2" Type="http://schemas.microsoft.com/office/2007/relationships/media" Target="../media/media2.wmv"/><Relationship Id="rId16" Type="http://schemas.openxmlformats.org/officeDocument/2006/relationships/image" Target="../media/image23.png"/><Relationship Id="rId1" Type="http://schemas.openxmlformats.org/officeDocument/2006/relationships/video" Target="NULL" TargetMode="External"/><Relationship Id="rId6" Type="http://schemas.openxmlformats.org/officeDocument/2006/relationships/notesSlide" Target="../notesSlides/notesSlide5.xml"/><Relationship Id="rId11" Type="http://schemas.openxmlformats.org/officeDocument/2006/relationships/image" Target="../media/image20.jpeg"/><Relationship Id="rId5" Type="http://schemas.openxmlformats.org/officeDocument/2006/relationships/slideLayout" Target="../slideLayouts/slideLayout6.xml"/><Relationship Id="rId15" Type="http://schemas.openxmlformats.org/officeDocument/2006/relationships/image" Target="../media/image22.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9.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3.xml"/><Relationship Id="rId17" Type="http://schemas.openxmlformats.org/officeDocument/2006/relationships/image" Target="../media/image24.jpeg"/><Relationship Id="rId2" Type="http://schemas.microsoft.com/office/2007/relationships/media" Target="../media/media2.wmv"/><Relationship Id="rId16" Type="http://schemas.openxmlformats.org/officeDocument/2006/relationships/image" Target="../media/image23.png"/><Relationship Id="rId1" Type="http://schemas.openxmlformats.org/officeDocument/2006/relationships/video" Target="NULL" TargetMode="External"/><Relationship Id="rId6" Type="http://schemas.openxmlformats.org/officeDocument/2006/relationships/notesSlide" Target="../notesSlides/notesSlide6.xml"/><Relationship Id="rId11" Type="http://schemas.openxmlformats.org/officeDocument/2006/relationships/image" Target="../media/image20.jpeg"/><Relationship Id="rId5" Type="http://schemas.openxmlformats.org/officeDocument/2006/relationships/slideLayout" Target="../slideLayouts/slideLayout6.xml"/><Relationship Id="rId15" Type="http://schemas.openxmlformats.org/officeDocument/2006/relationships/image" Target="../media/image22.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5.wav"/><Relationship Id="rId18" Type="http://schemas.openxmlformats.org/officeDocument/2006/relationships/image" Target="../media/image19.png"/><Relationship Id="rId3" Type="http://schemas.microsoft.com/office/2007/relationships/media" Target="../media/media3.wma"/><Relationship Id="rId7" Type="http://schemas.openxmlformats.org/officeDocument/2006/relationships/audio" Target="../media/audio1.wav"/><Relationship Id="rId12" Type="http://schemas.openxmlformats.org/officeDocument/2006/relationships/chart" Target="../charts/chart4.xml"/><Relationship Id="rId17" Type="http://schemas.openxmlformats.org/officeDocument/2006/relationships/image" Target="../media/image24.jpeg"/><Relationship Id="rId2" Type="http://schemas.microsoft.com/office/2007/relationships/media" Target="../media/media2.wmv"/><Relationship Id="rId16" Type="http://schemas.openxmlformats.org/officeDocument/2006/relationships/image" Target="../media/image23.png"/><Relationship Id="rId1" Type="http://schemas.openxmlformats.org/officeDocument/2006/relationships/video" Target="NULL" TargetMode="External"/><Relationship Id="rId6" Type="http://schemas.openxmlformats.org/officeDocument/2006/relationships/notesSlide" Target="../notesSlides/notesSlide7.xml"/><Relationship Id="rId11" Type="http://schemas.openxmlformats.org/officeDocument/2006/relationships/image" Target="../media/image20.jpeg"/><Relationship Id="rId5" Type="http://schemas.openxmlformats.org/officeDocument/2006/relationships/slideLayout" Target="../slideLayouts/slideLayout6.xml"/><Relationship Id="rId15" Type="http://schemas.openxmlformats.org/officeDocument/2006/relationships/image" Target="../media/image22.png"/><Relationship Id="rId10" Type="http://schemas.openxmlformats.org/officeDocument/2006/relationships/audio" Target="../media/audio4.wav"/><Relationship Id="rId4" Type="http://schemas.openxmlformats.org/officeDocument/2006/relationships/audio" Target="../media/media3.wma"/><Relationship Id="rId9" Type="http://schemas.openxmlformats.org/officeDocument/2006/relationships/audio" Target="../media/audio3.wav"/><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5.jpe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5.jpe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a:extLst>
            <a:ext uri="{FF2B5EF4-FFF2-40B4-BE49-F238E27FC236}">
              <a16:creationId xmlns:a16="http://schemas.microsoft.com/office/drawing/2014/main" id="{9ACE8A1B-6FAA-30A3-0F41-3AB227734C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680E71-2FA6-8E3D-ABA7-8071D4034BD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4F4D4551-29D8-C511-5D8D-08884546BEB9}"/>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1A685355-6772-CF04-DBBA-3930812B531D}"/>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panose="020B0604020202020204"/>
                <a:cs typeface="Arial" panose="020B0604020202020204"/>
                <a:sym typeface="Arial" panose="020B0604020202020204"/>
              </a:endParaRPr>
            </a:p>
          </p:txBody>
        </p:sp>
        <p:sp>
          <p:nvSpPr>
            <p:cNvPr id="8" name="Google Shape;1299;p52">
              <a:extLst>
                <a:ext uri="{FF2B5EF4-FFF2-40B4-BE49-F238E27FC236}">
                  <a16:creationId xmlns:a16="http://schemas.microsoft.com/office/drawing/2014/main" id="{65E3FB80-9236-4D3F-054E-8F5D4A91EF4C}"/>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10" name="Picture 9">
            <a:extLst>
              <a:ext uri="{FF2B5EF4-FFF2-40B4-BE49-F238E27FC236}">
                <a16:creationId xmlns:a16="http://schemas.microsoft.com/office/drawing/2014/main" id="{2CF89FA6-3D76-3310-28D6-2A80A31E6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B6685785-32DD-03B1-96D1-47F7FC73847F}"/>
              </a:ext>
            </a:extLst>
          </p:cNvPr>
          <p:cNvPicPr>
            <a:picLocks noChangeAspect="1"/>
          </p:cNvPicPr>
          <p:nvPr/>
        </p:nvPicPr>
        <p:blipFill>
          <a:blip r:embed="rId5"/>
          <a:srcRect l="13837" t="15372" r="52860" b="74305"/>
          <a:stretch>
            <a:fillRect/>
          </a:stretch>
        </p:blipFill>
        <p:spPr>
          <a:xfrm>
            <a:off x="6917168" y="1496089"/>
            <a:ext cx="3526599" cy="553649"/>
          </a:xfrm>
          <a:prstGeom prst="rect">
            <a:avLst/>
          </a:prstGeom>
        </p:spPr>
      </p:pic>
      <p:pic>
        <p:nvPicPr>
          <p:cNvPr id="16" name="Picture 15">
            <a:extLst>
              <a:ext uri="{FF2B5EF4-FFF2-40B4-BE49-F238E27FC236}">
                <a16:creationId xmlns:a16="http://schemas.microsoft.com/office/drawing/2014/main" id="{8D572D49-8A72-639D-6FDF-B91A93EFF3A9}"/>
              </a:ext>
            </a:extLst>
          </p:cNvPr>
          <p:cNvPicPr>
            <a:picLocks noChangeAspect="1"/>
          </p:cNvPicPr>
          <p:nvPr/>
        </p:nvPicPr>
        <p:blipFill>
          <a:blip r:embed="rId6"/>
          <a:stretch>
            <a:fillRect/>
          </a:stretch>
        </p:blipFill>
        <p:spPr>
          <a:xfrm>
            <a:off x="4221271" y="2151338"/>
            <a:ext cx="8120576" cy="2308552"/>
          </a:xfrm>
          <a:prstGeom prst="rect">
            <a:avLst/>
          </a:prstGeom>
        </p:spPr>
      </p:pic>
      <p:sp>
        <p:nvSpPr>
          <p:cNvPr id="2" name="TextBox 1">
            <a:extLst>
              <a:ext uri="{FF2B5EF4-FFF2-40B4-BE49-F238E27FC236}">
                <a16:creationId xmlns:a16="http://schemas.microsoft.com/office/drawing/2014/main" id="{B482D90E-2544-E7D7-AC34-9AD5033E48B6}"/>
              </a:ext>
            </a:extLst>
          </p:cNvPr>
          <p:cNvSpPr txBox="1"/>
          <p:nvPr/>
        </p:nvSpPr>
        <p:spPr>
          <a:xfrm>
            <a:off x="6665393" y="4137647"/>
            <a:ext cx="4030150" cy="707886"/>
          </a:xfrm>
          <a:prstGeom prst="rect">
            <a:avLst/>
          </a:prstGeom>
          <a:solidFill>
            <a:schemeClr val="accent6">
              <a:alpha val="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630"/>
            <a:r>
              <a:rPr lang="en-US" sz="4000" b="1" dirty="0">
                <a:ln w="6600">
                  <a:solidFill>
                    <a:schemeClr val="accent2"/>
                  </a:solidFill>
                  <a:prstDash val="solid"/>
                </a:ln>
                <a:solidFill>
                  <a:srgbClr val="FFFFFF"/>
                </a:solidFill>
                <a:effectLst>
                  <a:outerShdw dist="38100" dir="2700000" algn="tl" rotWithShape="0">
                    <a:schemeClr val="accent2"/>
                  </a:outerShdw>
                </a:effectLst>
                <a:latin typeface="Amasis MT Pro Black" panose="02040A04050005020304" pitchFamily="18" charset="0"/>
                <a:ea typeface="ADLaM Display" panose="02010000000000000000" pitchFamily="2" charset="0"/>
                <a:cs typeface="ADLaM Display" panose="02010000000000000000" pitchFamily="2" charset="0"/>
              </a:rPr>
              <a:t>(</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Amasis MT Pro Black" panose="02040A04050005020304" pitchFamily="18" charset="0"/>
                <a:ea typeface="ADLaM Display" panose="02010000000000000000" pitchFamily="2" charset="0"/>
                <a:cs typeface="ADLaM Display" panose="02010000000000000000" pitchFamily="2" charset="0"/>
              </a:rPr>
              <a:t>Tiết</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Amasis MT Pro Black" panose="02040A04050005020304" pitchFamily="18" charset="0"/>
                <a:ea typeface="ADLaM Display" panose="02010000000000000000" pitchFamily="2" charset="0"/>
                <a:cs typeface="ADLaM Display" panose="02010000000000000000" pitchFamily="2" charset="0"/>
              </a:rPr>
              <a:t> 4)</a:t>
            </a:r>
          </a:p>
        </p:txBody>
      </p:sp>
      <p:sp>
        <p:nvSpPr>
          <p:cNvPr id="4" name="TextBox 3">
            <a:extLst>
              <a:ext uri="{FF2B5EF4-FFF2-40B4-BE49-F238E27FC236}">
                <a16:creationId xmlns:a16="http://schemas.microsoft.com/office/drawing/2014/main" id="{D3F6FAA5-A838-F282-0E94-F5BF19C0F5D8}"/>
              </a:ext>
            </a:extLst>
          </p:cNvPr>
          <p:cNvSpPr txBox="1"/>
          <p:nvPr/>
        </p:nvSpPr>
        <p:spPr>
          <a:xfrm>
            <a:off x="4547924" y="-10628"/>
            <a:ext cx="6323278" cy="830997"/>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4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2378305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p:cNvSpPr>
            <a:spLocks noChangeArrowheads="1"/>
          </p:cNvSpPr>
          <p:nvPr/>
        </p:nvSpPr>
        <p:spPr bwMode="auto">
          <a:xfrm>
            <a:off x="10495852" y="4925729"/>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dirty="0">
                <a:solidFill>
                  <a:srgbClr val="FFFF00"/>
                </a:solidFill>
              </a:rPr>
              <a:t>$100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593949" y="206375"/>
            <a:ext cx="9112121"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400" b="1" dirty="0" err="1">
                <a:solidFill>
                  <a:srgbClr val="FFFFFF"/>
                </a:solidFill>
                <a:latin typeface="Times New Roman" panose="02020603050405020304" pitchFamily="18" charset="0"/>
                <a:cs typeface="Times New Roman" panose="02020603050405020304" pitchFamily="18" charset="0"/>
              </a:rPr>
              <a:t>Câu</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hỏi</a:t>
            </a:r>
            <a:r>
              <a:rPr lang="en-US" sz="2400" b="1" dirty="0">
                <a:solidFill>
                  <a:srgbClr val="FFFFFF"/>
                </a:solidFill>
                <a:latin typeface="Times New Roman" panose="02020603050405020304" pitchFamily="18" charset="0"/>
                <a:cs typeface="Times New Roman" panose="02020603050405020304" pitchFamily="18" charset="0"/>
              </a:rPr>
              <a:t> : </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a:defRPr/>
            </a:pPr>
            <a:endParaRPr lang="en-US" sz="2400" b="1" dirty="0">
              <a:solidFill>
                <a:srgbClr val="FFFFFF"/>
              </a:solidFill>
              <a:latin typeface="Calibri" panose="020F0502020204030204" pitchFamily="34" charset="0"/>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a:defRPr/>
            </a:pPr>
            <a:endParaRPr lang="en-US" sz="2400" b="1" dirty="0">
              <a:solidFill>
                <a:srgbClr val="FFFFFF"/>
              </a:solidFill>
              <a:latin typeface="Calibri" panose="020F0502020204030204" pitchFamily="34" charset="0"/>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a:defRPr/>
            </a:pPr>
            <a:endParaRPr lang="en-US" sz="2400" b="1" dirty="0">
              <a:solidFill>
                <a:srgbClr val="FFFFFF"/>
              </a:solidFill>
              <a:latin typeface="Calibri" panose="020F050202020403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a:defRPr/>
            </a:pPr>
            <a:endParaRPr lang="en-US" sz="2400" b="1" dirty="0">
              <a:solidFill>
                <a:srgbClr val="FFFFFF"/>
              </a:solidFill>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1"/>
            <p:extLst>
              <p:ext uri="{DAA4B4D4-6D71-4841-9C94-3DE7FCFB9230}">
                <p14:media xmlns:p14="http://schemas.microsoft.com/office/powerpoint/2010/main" r:embed="rId2">
                  <p14:trim st="53792"/>
                </p14:media>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40274538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p:cNvSpPr>
            <a:spLocks noChangeArrowheads="1"/>
          </p:cNvSpPr>
          <p:nvPr/>
        </p:nvSpPr>
        <p:spPr bwMode="auto">
          <a:xfrm>
            <a:off x="10495852" y="4925729"/>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dirty="0">
                <a:solidFill>
                  <a:srgbClr val="FFFF00"/>
                </a:solidFill>
              </a:rPr>
              <a:t>$100</a:t>
            </a: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4" name="AutoShape 60"/>
          <p:cNvSpPr>
            <a:spLocks noChangeArrowheads="1"/>
          </p:cNvSpPr>
          <p:nvPr/>
        </p:nvSpPr>
        <p:spPr bwMode="auto">
          <a:xfrm>
            <a:off x="10474170" y="4264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593949" y="206375"/>
            <a:ext cx="9112121"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400" b="1" dirty="0" err="1">
                <a:solidFill>
                  <a:srgbClr val="FFFFFF"/>
                </a:solidFill>
                <a:latin typeface="Times New Roman" panose="02020603050405020304" pitchFamily="18" charset="0"/>
                <a:cs typeface="Times New Roman" panose="02020603050405020304" pitchFamily="18" charset="0"/>
              </a:rPr>
              <a:t>Câu</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hỏi</a:t>
            </a:r>
            <a:r>
              <a:rPr lang="en-US" sz="2400" b="1" dirty="0">
                <a:solidFill>
                  <a:srgbClr val="FFFFFF"/>
                </a:solidFill>
                <a:latin typeface="Times New Roman" panose="02020603050405020304" pitchFamily="18" charset="0"/>
                <a:cs typeface="Times New Roman" panose="02020603050405020304" pitchFamily="18" charset="0"/>
              </a:rPr>
              <a:t> 1: </a:t>
            </a:r>
          </a:p>
          <a:p>
            <a:pPr algn="ctr" eaLnBrk="0" hangingPunct="0"/>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đã</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a:defRPr/>
            </a:pPr>
            <a:r>
              <a:rPr lang="en-US" sz="2400" b="1" dirty="0">
                <a:solidFill>
                  <a:srgbClr val="FFFFFF"/>
                </a:solidFill>
                <a:latin typeface="Calibri" panose="020F0502020204030204" pitchFamily="34" charset="0"/>
              </a:rPr>
              <a:t>4 </a:t>
            </a:r>
            <a:r>
              <a:rPr lang="en-US" sz="2400" b="1" dirty="0" err="1">
                <a:solidFill>
                  <a:srgbClr val="FFFFFF"/>
                </a:solidFill>
                <a:latin typeface="Calibri" panose="020F0502020204030204" pitchFamily="34" charset="0"/>
              </a:rPr>
              <a:t>lần</a:t>
            </a:r>
            <a:endParaRPr lang="en-US" sz="2400" b="1" dirty="0">
              <a:solidFill>
                <a:srgbClr val="FFFFFF"/>
              </a:solidFill>
              <a:latin typeface="Calibri" panose="020F0502020204030204" pitchFamily="34" charset="0"/>
            </a:endParaRPr>
          </a:p>
        </p:txBody>
      </p:sp>
      <p:sp>
        <p:nvSpPr>
          <p:cNvPr id="77861" name="AnswerC"/>
          <p:cNvSpPr>
            <a:spLocks noChangeArrowheads="1"/>
          </p:cNvSpPr>
          <p:nvPr/>
        </p:nvSpPr>
        <p:spPr bwMode="auto">
          <a:xfrm>
            <a:off x="722461" y="5118820"/>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a:defRPr/>
            </a:pPr>
            <a:r>
              <a:rPr lang="en-US" sz="2400" b="1" dirty="0">
                <a:solidFill>
                  <a:srgbClr val="FFFFFF"/>
                </a:solidFill>
                <a:latin typeface="Calibri" panose="020F0502020204030204" pitchFamily="34" charset="0"/>
              </a:rPr>
              <a:t>2 </a:t>
            </a:r>
            <a:r>
              <a:rPr lang="en-US" sz="2400" b="1" dirty="0" err="1">
                <a:solidFill>
                  <a:srgbClr val="FFFFFF"/>
                </a:solidFill>
                <a:latin typeface="Calibri" panose="020F0502020204030204" pitchFamily="34" charset="0"/>
              </a:rPr>
              <a:t>lần</a:t>
            </a:r>
            <a:endParaRPr lang="en-US" sz="2400" b="1" dirty="0">
              <a:solidFill>
                <a:srgbClr val="FFFFFF"/>
              </a:solidFill>
              <a:latin typeface="Calibri" panose="020F0502020204030204" pitchFamily="34" charset="0"/>
            </a:endParaRPr>
          </a:p>
        </p:txBody>
      </p:sp>
      <p:sp>
        <p:nvSpPr>
          <p:cNvPr id="77864" name="AnswerB"/>
          <p:cNvSpPr>
            <a:spLocks noChangeArrowheads="1"/>
          </p:cNvSpPr>
          <p:nvPr/>
        </p:nvSpPr>
        <p:spPr bwMode="auto">
          <a:xfrm>
            <a:off x="5233168" y="4309581"/>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lvl="0" algn="ctr">
              <a:defRPr/>
            </a:pPr>
            <a:r>
              <a:rPr lang="en-US" sz="2400" b="1" dirty="0">
                <a:solidFill>
                  <a:srgbClr val="FFFFFF"/>
                </a:solidFill>
                <a:latin typeface="Calibri" panose="020F0502020204030204" pitchFamily="34" charset="0"/>
              </a:rPr>
              <a:t>3 </a:t>
            </a:r>
            <a:r>
              <a:rPr lang="en-US" sz="2400" b="1" dirty="0" err="1">
                <a:solidFill>
                  <a:srgbClr val="FFFFFF"/>
                </a:solidFill>
                <a:latin typeface="Calibri" panose="020F0502020204030204" pitchFamily="34" charset="0"/>
              </a:rPr>
              <a:t>lần</a:t>
            </a:r>
            <a:endParaRPr lang="en-US" sz="2400" b="1" dirty="0">
              <a:solidFill>
                <a:srgbClr val="FFFFFF"/>
              </a:solidFill>
              <a:latin typeface="Calibri" panose="020F0502020204030204" pitchFamily="34"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lvl="0" algn="ctr">
              <a:defRPr/>
            </a:pPr>
            <a:r>
              <a:rPr lang="en-US" sz="2400" b="1" dirty="0">
                <a:solidFill>
                  <a:srgbClr val="FFFFFF"/>
                </a:solidFill>
                <a:latin typeface="Calibri" panose="020F0502020204030204" pitchFamily="34" charset="0"/>
              </a:rPr>
              <a:t>1 </a:t>
            </a:r>
            <a:r>
              <a:rPr lang="en-US" sz="2400" b="1" dirty="0" err="1">
                <a:solidFill>
                  <a:srgbClr val="FFFFFF"/>
                </a:solidFill>
                <a:latin typeface="Calibri" panose="020F0502020204030204" pitchFamily="34" charset="0"/>
              </a:rPr>
              <a:t>lần</a:t>
            </a:r>
            <a:endParaRPr lang="en-US" sz="2400" b="1" dirty="0">
              <a:solidFill>
                <a:srgbClr val="FFFFFF"/>
              </a:solidFill>
              <a:latin typeface="Calibri" panose="020F0502020204030204" pitchFamily="34"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1"/>
            <p:extLst>
              <p:ext uri="{DAA4B4D4-6D71-4841-9C94-3DE7FCFB9230}">
                <p14:media xmlns:p14="http://schemas.microsoft.com/office/powerpoint/2010/main" r:embed="rId2">
                  <p14:trim st="53792"/>
                </p14:media>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192121046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77881"/>
                                        </p:tgtEl>
                                        <p:attrNameLst>
                                          <p:attrName>style.color</p:attrName>
                                        </p:attrNameLst>
                                      </p:cBhvr>
                                      <p:to>
                                        <a:srgbClr val="FFC000"/>
                                      </p:to>
                                    </p:animClr>
                                    <p:animClr clrSpc="rgb" dir="cw">
                                      <p:cBhvr>
                                        <p:cTn id="9" dur="500" fill="hold"/>
                                        <p:tgtEl>
                                          <p:spTgt spid="77881"/>
                                        </p:tgtEl>
                                        <p:attrNameLst>
                                          <p:attrName>fillcolor</p:attrName>
                                        </p:attrNameLst>
                                      </p:cBhvr>
                                      <p:to>
                                        <a:srgbClr val="FFC000"/>
                                      </p:to>
                                    </p:animClr>
                                    <p:set>
                                      <p:cBhvr>
                                        <p:cTn id="10" dur="500" fill="hold"/>
                                        <p:tgtEl>
                                          <p:spTgt spid="77881"/>
                                        </p:tgtEl>
                                        <p:attrNameLst>
                                          <p:attrName>fill.type</p:attrName>
                                        </p:attrNameLst>
                                      </p:cBhvr>
                                      <p:to>
                                        <p:strVal val="solid"/>
                                      </p:to>
                                    </p:set>
                                    <p:set>
                                      <p:cBhvr>
                                        <p:cTn id="11" dur="500" fill="hold"/>
                                        <p:tgtEl>
                                          <p:spTgt spid="7788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1" grpId="0" animBg="1"/>
      <p:bldP spid="77862" grpId="0" animBg="1"/>
      <p:bldP spid="77861" grpId="0" animBg="1"/>
      <p:bldP spid="77864" grpId="0" animBg="1"/>
      <p:bldP spid="778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p:cNvSpPr>
            <a:spLocks noChangeArrowheads="1"/>
          </p:cNvSpPr>
          <p:nvPr/>
        </p:nvSpPr>
        <p:spPr bwMode="auto">
          <a:xfrm>
            <a:off x="10505098" y="4892398"/>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3" name="AutoShape 59"/>
          <p:cNvSpPr>
            <a:spLocks noChangeArrowheads="1"/>
          </p:cNvSpPr>
          <p:nvPr/>
        </p:nvSpPr>
        <p:spPr bwMode="auto">
          <a:xfrm>
            <a:off x="10474170" y="45688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$300</a:t>
            </a:r>
            <a:endParaRPr lang="en-US" altLang="en-US" sz="1600" b="1" dirty="0">
              <a:solidFill>
                <a:srgbClr val="FFFF00"/>
              </a:solidFill>
            </a:endParaRP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hỏi</a:t>
            </a:r>
            <a:r>
              <a:rPr lang="en-US" sz="2800" b="1" dirty="0">
                <a:solidFill>
                  <a:srgbClr val="FFFFFF"/>
                </a:solidFill>
                <a:latin typeface="Times New Roman" panose="02020603050405020304" pitchFamily="18" charset="0"/>
                <a:cs typeface="Times New Roman" panose="02020603050405020304" pitchFamily="18" charset="0"/>
              </a:rPr>
              <a:t> 2:</a:t>
            </a:r>
          </a:p>
          <a:p>
            <a:pPr algn="ctr"/>
            <a:r>
              <a:rPr lang="en-US" sz="2800" b="1" dirty="0" err="1">
                <a:solidFill>
                  <a:srgbClr val="FFFFFF"/>
                </a:solidFill>
                <a:latin typeface="Times New Roman" panose="02020603050405020304" pitchFamily="18" charset="0"/>
                <a:cs typeface="Times New Roman" panose="02020603050405020304" pitchFamily="18" charset="0"/>
              </a:rPr>
              <a:t>Trận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thuỷ</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chiến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trên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sông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Bạch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Đằng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năm</a:t>
            </a:r>
            <a:r>
              <a:rPr lang="en-US" sz="2800" b="1" dirty="0">
                <a:solidFill>
                  <a:srgbClr val="FFFFFF"/>
                </a:solidFill>
                <a:latin typeface="Times New Roman" panose="02020603050405020304" pitchFamily="18" charset="0"/>
                <a:cs typeface="Times New Roman" panose="02020603050405020304" pitchFamily="18" charset="0"/>
              </a:rPr>
              <a:t> 1288</a:t>
            </a:r>
          </a:p>
          <a:p>
            <a:pPr algn="ctr"/>
            <a:r>
              <a:rPr lang="en-US" sz="2800" b="1" dirty="0">
                <a:solidFill>
                  <a:srgbClr val="FFFFFF"/>
                </a:solidFill>
                <a:latin typeface="Times New Roman" panose="02020603050405020304" pitchFamily="18" charset="0"/>
                <a:cs typeface="Times New Roman" panose="02020603050405020304" pitchFamily="18" charset="0"/>
              </a:rPr>
              <a:t>do ai </a:t>
            </a:r>
            <a:r>
              <a:rPr lang="en-US" sz="2800" b="1" dirty="0" err="1">
                <a:solidFill>
                  <a:srgbClr val="FFFFFF"/>
                </a:solidFill>
                <a:latin typeface="Times New Roman" panose="02020603050405020304" pitchFamily="18" charset="0"/>
                <a:cs typeface="Times New Roman" panose="02020603050405020304" pitchFamily="18" charset="0"/>
              </a:rPr>
              <a:t>chỉ</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huy</a:t>
            </a:r>
            <a:r>
              <a:rPr lang="en-US" sz="2800" b="1" dirty="0">
                <a:solidFill>
                  <a:srgbClr val="FFFFFF"/>
                </a:solidFill>
                <a:latin typeface="Times New Roman" panose="02020603050405020304" pitchFamily="18" charset="0"/>
                <a:cs typeface="Times New Roman" panose="02020603050405020304" pitchFamily="18" charset="0"/>
              </a:rPr>
              <a:t>?</a:t>
            </a: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5271230" y="5118820"/>
            <a:ext cx="4434840"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400" b="1" dirty="0" err="1">
                <a:solidFill>
                  <a:srgbClr val="FFFFFF"/>
                </a:solidFill>
                <a:latin typeface="Times New Roman" panose="02020603050405020304" pitchFamily="18" charset="0"/>
                <a:cs typeface="Times New Roman" panose="02020603050405020304" pitchFamily="18" charset="0"/>
              </a:rPr>
              <a:t>Trần</a:t>
            </a:r>
            <a:r>
              <a:rPr lang="en-US" sz="2400" b="1" dirty="0">
                <a:solidFill>
                  <a:srgbClr val="FFFFFF"/>
                </a:solidFill>
                <a:latin typeface="Times New Roman" panose="02020603050405020304" pitchFamily="18" charset="0"/>
                <a:cs typeface="Times New Roman" panose="02020603050405020304" pitchFamily="18" charset="0"/>
              </a:rPr>
              <a:t> Quang </a:t>
            </a:r>
            <a:r>
              <a:rPr lang="en-US" sz="2400" b="1" dirty="0" err="1">
                <a:solidFill>
                  <a:srgbClr val="FFFFFF"/>
                </a:solidFill>
                <a:latin typeface="Times New Roman" panose="02020603050405020304" pitchFamily="18" charset="0"/>
                <a:cs typeface="Times New Roman" panose="02020603050405020304" pitchFamily="18" charset="0"/>
              </a:rPr>
              <a:t>Khải</a:t>
            </a:r>
            <a:endParaRPr lang="en-US" sz="2400" b="1" dirty="0">
              <a:solidFill>
                <a:srgbClr val="FFFFFF"/>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5241135"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400" b="1" dirty="0" err="1">
                <a:solidFill>
                  <a:srgbClr val="FFFFFF"/>
                </a:solidFill>
                <a:latin typeface="Times New Roman" panose="02020603050405020304" pitchFamily="18" charset="0"/>
                <a:cs typeface="Times New Roman" panose="02020603050405020304" pitchFamily="18" charset="0"/>
              </a:rPr>
              <a:t>Trần</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Quốc</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Toản</a:t>
            </a:r>
            <a:endParaRPr lang="en-US" sz="2400" b="1" dirty="0">
              <a:solidFill>
                <a:srgbClr val="FFFFFF"/>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714789" y="5243370"/>
            <a:ext cx="4437414"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Trần</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Quốc</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Tuấn</a:t>
            </a:r>
            <a:endParaRPr lang="en-US" sz="2400" b="1" dirty="0">
              <a:solidFill>
                <a:srgbClr val="FFFFFF"/>
              </a:solidFill>
              <a:latin typeface="Times New Roman" panose="02020603050405020304" pitchFamily="18" charset="0"/>
              <a:cs typeface="Times New Roman" panose="02020603050405020304" pitchFamily="18" charset="0"/>
            </a:endParaRP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400" b="1" dirty="0" err="1">
                <a:solidFill>
                  <a:srgbClr val="FFFFFF"/>
                </a:solidFill>
                <a:latin typeface="Times New Roman" panose="02020603050405020304" pitchFamily="18" charset="0"/>
                <a:cs typeface="Times New Roman" panose="02020603050405020304" pitchFamily="18" charset="0"/>
              </a:rPr>
              <a:t>Trần</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Thủ</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Độ</a:t>
            </a:r>
            <a:endParaRPr lang="en-US" sz="2400" b="1" dirty="0">
              <a:solidFill>
                <a:srgbClr val="FFFFFF"/>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1"/>
            <p:extLst>
              <p:ext uri="{DAA4B4D4-6D71-4841-9C94-3DE7FCFB9230}">
                <p14:media xmlns:p14="http://schemas.microsoft.com/office/powerpoint/2010/main" r:embed="rId2">
                  <p14:trim st="53792"/>
                </p14:media>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2" name="AutoShape 60">
            <a:extLst>
              <a:ext uri="{FF2B5EF4-FFF2-40B4-BE49-F238E27FC236}">
                <a16:creationId xmlns:a16="http://schemas.microsoft.com/office/drawing/2014/main" id="{ACC732F6-0196-737D-C5EF-5095A256C861}"/>
              </a:ext>
            </a:extLst>
          </p:cNvPr>
          <p:cNvSpPr>
            <a:spLocks noChangeArrowheads="1"/>
          </p:cNvSpPr>
          <p:nvPr/>
        </p:nvSpPr>
        <p:spPr bwMode="auto">
          <a:xfrm>
            <a:off x="10501401" y="427277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Tree>
    <p:extLst>
      <p:ext uri="{BB962C8B-B14F-4D97-AF65-F5344CB8AC3E}">
        <p14:creationId xmlns:p14="http://schemas.microsoft.com/office/powerpoint/2010/main" val="24678116"/>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fill="hold" grpId="0" nodeType="withEffect">
                                  <p:stCondLst>
                                    <p:cond delay="0"/>
                                  </p:stCondLst>
                                  <p:childTnLst>
                                    <p:animClr clrSpc="rgb" dir="cw">
                                      <p:cBhvr override="childStyle">
                                        <p:cTn id="8" dur="500" fill="hold"/>
                                        <p:tgtEl>
                                          <p:spTgt spid="77883"/>
                                        </p:tgtEl>
                                        <p:attrNameLst>
                                          <p:attrName>style.color</p:attrName>
                                        </p:attrNameLst>
                                      </p:cBhvr>
                                      <p:to>
                                        <a:schemeClr val="accent2"/>
                                      </p:to>
                                    </p:animClr>
                                    <p:animClr clrSpc="rgb" dir="cw">
                                      <p:cBhvr>
                                        <p:cTn id="9" dur="500" fill="hold"/>
                                        <p:tgtEl>
                                          <p:spTgt spid="77883"/>
                                        </p:tgtEl>
                                        <p:attrNameLst>
                                          <p:attrName>fillcolor</p:attrName>
                                        </p:attrNameLst>
                                      </p:cBhvr>
                                      <p:to>
                                        <a:schemeClr val="accent2"/>
                                      </p:to>
                                    </p:animClr>
                                    <p:set>
                                      <p:cBhvr>
                                        <p:cTn id="10" dur="500" fill="hold"/>
                                        <p:tgtEl>
                                          <p:spTgt spid="77883"/>
                                        </p:tgtEl>
                                        <p:attrNameLst>
                                          <p:attrName>fill.type</p:attrName>
                                        </p:attrNameLst>
                                      </p:cBhvr>
                                      <p:to>
                                        <p:strVal val="solid"/>
                                      </p:to>
                                    </p:set>
                                    <p:set>
                                      <p:cBhvr>
                                        <p:cTn id="11" dur="500" fill="hold"/>
                                        <p:tgtEl>
                                          <p:spTgt spid="7788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83" grpId="0" animBg="1"/>
      <p:bldP spid="77862" grpId="0" animBg="1"/>
      <p:bldP spid="77861" grpId="0" animBg="1"/>
      <p:bldP spid="77864" grpId="0" animBg="1"/>
      <p:bldP spid="778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QSelect"/>
          <p:cNvSpPr/>
          <p:nvPr/>
        </p:nvSpPr>
        <p:spPr>
          <a:xfrm>
            <a:off x="8311478" y="697158"/>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Select</a:t>
            </a:r>
          </a:p>
        </p:txBody>
      </p:sp>
      <p:sp>
        <p:nvSpPr>
          <p:cNvPr id="115" name="QuestionBGM" hidden="1">
            <a:hlinkClick r:id="" action="ppaction://noaction">
              <a:snd r:embed="rId9" name="11 $100-$1000 Questions.wav"/>
            </a:hlinkClick>
          </p:cNvPr>
          <p:cNvSpPr/>
          <p:nvPr/>
        </p:nvSpPr>
        <p:spPr>
          <a:xfrm>
            <a:off x="8311479" y="107714"/>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Question BGM</a:t>
            </a:r>
          </a:p>
        </p:txBody>
      </p:sp>
      <p:sp>
        <p:nvSpPr>
          <p:cNvPr id="116" name="QWrong">
            <a:hlinkClick r:id="" action="ppaction://noaction">
              <a:snd r:embed="rId10" name="16 $2,000 Lose.wav"/>
            </a:hlinkClick>
          </p:cNvPr>
          <p:cNvSpPr/>
          <p:nvPr/>
        </p:nvSpPr>
        <p:spPr>
          <a:xfrm>
            <a:off x="8313317" y="1898161"/>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Wrong</a:t>
            </a:r>
          </a:p>
        </p:txBody>
      </p:sp>
      <p:sp>
        <p:nvSpPr>
          <p:cNvPr id="117" name="QCorrect">
            <a:hlinkClick r:id="" action="ppaction://noaction">
              <a:snd r:embed="rId7" name="09 Who's Was Correct_.wav"/>
            </a:hlinkClick>
          </p:cNvPr>
          <p:cNvSpPr/>
          <p:nvPr/>
        </p:nvSpPr>
        <p:spPr>
          <a:xfrm>
            <a:off x="8322550" y="1308253"/>
            <a:ext cx="1853887" cy="475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rPr>
              <a:t>Q Right</a:t>
            </a:r>
          </a:p>
        </p:txBody>
      </p:sp>
      <p:sp>
        <p:nvSpPr>
          <p:cNvPr id="290" name="Freeform 289"/>
          <p:cNvSpPr/>
          <p:nvPr/>
        </p:nvSpPr>
        <p:spPr>
          <a:xfrm>
            <a:off x="10040098" y="1657449"/>
            <a:ext cx="2162297" cy="2149084"/>
          </a:xfrm>
          <a:custGeom>
            <a:avLst/>
            <a:gdLst>
              <a:gd name="connsiteX0" fmla="*/ 0 w 2162297"/>
              <a:gd name="connsiteY0" fmla="*/ 0 h 2149084"/>
              <a:gd name="connsiteX1" fmla="*/ 58675 w 2162297"/>
              <a:gd name="connsiteY1" fmla="*/ 4023 h 2149084"/>
              <a:gd name="connsiteX2" fmla="*/ 1970540 w 2162297"/>
              <a:gd name="connsiteY2" fmla="*/ 335917 h 2149084"/>
              <a:gd name="connsiteX3" fmla="*/ 2162297 w 2162297"/>
              <a:gd name="connsiteY3" fmla="*/ 399025 h 2149084"/>
              <a:gd name="connsiteX4" fmla="*/ 2162297 w 2162297"/>
              <a:gd name="connsiteY4" fmla="*/ 1750060 h 2149084"/>
              <a:gd name="connsiteX5" fmla="*/ 1970540 w 2162297"/>
              <a:gd name="connsiteY5" fmla="*/ 1813168 h 2149084"/>
              <a:gd name="connsiteX6" fmla="*/ 58675 w 2162297"/>
              <a:gd name="connsiteY6" fmla="*/ 2145061 h 2149084"/>
              <a:gd name="connsiteX7" fmla="*/ 0 w 2162297"/>
              <a:gd name="connsiteY7" fmla="*/ 2149084 h 21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297" h="2149084">
                <a:moveTo>
                  <a:pt x="0" y="0"/>
                </a:moveTo>
                <a:lnTo>
                  <a:pt x="58675" y="4023"/>
                </a:lnTo>
                <a:cubicBezTo>
                  <a:pt x="807273" y="66114"/>
                  <a:pt x="1466156" y="182504"/>
                  <a:pt x="1970540" y="335917"/>
                </a:cubicBezTo>
                <a:lnTo>
                  <a:pt x="2162297" y="399025"/>
                </a:lnTo>
                <a:lnTo>
                  <a:pt x="2162297" y="1750060"/>
                </a:lnTo>
                <a:lnTo>
                  <a:pt x="1970540" y="1813168"/>
                </a:lnTo>
                <a:cubicBezTo>
                  <a:pt x="1466156" y="1966581"/>
                  <a:pt x="807273" y="2082971"/>
                  <a:pt x="58675" y="2145061"/>
                </a:cubicBezTo>
                <a:lnTo>
                  <a:pt x="0" y="2149084"/>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9" name="Freeform 268"/>
          <p:cNvSpPr/>
          <p:nvPr/>
        </p:nvSpPr>
        <p:spPr>
          <a:xfrm rot="18900000">
            <a:off x="8812501" y="145649"/>
            <a:ext cx="3566757" cy="1994772"/>
          </a:xfrm>
          <a:custGeom>
            <a:avLst/>
            <a:gdLst>
              <a:gd name="connsiteX0" fmla="*/ 2664641 w 3566757"/>
              <a:gd name="connsiteY0" fmla="*/ 172809 h 1994772"/>
              <a:gd name="connsiteX1" fmla="*/ 3566757 w 3566757"/>
              <a:gd name="connsiteY1" fmla="*/ 1074925 h 1994772"/>
              <a:gd name="connsiteX2" fmla="*/ 3562217 w 3566757"/>
              <a:gd name="connsiteY2" fmla="*/ 1083999 h 1994772"/>
              <a:gd name="connsiteX3" fmla="*/ 271585 w 3566757"/>
              <a:gd name="connsiteY3" fmla="*/ 1983719 h 1994772"/>
              <a:gd name="connsiteX4" fmla="*/ 0 w 3566757"/>
              <a:gd name="connsiteY4" fmla="*/ 1994772 h 1994772"/>
              <a:gd name="connsiteX5" fmla="*/ 1994772 w 3566757"/>
              <a:gd name="connsiteY5" fmla="*/ 0 h 1994772"/>
              <a:gd name="connsiteX6" fmla="*/ 2098215 w 3566757"/>
              <a:gd name="connsiteY6" fmla="*/ 20628 h 1994772"/>
              <a:gd name="connsiteX7" fmla="*/ 2569599 w 3566757"/>
              <a:gd name="connsiteY7" fmla="*/ 141910 h 199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6757" h="1994772">
                <a:moveTo>
                  <a:pt x="2664641" y="172809"/>
                </a:moveTo>
                <a:lnTo>
                  <a:pt x="3566757" y="1074925"/>
                </a:lnTo>
                <a:lnTo>
                  <a:pt x="3562217" y="1083999"/>
                </a:lnTo>
                <a:cubicBezTo>
                  <a:pt x="3260241" y="1534816"/>
                  <a:pt x="1947584" y="1892264"/>
                  <a:pt x="271585" y="1983719"/>
                </a:cubicBezTo>
                <a:lnTo>
                  <a:pt x="0" y="1994772"/>
                </a:lnTo>
                <a:lnTo>
                  <a:pt x="1994772" y="0"/>
                </a:lnTo>
                <a:lnTo>
                  <a:pt x="2098215" y="20628"/>
                </a:lnTo>
                <a:cubicBezTo>
                  <a:pt x="2266890" y="57749"/>
                  <a:pt x="2424521" y="98310"/>
                  <a:pt x="2569599" y="141910"/>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9" name="Freeform 258"/>
          <p:cNvSpPr/>
          <p:nvPr/>
        </p:nvSpPr>
        <p:spPr>
          <a:xfrm rot="13500000">
            <a:off x="8803549" y="3345165"/>
            <a:ext cx="3627871" cy="1994772"/>
          </a:xfrm>
          <a:custGeom>
            <a:avLst/>
            <a:gdLst>
              <a:gd name="connsiteX0" fmla="*/ 3627871 w 3627871"/>
              <a:gd name="connsiteY0" fmla="*/ 1994772 h 1994772"/>
              <a:gd name="connsiteX1" fmla="*/ 3356285 w 3627871"/>
              <a:gd name="connsiteY1" fmla="*/ 1983719 h 1994772"/>
              <a:gd name="connsiteX2" fmla="*/ 0 w 3627871"/>
              <a:gd name="connsiteY2" fmla="*/ 885579 h 1994772"/>
              <a:gd name="connsiteX3" fmla="*/ 1529655 w 3627871"/>
              <a:gd name="connsiteY3" fmla="*/ 20628 h 1994772"/>
              <a:gd name="connsiteX4" fmla="*/ 1633099 w 3627871"/>
              <a:gd name="connsiteY4" fmla="*/ 0 h 1994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7871" h="1994772">
                <a:moveTo>
                  <a:pt x="3627871" y="1994772"/>
                </a:moveTo>
                <a:lnTo>
                  <a:pt x="3356285" y="1983719"/>
                </a:lnTo>
                <a:cubicBezTo>
                  <a:pt x="1440858" y="1879198"/>
                  <a:pt x="0" y="1427259"/>
                  <a:pt x="0" y="885579"/>
                </a:cubicBezTo>
                <a:cubicBezTo>
                  <a:pt x="0" y="537356"/>
                  <a:pt x="595457" y="226220"/>
                  <a:pt x="1529655" y="20628"/>
                </a:cubicBezTo>
                <a:lnTo>
                  <a:pt x="1633099"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8" name="Freeform 297"/>
          <p:cNvSpPr/>
          <p:nvPr/>
        </p:nvSpPr>
        <p:spPr>
          <a:xfrm rot="1800000">
            <a:off x="9294674" y="2833424"/>
            <a:ext cx="3308377" cy="2095215"/>
          </a:xfrm>
          <a:custGeom>
            <a:avLst/>
            <a:gdLst>
              <a:gd name="connsiteX0" fmla="*/ 0 w 3308377"/>
              <a:gd name="connsiteY0" fmla="*/ 0 h 2095215"/>
              <a:gd name="connsiteX1" fmla="*/ 108099 w 3308377"/>
              <a:gd name="connsiteY1" fmla="*/ 4399 h 2095215"/>
              <a:gd name="connsiteX2" fmla="*/ 2717934 w 3308377"/>
              <a:gd name="connsiteY2" fmla="*/ 464693 h 2095215"/>
              <a:gd name="connsiteX3" fmla="*/ 2780269 w 3308377"/>
              <a:gd name="connsiteY3" fmla="*/ 490970 h 2095215"/>
              <a:gd name="connsiteX4" fmla="*/ 3308377 w 3308377"/>
              <a:gd name="connsiteY4" fmla="*/ 1405680 h 2095215"/>
              <a:gd name="connsiteX5" fmla="*/ 3304925 w 3308377"/>
              <a:gd name="connsiteY5" fmla="*/ 1409403 h 2095215"/>
              <a:gd name="connsiteX6" fmla="*/ 1264563 w 3308377"/>
              <a:gd name="connsiteY6" fmla="*/ 2088164 h 2095215"/>
              <a:gd name="connsiteX7" fmla="*/ 1209673 w 3308377"/>
              <a:gd name="connsiteY7" fmla="*/ 2095215 h 209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8377" h="2095215">
                <a:moveTo>
                  <a:pt x="0" y="0"/>
                </a:moveTo>
                <a:lnTo>
                  <a:pt x="108099" y="4399"/>
                </a:lnTo>
                <a:cubicBezTo>
                  <a:pt x="1185527" y="63192"/>
                  <a:pt x="2112799" y="231910"/>
                  <a:pt x="2717934" y="464693"/>
                </a:cubicBezTo>
                <a:lnTo>
                  <a:pt x="2780269" y="490970"/>
                </a:lnTo>
                <a:lnTo>
                  <a:pt x="3308377" y="1405680"/>
                </a:lnTo>
                <a:lnTo>
                  <a:pt x="3304925" y="1409403"/>
                </a:lnTo>
                <a:cubicBezTo>
                  <a:pt x="2993330" y="1701972"/>
                  <a:pt x="2247297" y="1945803"/>
                  <a:pt x="1264563" y="2088164"/>
                </a:cubicBezTo>
                <a:lnTo>
                  <a:pt x="1209673" y="2095215"/>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3" name="Freeform 272"/>
          <p:cNvSpPr/>
          <p:nvPr/>
        </p:nvSpPr>
        <p:spPr>
          <a:xfrm rot="18000000">
            <a:off x="8620228" y="437702"/>
            <a:ext cx="3115904" cy="1480082"/>
          </a:xfrm>
          <a:custGeom>
            <a:avLst/>
            <a:gdLst>
              <a:gd name="connsiteX0" fmla="*/ 2563579 w 3115904"/>
              <a:gd name="connsiteY0" fmla="*/ 0 h 1480082"/>
              <a:gd name="connsiteX1" fmla="*/ 3115904 w 3115904"/>
              <a:gd name="connsiteY1" fmla="*/ 956656 h 1480082"/>
              <a:gd name="connsiteX2" fmla="*/ 3004219 w 3115904"/>
              <a:gd name="connsiteY2" fmla="*/ 1003738 h 1480082"/>
              <a:gd name="connsiteX3" fmla="*/ 394384 w 3115904"/>
              <a:gd name="connsiteY3" fmla="*/ 1464032 h 1480082"/>
              <a:gd name="connsiteX4" fmla="*/ 0 w 3115904"/>
              <a:gd name="connsiteY4" fmla="*/ 1480082 h 148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904" h="1480082">
                <a:moveTo>
                  <a:pt x="2563579" y="0"/>
                </a:moveTo>
                <a:lnTo>
                  <a:pt x="3115904" y="956656"/>
                </a:lnTo>
                <a:lnTo>
                  <a:pt x="3004219" y="1003738"/>
                </a:lnTo>
                <a:cubicBezTo>
                  <a:pt x="2399083" y="1236520"/>
                  <a:pt x="1471812" y="1405239"/>
                  <a:pt x="394384" y="1464032"/>
                </a:cubicBezTo>
                <a:lnTo>
                  <a:pt x="0" y="1480082"/>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6" name="Freeform 285"/>
          <p:cNvSpPr/>
          <p:nvPr/>
        </p:nvSpPr>
        <p:spPr>
          <a:xfrm rot="20700000">
            <a:off x="9717893" y="1095642"/>
            <a:ext cx="2683222" cy="2136538"/>
          </a:xfrm>
          <a:custGeom>
            <a:avLst/>
            <a:gdLst>
              <a:gd name="connsiteX0" fmla="*/ 2031475 w 2683222"/>
              <a:gd name="connsiteY0" fmla="*/ 252215 h 2136538"/>
              <a:gd name="connsiteX1" fmla="*/ 2654086 w 2683222"/>
              <a:gd name="connsiteY1" fmla="*/ 463587 h 2136538"/>
              <a:gd name="connsiteX2" fmla="*/ 2683222 w 2683222"/>
              <a:gd name="connsiteY2" fmla="*/ 477099 h 2136538"/>
              <a:gd name="connsiteX3" fmla="*/ 2344034 w 2683222"/>
              <a:gd name="connsiteY3" fmla="*/ 1742968 h 2136538"/>
              <a:gd name="connsiteX4" fmla="*/ 2221040 w 2683222"/>
              <a:gd name="connsiteY4" fmla="*/ 1783445 h 2136538"/>
              <a:gd name="connsiteX5" fmla="*/ 309176 w 2683222"/>
              <a:gd name="connsiteY5" fmla="*/ 2115339 h 2136538"/>
              <a:gd name="connsiteX6" fmla="*/ 0 w 2683222"/>
              <a:gd name="connsiteY6" fmla="*/ 2136538 h 2136538"/>
              <a:gd name="connsiteX7" fmla="*/ 572484 w 2683222"/>
              <a:gd name="connsiteY7" fmla="*/ 0 h 2136538"/>
              <a:gd name="connsiteX8" fmla="*/ 695368 w 2683222"/>
              <a:gd name="connsiteY8" fmla="*/ 11994 h 2136538"/>
              <a:gd name="connsiteX9" fmla="*/ 2031475 w 2683222"/>
              <a:gd name="connsiteY9" fmla="*/ 252215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3222" h="2136538">
                <a:moveTo>
                  <a:pt x="2031475" y="252215"/>
                </a:moveTo>
                <a:cubicBezTo>
                  <a:pt x="2269185" y="315605"/>
                  <a:pt x="2478556" y="386551"/>
                  <a:pt x="2654086" y="463587"/>
                </a:cubicBezTo>
                <a:lnTo>
                  <a:pt x="2683222" y="477099"/>
                </a:lnTo>
                <a:lnTo>
                  <a:pt x="2344034" y="1742968"/>
                </a:lnTo>
                <a:lnTo>
                  <a:pt x="2221040" y="1783445"/>
                </a:lnTo>
                <a:cubicBezTo>
                  <a:pt x="1716658" y="1936859"/>
                  <a:pt x="1057774" y="2053249"/>
                  <a:pt x="309176" y="2115339"/>
                </a:cubicBezTo>
                <a:lnTo>
                  <a:pt x="0" y="2136538"/>
                </a:lnTo>
                <a:lnTo>
                  <a:pt x="572484" y="0"/>
                </a:lnTo>
                <a:lnTo>
                  <a:pt x="695368" y="11994"/>
                </a:lnTo>
                <a:cubicBezTo>
                  <a:pt x="1198259" y="68716"/>
                  <a:pt x="1651139" y="150792"/>
                  <a:pt x="2031475" y="252215"/>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5" name="Freeform 264"/>
          <p:cNvSpPr/>
          <p:nvPr/>
        </p:nvSpPr>
        <p:spPr>
          <a:xfrm rot="15300000">
            <a:off x="8170527" y="4306114"/>
            <a:ext cx="3739140" cy="1001900"/>
          </a:xfrm>
          <a:custGeom>
            <a:avLst/>
            <a:gdLst>
              <a:gd name="connsiteX0" fmla="*/ 3739140 w 3739140"/>
              <a:gd name="connsiteY0" fmla="*/ 1001900 h 1001900"/>
              <a:gd name="connsiteX1" fmla="*/ 3335132 w 3739140"/>
              <a:gd name="connsiteY1" fmla="*/ 985458 h 1001900"/>
              <a:gd name="connsiteX2" fmla="*/ 549 w 3739140"/>
              <a:gd name="connsiteY2" fmla="*/ 1925 h 1001900"/>
              <a:gd name="connsiteX3" fmla="*/ 0 w 3739140"/>
              <a:gd name="connsiteY3" fmla="*/ 0 h 1001900"/>
            </a:gdLst>
            <a:ahLst/>
            <a:cxnLst>
              <a:cxn ang="0">
                <a:pos x="connsiteX0" y="connsiteY0"/>
              </a:cxn>
              <a:cxn ang="0">
                <a:pos x="connsiteX1" y="connsiteY1"/>
              </a:cxn>
              <a:cxn ang="0">
                <a:pos x="connsiteX2" y="connsiteY2"/>
              </a:cxn>
              <a:cxn ang="0">
                <a:pos x="connsiteX3" y="connsiteY3"/>
              </a:cxn>
            </a:cxnLst>
            <a:rect l="l" t="t" r="r" b="b"/>
            <a:pathLst>
              <a:path w="3739140" h="1001900">
                <a:moveTo>
                  <a:pt x="3739140" y="1001900"/>
                </a:moveTo>
                <a:lnTo>
                  <a:pt x="3335132" y="985458"/>
                </a:lnTo>
                <a:cubicBezTo>
                  <a:pt x="1556520" y="888403"/>
                  <a:pt x="187105" y="491788"/>
                  <a:pt x="549" y="1925"/>
                </a:cubicBezTo>
                <a:lnTo>
                  <a:pt x="0"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4" name="Freeform 293"/>
          <p:cNvSpPr/>
          <p:nvPr/>
        </p:nvSpPr>
        <p:spPr>
          <a:xfrm rot="900000">
            <a:off x="9717896" y="2231796"/>
            <a:ext cx="2683180" cy="2136538"/>
          </a:xfrm>
          <a:custGeom>
            <a:avLst/>
            <a:gdLst>
              <a:gd name="connsiteX0" fmla="*/ 0 w 2683180"/>
              <a:gd name="connsiteY0" fmla="*/ 0 h 2136538"/>
              <a:gd name="connsiteX1" fmla="*/ 309175 w 2683180"/>
              <a:gd name="connsiteY1" fmla="*/ 21199 h 2136538"/>
              <a:gd name="connsiteX2" fmla="*/ 2221040 w 2683180"/>
              <a:gd name="connsiteY2" fmla="*/ 353093 h 2136538"/>
              <a:gd name="connsiteX3" fmla="*/ 2344031 w 2683180"/>
              <a:gd name="connsiteY3" fmla="*/ 393570 h 2136538"/>
              <a:gd name="connsiteX4" fmla="*/ 2683180 w 2683180"/>
              <a:gd name="connsiteY4" fmla="*/ 1659291 h 2136538"/>
              <a:gd name="connsiteX5" fmla="*/ 2544749 w 2683180"/>
              <a:gd name="connsiteY5" fmla="*/ 1718432 h 2136538"/>
              <a:gd name="connsiteX6" fmla="*/ 695367 w 2683180"/>
              <a:gd name="connsiteY6" fmla="*/ 2124544 h 2136538"/>
              <a:gd name="connsiteX7" fmla="*/ 572483 w 2683180"/>
              <a:gd name="connsiteY7" fmla="*/ 2136538 h 213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3180" h="2136538">
                <a:moveTo>
                  <a:pt x="0" y="0"/>
                </a:moveTo>
                <a:lnTo>
                  <a:pt x="309175" y="21199"/>
                </a:lnTo>
                <a:cubicBezTo>
                  <a:pt x="1057773" y="83290"/>
                  <a:pt x="1716657" y="199680"/>
                  <a:pt x="2221040" y="353093"/>
                </a:cubicBezTo>
                <a:lnTo>
                  <a:pt x="2344031" y="393570"/>
                </a:lnTo>
                <a:lnTo>
                  <a:pt x="2683180" y="1659291"/>
                </a:lnTo>
                <a:lnTo>
                  <a:pt x="2544749" y="1718432"/>
                </a:lnTo>
                <a:cubicBezTo>
                  <a:pt x="2091518" y="1897330"/>
                  <a:pt x="1449703" y="2039462"/>
                  <a:pt x="695367" y="2124544"/>
                </a:cubicBezTo>
                <a:lnTo>
                  <a:pt x="572483" y="2136538"/>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8" name="Freeform 277"/>
          <p:cNvSpPr/>
          <p:nvPr/>
        </p:nvSpPr>
        <p:spPr>
          <a:xfrm rot="17100000">
            <a:off x="8724727" y="878212"/>
            <a:ext cx="2653654" cy="687323"/>
          </a:xfrm>
          <a:custGeom>
            <a:avLst/>
            <a:gdLst>
              <a:gd name="connsiteX0" fmla="*/ 2565124 w 2653654"/>
              <a:gd name="connsiteY0" fmla="*/ 0 h 687323"/>
              <a:gd name="connsiteX1" fmla="*/ 2653654 w 2653654"/>
              <a:gd name="connsiteY1" fmla="*/ 330399 h 687323"/>
              <a:gd name="connsiteX2" fmla="*/ 2438681 w 2653654"/>
              <a:gd name="connsiteY2" fmla="*/ 388760 h 687323"/>
              <a:gd name="connsiteX3" fmla="*/ 404008 w 2653654"/>
              <a:gd name="connsiteY3" fmla="*/ 670881 h 687323"/>
              <a:gd name="connsiteX4" fmla="*/ 0 w 2653654"/>
              <a:gd name="connsiteY4" fmla="*/ 687323 h 68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54" h="687323">
                <a:moveTo>
                  <a:pt x="2565124" y="0"/>
                </a:moveTo>
                <a:lnTo>
                  <a:pt x="2653654" y="330399"/>
                </a:lnTo>
                <a:lnTo>
                  <a:pt x="2438681" y="388760"/>
                </a:lnTo>
                <a:cubicBezTo>
                  <a:pt x="1881971" y="528621"/>
                  <a:pt x="1182151" y="628420"/>
                  <a:pt x="404008" y="670881"/>
                </a:cubicBezTo>
                <a:lnTo>
                  <a:pt x="0" y="687323"/>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2" name="Freeform 281"/>
          <p:cNvSpPr/>
          <p:nvPr/>
        </p:nvSpPr>
        <p:spPr>
          <a:xfrm rot="19800000">
            <a:off x="9294695" y="535416"/>
            <a:ext cx="3308085" cy="2095216"/>
          </a:xfrm>
          <a:custGeom>
            <a:avLst/>
            <a:gdLst>
              <a:gd name="connsiteX0" fmla="*/ 3134059 w 3308085"/>
              <a:gd name="connsiteY0" fmla="*/ 556366 h 2095216"/>
              <a:gd name="connsiteX1" fmla="*/ 3275407 w 3308085"/>
              <a:gd name="connsiteY1" fmla="*/ 659351 h 2095216"/>
              <a:gd name="connsiteX2" fmla="*/ 3308085 w 3308085"/>
              <a:gd name="connsiteY2" fmla="*/ 690037 h 2095216"/>
              <a:gd name="connsiteX3" fmla="*/ 2780266 w 3308085"/>
              <a:gd name="connsiteY3" fmla="*/ 1604247 h 2095216"/>
              <a:gd name="connsiteX4" fmla="*/ 2717935 w 3308085"/>
              <a:gd name="connsiteY4" fmla="*/ 1630523 h 2095216"/>
              <a:gd name="connsiteX5" fmla="*/ 108101 w 3308085"/>
              <a:gd name="connsiteY5" fmla="*/ 2090817 h 2095216"/>
              <a:gd name="connsiteX6" fmla="*/ 0 w 3308085"/>
              <a:gd name="connsiteY6" fmla="*/ 2095216 h 2095216"/>
              <a:gd name="connsiteX7" fmla="*/ 1209673 w 3308085"/>
              <a:gd name="connsiteY7" fmla="*/ 0 h 2095216"/>
              <a:gd name="connsiteX8" fmla="*/ 1264564 w 3308085"/>
              <a:gd name="connsiteY8" fmla="*/ 7051 h 2095216"/>
              <a:gd name="connsiteX9" fmla="*/ 3134059 w 3308085"/>
              <a:gd name="connsiteY9" fmla="*/ 556366 h 209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8085" h="2095216">
                <a:moveTo>
                  <a:pt x="3134059" y="556366"/>
                </a:moveTo>
                <a:cubicBezTo>
                  <a:pt x="3187236" y="589892"/>
                  <a:pt x="3234469" y="624252"/>
                  <a:pt x="3275407" y="659351"/>
                </a:cubicBezTo>
                <a:lnTo>
                  <a:pt x="3308085" y="690037"/>
                </a:lnTo>
                <a:lnTo>
                  <a:pt x="2780266" y="1604247"/>
                </a:lnTo>
                <a:lnTo>
                  <a:pt x="2717935" y="1630523"/>
                </a:lnTo>
                <a:cubicBezTo>
                  <a:pt x="2112800" y="1863306"/>
                  <a:pt x="1185529" y="2032024"/>
                  <a:pt x="108101" y="2090817"/>
                </a:cubicBezTo>
                <a:lnTo>
                  <a:pt x="0" y="2095216"/>
                </a:lnTo>
                <a:lnTo>
                  <a:pt x="1209673" y="0"/>
                </a:lnTo>
                <a:lnTo>
                  <a:pt x="1264564" y="7051"/>
                </a:lnTo>
                <a:cubicBezTo>
                  <a:pt x="2098399" y="127842"/>
                  <a:pt x="2761827" y="321684"/>
                  <a:pt x="3134059" y="556366"/>
                </a:cubicBez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3" name="Freeform 262"/>
          <p:cNvSpPr/>
          <p:nvPr/>
        </p:nvSpPr>
        <p:spPr>
          <a:xfrm rot="14400000">
            <a:off x="8346878" y="3754858"/>
            <a:ext cx="3750669" cy="1744872"/>
          </a:xfrm>
          <a:custGeom>
            <a:avLst/>
            <a:gdLst>
              <a:gd name="connsiteX0" fmla="*/ 3750669 w 3750669"/>
              <a:gd name="connsiteY0" fmla="*/ 1744872 h 1744872"/>
              <a:gd name="connsiteX1" fmla="*/ 3356285 w 3750669"/>
              <a:gd name="connsiteY1" fmla="*/ 1728822 h 1744872"/>
              <a:gd name="connsiteX2" fmla="*/ 0 w 3750669"/>
              <a:gd name="connsiteY2" fmla="*/ 630681 h 1744872"/>
              <a:gd name="connsiteX3" fmla="*/ 717878 w 3750669"/>
              <a:gd name="connsiteY3" fmla="*/ 3969 h 1744872"/>
              <a:gd name="connsiteX4" fmla="*/ 728462 w 3750669"/>
              <a:gd name="connsiteY4" fmla="*/ 0 h 174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669" h="1744872">
                <a:moveTo>
                  <a:pt x="3750669" y="1744872"/>
                </a:moveTo>
                <a:lnTo>
                  <a:pt x="3356285" y="1728822"/>
                </a:lnTo>
                <a:cubicBezTo>
                  <a:pt x="1440857" y="1624301"/>
                  <a:pt x="0" y="1172361"/>
                  <a:pt x="0" y="630681"/>
                </a:cubicBezTo>
                <a:cubicBezTo>
                  <a:pt x="0" y="398532"/>
                  <a:pt x="264647" y="182867"/>
                  <a:pt x="717878" y="3969"/>
                </a:cubicBezTo>
                <a:lnTo>
                  <a:pt x="728462" y="0"/>
                </a:lnTo>
                <a:close/>
              </a:path>
            </a:pathLst>
          </a:custGeom>
          <a:noFill/>
          <a:ln w="1587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6" name="Freeform 295"/>
          <p:cNvSpPr/>
          <p:nvPr/>
        </p:nvSpPr>
        <p:spPr>
          <a:xfrm rot="1351054">
            <a:off x="9520286" y="2533508"/>
            <a:ext cx="2987204" cy="2119988"/>
          </a:xfrm>
          <a:custGeom>
            <a:avLst/>
            <a:gdLst>
              <a:gd name="connsiteX0" fmla="*/ 0 w 2987204"/>
              <a:gd name="connsiteY0" fmla="*/ 0 h 2119988"/>
              <a:gd name="connsiteX1" fmla="*/ 3344 w 2987204"/>
              <a:gd name="connsiteY1" fmla="*/ 136 h 2119988"/>
              <a:gd name="connsiteX2" fmla="*/ 2399772 w 2987204"/>
              <a:gd name="connsiteY2" fmla="*/ 385271 h 2119988"/>
              <a:gd name="connsiteX3" fmla="*/ 2517691 w 2987204"/>
              <a:gd name="connsiteY3" fmla="*/ 426800 h 2119988"/>
              <a:gd name="connsiteX4" fmla="*/ 2987204 w 2987204"/>
              <a:gd name="connsiteY4" fmla="*/ 1559324 h 2119988"/>
              <a:gd name="connsiteX5" fmla="*/ 2888106 w 2987204"/>
              <a:gd name="connsiteY5" fmla="*/ 1614605 h 2119988"/>
              <a:gd name="connsiteX6" fmla="*/ 1159808 w 2987204"/>
              <a:gd name="connsiteY6" fmla="*/ 2083901 h 2119988"/>
              <a:gd name="connsiteX7" fmla="*/ 878889 w 2987204"/>
              <a:gd name="connsiteY7" fmla="*/ 2119988 h 211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7204" h="2119988">
                <a:moveTo>
                  <a:pt x="0" y="0"/>
                </a:moveTo>
                <a:lnTo>
                  <a:pt x="3344" y="136"/>
                </a:lnTo>
                <a:cubicBezTo>
                  <a:pt x="961058" y="52396"/>
                  <a:pt x="1800130" y="191511"/>
                  <a:pt x="2399772" y="385271"/>
                </a:cubicBezTo>
                <a:lnTo>
                  <a:pt x="2517691" y="426800"/>
                </a:lnTo>
                <a:lnTo>
                  <a:pt x="2987204" y="1559324"/>
                </a:lnTo>
                <a:lnTo>
                  <a:pt x="2888106" y="1614605"/>
                </a:lnTo>
                <a:cubicBezTo>
                  <a:pt x="2500765" y="1813283"/>
                  <a:pt x="1896859" y="1977130"/>
                  <a:pt x="1159808" y="2083901"/>
                </a:cubicBezTo>
                <a:lnTo>
                  <a:pt x="878889" y="2119988"/>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6" name="Freeform 275"/>
          <p:cNvSpPr/>
          <p:nvPr/>
        </p:nvSpPr>
        <p:spPr>
          <a:xfrm rot="17551054">
            <a:off x="8657857" y="679818"/>
            <a:ext cx="2867844" cy="1077035"/>
          </a:xfrm>
          <a:custGeom>
            <a:avLst/>
            <a:gdLst>
              <a:gd name="connsiteX0" fmla="*/ 2597941 w 2867844"/>
              <a:gd name="connsiteY0" fmla="*/ 0 h 1077035"/>
              <a:gd name="connsiteX1" fmla="*/ 2867844 w 2867844"/>
              <a:gd name="connsiteY1" fmla="*/ 651039 h 1077035"/>
              <a:gd name="connsiteX2" fmla="*/ 2798254 w 2867844"/>
              <a:gd name="connsiteY2" fmla="*/ 675547 h 1077035"/>
              <a:gd name="connsiteX3" fmla="*/ 401826 w 2867844"/>
              <a:gd name="connsiteY3" fmla="*/ 1060682 h 1077035"/>
              <a:gd name="connsiteX4" fmla="*/ 0 w 2867844"/>
              <a:gd name="connsiteY4" fmla="*/ 1077035 h 1077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44" h="1077035">
                <a:moveTo>
                  <a:pt x="2597941" y="0"/>
                </a:moveTo>
                <a:lnTo>
                  <a:pt x="2867844" y="651039"/>
                </a:lnTo>
                <a:lnTo>
                  <a:pt x="2798254" y="675547"/>
                </a:lnTo>
                <a:cubicBezTo>
                  <a:pt x="2198611" y="869307"/>
                  <a:pt x="1359540" y="1008422"/>
                  <a:pt x="401826" y="1060682"/>
                </a:cubicBezTo>
                <a:lnTo>
                  <a:pt x="0" y="107703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4" name="Freeform 283"/>
          <p:cNvSpPr/>
          <p:nvPr/>
        </p:nvSpPr>
        <p:spPr>
          <a:xfrm rot="20251054">
            <a:off x="9521282" y="815306"/>
            <a:ext cx="2985491" cy="2120098"/>
          </a:xfrm>
          <a:custGeom>
            <a:avLst/>
            <a:gdLst>
              <a:gd name="connsiteX0" fmla="*/ 2641284 w 2985491"/>
              <a:gd name="connsiteY0" fmla="*/ 395128 h 2120098"/>
              <a:gd name="connsiteX1" fmla="*/ 2944660 w 2985491"/>
              <a:gd name="connsiteY1" fmla="*/ 535879 h 2120098"/>
              <a:gd name="connsiteX2" fmla="*/ 2985491 w 2985491"/>
              <a:gd name="connsiteY2" fmla="*/ 560773 h 2120098"/>
              <a:gd name="connsiteX3" fmla="*/ 2516707 w 2985491"/>
              <a:gd name="connsiteY3" fmla="*/ 1693500 h 2120098"/>
              <a:gd name="connsiteX4" fmla="*/ 2399306 w 2985491"/>
              <a:gd name="connsiteY4" fmla="*/ 1734846 h 2120098"/>
              <a:gd name="connsiteX5" fmla="*/ 2877 w 2985491"/>
              <a:gd name="connsiteY5" fmla="*/ 2119981 h 2120098"/>
              <a:gd name="connsiteX6" fmla="*/ 0 w 2985491"/>
              <a:gd name="connsiteY6" fmla="*/ 2120098 h 2120098"/>
              <a:gd name="connsiteX7" fmla="*/ 877412 w 2985491"/>
              <a:gd name="connsiteY7" fmla="*/ 0 h 2120098"/>
              <a:gd name="connsiteX8" fmla="*/ 1159341 w 2985491"/>
              <a:gd name="connsiteY8" fmla="*/ 36216 h 2120098"/>
              <a:gd name="connsiteX9" fmla="*/ 2641284 w 2985491"/>
              <a:gd name="connsiteY9" fmla="*/ 395128 h 212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5491" h="2120098">
                <a:moveTo>
                  <a:pt x="2641284" y="395128"/>
                </a:moveTo>
                <a:cubicBezTo>
                  <a:pt x="2754592" y="439853"/>
                  <a:pt x="2856114" y="486876"/>
                  <a:pt x="2944660" y="535879"/>
                </a:cubicBezTo>
                <a:lnTo>
                  <a:pt x="2985491" y="560773"/>
                </a:lnTo>
                <a:lnTo>
                  <a:pt x="2516707" y="1693500"/>
                </a:lnTo>
                <a:lnTo>
                  <a:pt x="2399306" y="1734846"/>
                </a:lnTo>
                <a:cubicBezTo>
                  <a:pt x="1799663" y="1928606"/>
                  <a:pt x="960592" y="2067721"/>
                  <a:pt x="2877" y="2119981"/>
                </a:cubicBezTo>
                <a:lnTo>
                  <a:pt x="0" y="2120098"/>
                </a:lnTo>
                <a:lnTo>
                  <a:pt x="877412" y="0"/>
                </a:lnTo>
                <a:lnTo>
                  <a:pt x="1159341" y="36216"/>
                </a:lnTo>
                <a:cubicBezTo>
                  <a:pt x="1754938" y="122496"/>
                  <a:pt x="2263592" y="246046"/>
                  <a:pt x="2641284" y="395128"/>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7" name="Freeform 266"/>
          <p:cNvSpPr/>
          <p:nvPr/>
        </p:nvSpPr>
        <p:spPr>
          <a:xfrm rot="14851054">
            <a:off x="8201820" y="4002212"/>
            <a:ext cx="3758140" cy="1467027"/>
          </a:xfrm>
          <a:custGeom>
            <a:avLst/>
            <a:gdLst>
              <a:gd name="connsiteX0" fmla="*/ 3758140 w 3758140"/>
              <a:gd name="connsiteY0" fmla="*/ 1467027 h 1467027"/>
              <a:gd name="connsiteX1" fmla="*/ 3356285 w 3758140"/>
              <a:gd name="connsiteY1" fmla="*/ 1450673 h 1467027"/>
              <a:gd name="connsiteX2" fmla="*/ 0 w 3758140"/>
              <a:gd name="connsiteY2" fmla="*/ 352532 h 1467027"/>
              <a:gd name="connsiteX3" fmla="*/ 188977 w 3758140"/>
              <a:gd name="connsiteY3" fmla="*/ 19207 h 1467027"/>
              <a:gd name="connsiteX4" fmla="*/ 213349 w 3758140"/>
              <a:gd name="connsiteY4" fmla="*/ 0 h 1467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8140" h="1467027">
                <a:moveTo>
                  <a:pt x="3758140" y="1467027"/>
                </a:moveTo>
                <a:lnTo>
                  <a:pt x="3356285" y="1450673"/>
                </a:lnTo>
                <a:cubicBezTo>
                  <a:pt x="1440857" y="1346151"/>
                  <a:pt x="0" y="894212"/>
                  <a:pt x="0" y="352532"/>
                </a:cubicBezTo>
                <a:cubicBezTo>
                  <a:pt x="0" y="236458"/>
                  <a:pt x="66162" y="124504"/>
                  <a:pt x="188977" y="19207"/>
                </a:cubicBezTo>
                <a:lnTo>
                  <a:pt x="213349" y="0"/>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61" name="Freeform 260"/>
          <p:cNvSpPr/>
          <p:nvPr/>
        </p:nvSpPr>
        <p:spPr>
          <a:xfrm rot="3151054">
            <a:off x="8567052" y="3561413"/>
            <a:ext cx="3680549" cy="1896845"/>
          </a:xfrm>
          <a:custGeom>
            <a:avLst/>
            <a:gdLst>
              <a:gd name="connsiteX0" fmla="*/ 0 w 3680549"/>
              <a:gd name="connsiteY0" fmla="*/ 0 h 1896845"/>
              <a:gd name="connsiteX1" fmla="*/ 324264 w 3680549"/>
              <a:gd name="connsiteY1" fmla="*/ 13197 h 1896845"/>
              <a:gd name="connsiteX2" fmla="*/ 3680549 w 3680549"/>
              <a:gd name="connsiteY2" fmla="*/ 1111337 h 1896845"/>
              <a:gd name="connsiteX3" fmla="*/ 2720692 w 3680549"/>
              <a:gd name="connsiteY3" fmla="*/ 1824342 h 1896845"/>
              <a:gd name="connsiteX4" fmla="*/ 2473586 w 3680549"/>
              <a:gd name="connsiteY4" fmla="*/ 1896845 h 189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549" h="1896845">
                <a:moveTo>
                  <a:pt x="0" y="0"/>
                </a:moveTo>
                <a:lnTo>
                  <a:pt x="324264" y="13197"/>
                </a:lnTo>
                <a:cubicBezTo>
                  <a:pt x="2239693" y="117717"/>
                  <a:pt x="3680549" y="569656"/>
                  <a:pt x="3680549" y="1111337"/>
                </a:cubicBezTo>
                <a:cubicBezTo>
                  <a:pt x="3680549" y="1382177"/>
                  <a:pt x="3320335" y="1630582"/>
                  <a:pt x="2720692" y="1824342"/>
                </a:cubicBezTo>
                <a:lnTo>
                  <a:pt x="2473586" y="1896845"/>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0" name="Freeform 279"/>
          <p:cNvSpPr/>
          <p:nvPr/>
        </p:nvSpPr>
        <p:spPr>
          <a:xfrm rot="19351054">
            <a:off x="9050106" y="288787"/>
            <a:ext cx="3538923" cy="2053081"/>
          </a:xfrm>
          <a:custGeom>
            <a:avLst/>
            <a:gdLst>
              <a:gd name="connsiteX0" fmla="*/ 3349946 w 3538923"/>
              <a:gd name="connsiteY0" fmla="*/ 614183 h 2053081"/>
              <a:gd name="connsiteX1" fmla="*/ 3538923 w 3538923"/>
              <a:gd name="connsiteY1" fmla="*/ 947508 h 2053081"/>
              <a:gd name="connsiteX2" fmla="*/ 3529617 w 3538923"/>
              <a:gd name="connsiteY2" fmla="*/ 1003656 h 2053081"/>
              <a:gd name="connsiteX3" fmla="*/ 3270607 w 3538923"/>
              <a:gd name="connsiteY3" fmla="*/ 1341418 h 2053081"/>
              <a:gd name="connsiteX4" fmla="*/ 3146285 w 3538923"/>
              <a:gd name="connsiteY4" fmla="*/ 1421178 h 2053081"/>
              <a:gd name="connsiteX5" fmla="*/ 182638 w 3538923"/>
              <a:gd name="connsiteY5" fmla="*/ 2045648 h 2053081"/>
              <a:gd name="connsiteX6" fmla="*/ 0 w 3538923"/>
              <a:gd name="connsiteY6" fmla="*/ 2053081 h 2053081"/>
              <a:gd name="connsiteX7" fmla="*/ 1574385 w 3538923"/>
              <a:gd name="connsiteY7" fmla="*/ 0 h 2053081"/>
              <a:gd name="connsiteX8" fmla="*/ 1685674 w 3538923"/>
              <a:gd name="connsiteY8" fmla="*/ 18029 h 2053081"/>
              <a:gd name="connsiteX9" fmla="*/ 3349946 w 3538923"/>
              <a:gd name="connsiteY9" fmla="*/ 614183 h 205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38923" h="2053081">
                <a:moveTo>
                  <a:pt x="3349946" y="614183"/>
                </a:moveTo>
                <a:cubicBezTo>
                  <a:pt x="3472762" y="719481"/>
                  <a:pt x="3538923" y="831434"/>
                  <a:pt x="3538923" y="947508"/>
                </a:cubicBezTo>
                <a:lnTo>
                  <a:pt x="3529617" y="1003656"/>
                </a:lnTo>
                <a:lnTo>
                  <a:pt x="3270607" y="1341418"/>
                </a:lnTo>
                <a:lnTo>
                  <a:pt x="3146285" y="1421178"/>
                </a:lnTo>
                <a:cubicBezTo>
                  <a:pt x="2592043" y="1737723"/>
                  <a:pt x="1499495" y="1973790"/>
                  <a:pt x="182638" y="2045648"/>
                </a:cubicBezTo>
                <a:lnTo>
                  <a:pt x="0" y="2053081"/>
                </a:lnTo>
                <a:lnTo>
                  <a:pt x="1574385" y="0"/>
                </a:lnTo>
                <a:lnTo>
                  <a:pt x="1685674" y="18029"/>
                </a:lnTo>
                <a:cubicBezTo>
                  <a:pt x="2468357" y="159035"/>
                  <a:pt x="3063375" y="368489"/>
                  <a:pt x="3349946" y="614183"/>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92" name="Freeform 291"/>
          <p:cNvSpPr/>
          <p:nvPr/>
        </p:nvSpPr>
        <p:spPr>
          <a:xfrm rot="451054">
            <a:off x="9889520" y="1947923"/>
            <a:ext cx="2407190" cy="2143739"/>
          </a:xfrm>
          <a:custGeom>
            <a:avLst/>
            <a:gdLst>
              <a:gd name="connsiteX0" fmla="*/ 0 w 2407190"/>
              <a:gd name="connsiteY0" fmla="*/ 0 h 2143739"/>
              <a:gd name="connsiteX1" fmla="*/ 182418 w 2407190"/>
              <a:gd name="connsiteY1" fmla="*/ 12508 h 2143739"/>
              <a:gd name="connsiteX2" fmla="*/ 2094283 w 2407190"/>
              <a:gd name="connsiteY2" fmla="*/ 344402 h 2143739"/>
              <a:gd name="connsiteX3" fmla="*/ 2232495 w 2407190"/>
              <a:gd name="connsiteY3" fmla="*/ 389888 h 2143739"/>
              <a:gd name="connsiteX4" fmla="*/ 2407190 w 2407190"/>
              <a:gd name="connsiteY4" fmla="*/ 1713690 h 2143739"/>
              <a:gd name="connsiteX5" fmla="*/ 2239339 w 2407190"/>
              <a:gd name="connsiteY5" fmla="*/ 1775064 h 2143739"/>
              <a:gd name="connsiteX6" fmla="*/ 568610 w 2407190"/>
              <a:gd name="connsiteY6" fmla="*/ 2115853 h 2143739"/>
              <a:gd name="connsiteX7" fmla="*/ 282897 w 2407190"/>
              <a:gd name="connsiteY7" fmla="*/ 2143739 h 214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7190" h="2143739">
                <a:moveTo>
                  <a:pt x="0" y="0"/>
                </a:moveTo>
                <a:lnTo>
                  <a:pt x="182418" y="12508"/>
                </a:lnTo>
                <a:cubicBezTo>
                  <a:pt x="931015" y="74599"/>
                  <a:pt x="1589900" y="190988"/>
                  <a:pt x="2094283" y="344402"/>
                </a:cubicBezTo>
                <a:lnTo>
                  <a:pt x="2232495" y="389888"/>
                </a:lnTo>
                <a:lnTo>
                  <a:pt x="2407190" y="1713690"/>
                </a:lnTo>
                <a:lnTo>
                  <a:pt x="2239339" y="1775064"/>
                </a:lnTo>
                <a:cubicBezTo>
                  <a:pt x="1802549" y="1923281"/>
                  <a:pt x="1228654" y="2041406"/>
                  <a:pt x="568610" y="2115853"/>
                </a:cubicBezTo>
                <a:lnTo>
                  <a:pt x="282897" y="2143739"/>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57" name="Freeform 256"/>
          <p:cNvSpPr/>
          <p:nvPr/>
        </p:nvSpPr>
        <p:spPr>
          <a:xfrm rot="2251054">
            <a:off x="9048974" y="3126683"/>
            <a:ext cx="3539301" cy="2052861"/>
          </a:xfrm>
          <a:custGeom>
            <a:avLst/>
            <a:gdLst>
              <a:gd name="connsiteX0" fmla="*/ 0 w 3539301"/>
              <a:gd name="connsiteY0" fmla="*/ 0 h 2052861"/>
              <a:gd name="connsiteX1" fmla="*/ 183016 w 3539301"/>
              <a:gd name="connsiteY1" fmla="*/ 7448 h 2052861"/>
              <a:gd name="connsiteX2" fmla="*/ 3539301 w 3539301"/>
              <a:gd name="connsiteY2" fmla="*/ 1105588 h 2052861"/>
              <a:gd name="connsiteX3" fmla="*/ 1686053 w 3539301"/>
              <a:gd name="connsiteY3" fmla="*/ 2035067 h 2052861"/>
              <a:gd name="connsiteX4" fmla="*/ 1576216 w 3539301"/>
              <a:gd name="connsiteY4" fmla="*/ 2052861 h 205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301" h="2052861">
                <a:moveTo>
                  <a:pt x="0" y="0"/>
                </a:moveTo>
                <a:lnTo>
                  <a:pt x="183016" y="7448"/>
                </a:lnTo>
                <a:cubicBezTo>
                  <a:pt x="2098443" y="111969"/>
                  <a:pt x="3539301" y="563908"/>
                  <a:pt x="3539301" y="1105588"/>
                </a:cubicBezTo>
                <a:cubicBezTo>
                  <a:pt x="3539302" y="1492502"/>
                  <a:pt x="2804170" y="1833631"/>
                  <a:pt x="1686053" y="2035067"/>
                </a:cubicBezTo>
                <a:lnTo>
                  <a:pt x="1576216" y="2052861"/>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71" name="Freeform 270"/>
          <p:cNvSpPr/>
          <p:nvPr/>
        </p:nvSpPr>
        <p:spPr>
          <a:xfrm rot="18451054">
            <a:off x="8648254" y="172105"/>
            <a:ext cx="3340662" cy="1862796"/>
          </a:xfrm>
          <a:custGeom>
            <a:avLst/>
            <a:gdLst>
              <a:gd name="connsiteX0" fmla="*/ 2426102 w 3340662"/>
              <a:gd name="connsiteY0" fmla="*/ 0 h 1862796"/>
              <a:gd name="connsiteX1" fmla="*/ 3340662 w 3340662"/>
              <a:gd name="connsiteY1" fmla="*/ 1191121 h 1862796"/>
              <a:gd name="connsiteX2" fmla="*/ 3287636 w 3340662"/>
              <a:gd name="connsiteY2" fmla="*/ 1225141 h 1862796"/>
              <a:gd name="connsiteX3" fmla="*/ 323988 w 3340662"/>
              <a:gd name="connsiteY3" fmla="*/ 1849610 h 1862796"/>
              <a:gd name="connsiteX4" fmla="*/ 0 w 3340662"/>
              <a:gd name="connsiteY4" fmla="*/ 1862796 h 186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0662" h="1862796">
                <a:moveTo>
                  <a:pt x="2426102" y="0"/>
                </a:moveTo>
                <a:lnTo>
                  <a:pt x="3340662" y="1191121"/>
                </a:lnTo>
                <a:lnTo>
                  <a:pt x="3287636" y="1225141"/>
                </a:lnTo>
                <a:cubicBezTo>
                  <a:pt x="2733393" y="1541684"/>
                  <a:pt x="1640845" y="1777752"/>
                  <a:pt x="323988" y="1849610"/>
                </a:cubicBezTo>
                <a:lnTo>
                  <a:pt x="0" y="1862796"/>
                </a:ln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88" name="Freeform 287"/>
          <p:cNvSpPr/>
          <p:nvPr/>
        </p:nvSpPr>
        <p:spPr>
          <a:xfrm rot="21151054">
            <a:off x="9890272" y="1377095"/>
            <a:ext cx="2405919" cy="2143772"/>
          </a:xfrm>
          <a:custGeom>
            <a:avLst/>
            <a:gdLst>
              <a:gd name="connsiteX0" fmla="*/ 935466 w 2405919"/>
              <a:gd name="connsiteY0" fmla="*/ 75160 h 2143772"/>
              <a:gd name="connsiteX1" fmla="*/ 2374369 w 2405919"/>
              <a:gd name="connsiteY1" fmla="*/ 417409 h 2143772"/>
              <a:gd name="connsiteX2" fmla="*/ 2405919 w 2405919"/>
              <a:gd name="connsiteY2" fmla="*/ 430276 h 2143772"/>
              <a:gd name="connsiteX3" fmla="*/ 2232077 w 2405919"/>
              <a:gd name="connsiteY3" fmla="*/ 1753870 h 2143772"/>
              <a:gd name="connsiteX4" fmla="*/ 2093702 w 2405919"/>
              <a:gd name="connsiteY4" fmla="*/ 1799410 h 2143772"/>
              <a:gd name="connsiteX5" fmla="*/ 181837 w 2405919"/>
              <a:gd name="connsiteY5" fmla="*/ 2131304 h 2143772"/>
              <a:gd name="connsiteX6" fmla="*/ 0 w 2405919"/>
              <a:gd name="connsiteY6" fmla="*/ 2143772 h 2143772"/>
              <a:gd name="connsiteX7" fmla="*/ 281564 w 2405919"/>
              <a:gd name="connsiteY7" fmla="*/ 0 h 2143772"/>
              <a:gd name="connsiteX8" fmla="*/ 568028 w 2405919"/>
              <a:gd name="connsiteY8" fmla="*/ 27959 h 2143772"/>
              <a:gd name="connsiteX9" fmla="*/ 935466 w 2405919"/>
              <a:gd name="connsiteY9" fmla="*/ 75160 h 214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919" h="2143772">
                <a:moveTo>
                  <a:pt x="935466" y="75160"/>
                </a:moveTo>
                <a:cubicBezTo>
                  <a:pt x="1508728" y="158204"/>
                  <a:pt x="2001445" y="275776"/>
                  <a:pt x="2374369" y="417409"/>
                </a:cubicBezTo>
                <a:lnTo>
                  <a:pt x="2405919" y="430276"/>
                </a:lnTo>
                <a:lnTo>
                  <a:pt x="2232077" y="1753870"/>
                </a:lnTo>
                <a:lnTo>
                  <a:pt x="2093702" y="1799410"/>
                </a:lnTo>
                <a:cubicBezTo>
                  <a:pt x="1589318" y="1952824"/>
                  <a:pt x="930435" y="2069214"/>
                  <a:pt x="181837" y="2131304"/>
                </a:cubicBezTo>
                <a:lnTo>
                  <a:pt x="0" y="2143772"/>
                </a:lnTo>
                <a:lnTo>
                  <a:pt x="281564" y="0"/>
                </a:lnTo>
                <a:lnTo>
                  <a:pt x="568028" y="27959"/>
                </a:lnTo>
                <a:cubicBezTo>
                  <a:pt x="693750" y="42139"/>
                  <a:pt x="816347" y="57904"/>
                  <a:pt x="935466" y="75160"/>
                </a:cubicBezTo>
                <a:close/>
              </a:path>
            </a:pathLst>
          </a:cu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ndParaRPr>
          </a:p>
        </p:txBody>
      </p:sp>
      <p:sp>
        <p:nvSpPr>
          <p:cNvPr id="223" name="Oval 7"/>
          <p:cNvSpPr>
            <a:spLocks noChangeArrowheads="1"/>
          </p:cNvSpPr>
          <p:nvPr/>
        </p:nvSpPr>
        <p:spPr bwMode="auto">
          <a:xfrm>
            <a:off x="4559800" y="2276850"/>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6" name="Oval 2"/>
          <p:cNvSpPr>
            <a:spLocks noChangeArrowheads="1"/>
          </p:cNvSpPr>
          <p:nvPr/>
        </p:nvSpPr>
        <p:spPr bwMode="auto">
          <a:xfrm>
            <a:off x="6896273" y="-466725"/>
            <a:ext cx="6096000" cy="6096000"/>
          </a:xfrm>
          <a:prstGeom prst="ellipse">
            <a:avLst/>
          </a:prstGeom>
          <a:gradFill rotWithShape="1">
            <a:gsLst>
              <a:gs pos="0">
                <a:srgbClr val="3366FF"/>
              </a:gs>
              <a:gs pos="100000">
                <a:srgbClr val="3366FF">
                  <a:alpha val="200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7" name="Oval 3"/>
          <p:cNvSpPr>
            <a:spLocks noChangeArrowheads="1"/>
          </p:cNvSpPr>
          <p:nvPr/>
        </p:nvSpPr>
        <p:spPr bwMode="auto">
          <a:xfrm rot="-18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8" name="Oval 4"/>
          <p:cNvSpPr>
            <a:spLocks noChangeArrowheads="1"/>
          </p:cNvSpPr>
          <p:nvPr/>
        </p:nvSpPr>
        <p:spPr bwMode="auto">
          <a:xfrm rot="5400000">
            <a:off x="59818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29" name="Oval 5"/>
          <p:cNvSpPr>
            <a:spLocks noChangeArrowheads="1"/>
          </p:cNvSpPr>
          <p:nvPr/>
        </p:nvSpPr>
        <p:spPr bwMode="auto">
          <a:xfrm rot="2700000">
            <a:off x="5981873" y="2047875"/>
            <a:ext cx="7620000" cy="9144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0" name="Oval 6"/>
          <p:cNvSpPr>
            <a:spLocks noChangeArrowheads="1"/>
          </p:cNvSpPr>
          <p:nvPr/>
        </p:nvSpPr>
        <p:spPr bwMode="auto">
          <a:xfrm rot="1800000">
            <a:off x="6058073" y="2276475"/>
            <a:ext cx="7620000" cy="457200"/>
          </a:xfrm>
          <a:prstGeom prst="ellipse">
            <a:avLst/>
          </a:prstGeom>
          <a:gradFill rotWithShape="1">
            <a:gsLst>
              <a:gs pos="0">
                <a:schemeClr val="bg1"/>
              </a:gs>
              <a:gs pos="100000">
                <a:schemeClr val="tx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31" name="Oval 7"/>
          <p:cNvSpPr>
            <a:spLocks noChangeArrowheads="1"/>
          </p:cNvSpPr>
          <p:nvPr/>
        </p:nvSpPr>
        <p:spPr bwMode="auto">
          <a:xfrm>
            <a:off x="5772950" y="2238445"/>
            <a:ext cx="7620000" cy="457200"/>
          </a:xfrm>
          <a:prstGeom prst="ellipse">
            <a:avLst/>
          </a:prstGeom>
          <a:gradFill rotWithShape="1">
            <a:gsLst>
              <a:gs pos="65000">
                <a:srgbClr val="7E7E7E">
                  <a:alpha val="0"/>
                </a:srgbClr>
              </a:gs>
              <a:gs pos="0">
                <a:schemeClr val="bg1"/>
              </a:gs>
              <a:gs pos="100000">
                <a:schemeClr val="tx1">
                  <a:alpha val="0"/>
                </a:schemeClr>
              </a:gs>
            </a:gsLst>
            <a:path path="shape">
              <a:fillToRect l="50000" t="50000" r="50000" b="50000"/>
            </a:path>
          </a:gradFill>
          <a:ln>
            <a:noFill/>
          </a:ln>
          <a:effectLst/>
        </p:spPr>
        <p:txBody>
          <a:bodyPr wrap="none" anchor="ctr"/>
          <a:lstStyle/>
          <a:p>
            <a:endParaRPr lang="en-US">
              <a:solidFill>
                <a:srgbClr val="000000"/>
              </a:solidFill>
            </a:endParaRPr>
          </a:p>
        </p:txBody>
      </p:sp>
      <p:pic>
        <p:nvPicPr>
          <p:cNvPr id="2050" name="Picture 2" descr="https://onwardigo.files.wordpress.com/2016/05/millionaire02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375" y="368441"/>
            <a:ext cx="10357109" cy="5825875"/>
          </a:xfrm>
          <a:prstGeom prst="rect">
            <a:avLst/>
          </a:prstGeom>
          <a:noFill/>
          <a:extLst>
            <a:ext uri="{909E8E84-426E-40DD-AFC4-6F175D3DCCD1}">
              <a14:hiddenFill xmlns:a14="http://schemas.microsoft.com/office/drawing/2010/main">
                <a:solidFill>
                  <a:srgbClr val="FFFFFF"/>
                </a:solidFill>
              </a14:hiddenFill>
            </a:ext>
          </a:extLst>
        </p:spPr>
      </p:pic>
      <p:sp>
        <p:nvSpPr>
          <p:cNvPr id="299" name="Rectangle 83"/>
          <p:cNvSpPr>
            <a:spLocks noChangeArrowheads="1"/>
          </p:cNvSpPr>
          <p:nvPr/>
        </p:nvSpPr>
        <p:spPr bwMode="auto">
          <a:xfrm>
            <a:off x="35162" y="0"/>
            <a:ext cx="10254609" cy="1717672"/>
          </a:xfrm>
          <a:prstGeom prst="rect">
            <a:avLst/>
          </a:prstGeom>
          <a:gradFill>
            <a:gsLst>
              <a:gs pos="0">
                <a:schemeClr val="tx1"/>
              </a:gs>
              <a:gs pos="100000">
                <a:schemeClr val="tx1">
                  <a:alpha val="0"/>
                </a:schemeClr>
              </a:gs>
            </a:gsLst>
            <a:lin ang="5400000" scaled="0"/>
          </a:gradFill>
          <a:ln w="9525">
            <a:noFill/>
            <a:miter lim="800000"/>
            <a:headEnd/>
            <a:tailEnd/>
          </a:ln>
          <a:effectLst/>
        </p:spPr>
        <p:txBody>
          <a:bodyPr wrap="none" anchor="ctr"/>
          <a:lstStyle/>
          <a:p>
            <a:endParaRPr lang="en-US">
              <a:solidFill>
                <a:srgbClr val="000000"/>
              </a:solidFill>
            </a:endParaRPr>
          </a:p>
        </p:txBody>
      </p:sp>
      <p:sp>
        <p:nvSpPr>
          <p:cNvPr id="77858" name="Rectangle 34"/>
          <p:cNvSpPr>
            <a:spLocks noChangeArrowheads="1"/>
          </p:cNvSpPr>
          <p:nvPr/>
        </p:nvSpPr>
        <p:spPr bwMode="auto">
          <a:xfrm>
            <a:off x="0" y="4220658"/>
            <a:ext cx="12192000" cy="1743072"/>
          </a:xfrm>
          <a:prstGeom prst="rect">
            <a:avLst/>
          </a:prstGeom>
          <a:gradFill rotWithShape="1">
            <a:gsLst>
              <a:gs pos="0">
                <a:schemeClr val="tx1">
                  <a:alpha val="0"/>
                </a:schemeClr>
              </a:gs>
              <a:gs pos="100000">
                <a:schemeClr val="tx1"/>
              </a:gs>
            </a:gsLst>
            <a:lin ang="5400000" scaled="1"/>
          </a:gradFill>
          <a:ln>
            <a:noFill/>
          </a:ln>
          <a:effectLst/>
        </p:spPr>
        <p:txBody>
          <a:bodyPr wrap="none" anchor="ctr"/>
          <a:lstStyle/>
          <a:p>
            <a:endParaRPr lang="en-US">
              <a:solidFill>
                <a:srgbClr val="000000"/>
              </a:solidFill>
            </a:endParaRPr>
          </a:p>
        </p:txBody>
      </p:sp>
      <p:sp>
        <p:nvSpPr>
          <p:cNvPr id="77860" name="Rectangle 36"/>
          <p:cNvSpPr>
            <a:spLocks noChangeArrowheads="1"/>
          </p:cNvSpPr>
          <p:nvPr/>
        </p:nvSpPr>
        <p:spPr bwMode="auto">
          <a:xfrm>
            <a:off x="9369121" y="-317355"/>
            <a:ext cx="2904997" cy="6858000"/>
          </a:xfrm>
          <a:prstGeom prst="rect">
            <a:avLst/>
          </a:prstGeom>
          <a:gradFill rotWithShape="1">
            <a:gsLst>
              <a:gs pos="4000">
                <a:schemeClr val="tx1">
                  <a:alpha val="1000"/>
                </a:schemeClr>
              </a:gs>
              <a:gs pos="33000">
                <a:schemeClr val="tx1"/>
              </a:gs>
              <a:gs pos="100000">
                <a:schemeClr val="tx1">
                  <a:alpha val="0"/>
                </a:schemeClr>
              </a:gs>
            </a:gsLst>
            <a:lin ang="0" scaled="1"/>
          </a:gradFill>
          <a:ln>
            <a:noFill/>
          </a:ln>
          <a:effectLst/>
        </p:spPr>
        <p:txBody>
          <a:bodyPr wrap="none" anchor="ctr"/>
          <a:lstStyle/>
          <a:p>
            <a:endParaRPr lang="en-US">
              <a:solidFill>
                <a:srgbClr val="000000"/>
              </a:solidFill>
            </a:endParaRPr>
          </a:p>
        </p:txBody>
      </p:sp>
      <p:sp>
        <p:nvSpPr>
          <p:cNvPr id="77881" name="AutoShape 57"/>
          <p:cNvSpPr>
            <a:spLocks noChangeArrowheads="1"/>
          </p:cNvSpPr>
          <p:nvPr/>
        </p:nvSpPr>
        <p:spPr bwMode="auto">
          <a:xfrm>
            <a:off x="10481791" y="5007391"/>
            <a:ext cx="1371600" cy="285750"/>
          </a:xfrm>
          <a:prstGeom prst="hexagon">
            <a:avLst>
              <a:gd name="adj" fmla="val 34844"/>
              <a:gd name="vf" fmla="val 115470"/>
            </a:avLst>
          </a:prstGeom>
          <a:solidFill>
            <a:srgbClr val="111128">
              <a:alpha val="78000"/>
            </a:srgbClr>
          </a:solidFill>
          <a:ln w="57150">
            <a:solidFill>
              <a:srgbClr val="FFC000"/>
            </a:solidFill>
            <a:miter lim="800000"/>
            <a:headEnd/>
            <a:tailEnd/>
          </a:ln>
          <a:effectLst/>
        </p:spPr>
        <p:txBody>
          <a:bodyPr wrap="none" anchor="ctr"/>
          <a:lstStyle/>
          <a:p>
            <a:pPr algn="ctr"/>
            <a:r>
              <a:rPr lang="en-US" altLang="en-US" sz="1600" b="1">
                <a:solidFill>
                  <a:srgbClr val="FFFF00"/>
                </a:solidFill>
              </a:rPr>
              <a:t>$100</a:t>
            </a:r>
            <a:endParaRPr lang="en-US" altLang="en-US" sz="1600" b="1" dirty="0">
              <a:solidFill>
                <a:srgbClr val="FFFF00"/>
              </a:solidFill>
            </a:endParaRPr>
          </a:p>
        </p:txBody>
      </p:sp>
      <p:sp>
        <p:nvSpPr>
          <p:cNvPr id="77883" name="AutoShape 59"/>
          <p:cNvSpPr>
            <a:spLocks noChangeArrowheads="1"/>
          </p:cNvSpPr>
          <p:nvPr/>
        </p:nvSpPr>
        <p:spPr bwMode="auto">
          <a:xfrm>
            <a:off x="10501401" y="4605971"/>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dirty="0">
                <a:solidFill>
                  <a:srgbClr val="FFFF00"/>
                </a:solidFill>
              </a:rPr>
              <a:t>$300</a:t>
            </a:r>
          </a:p>
        </p:txBody>
      </p:sp>
      <p:sp>
        <p:nvSpPr>
          <p:cNvPr id="77885" name="AutoShape 61"/>
          <p:cNvSpPr>
            <a:spLocks noChangeArrowheads="1"/>
          </p:cNvSpPr>
          <p:nvPr/>
        </p:nvSpPr>
        <p:spPr bwMode="auto">
          <a:xfrm>
            <a:off x="10474170" y="3959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a:t>
            </a:r>
            <a:endParaRPr lang="en-US" altLang="en-US" sz="1600" b="1" dirty="0">
              <a:solidFill>
                <a:srgbClr val="FFFFFF"/>
              </a:solidFill>
            </a:endParaRPr>
          </a:p>
        </p:txBody>
      </p:sp>
      <p:sp>
        <p:nvSpPr>
          <p:cNvPr id="77886" name="AutoShape 62"/>
          <p:cNvSpPr>
            <a:spLocks noChangeArrowheads="1"/>
          </p:cNvSpPr>
          <p:nvPr/>
        </p:nvSpPr>
        <p:spPr bwMode="auto">
          <a:xfrm>
            <a:off x="10474170" y="3654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$2,000</a:t>
            </a:r>
            <a:endParaRPr lang="en-US" altLang="en-US" sz="1600" b="1" dirty="0">
              <a:solidFill>
                <a:srgbClr val="FFFF00"/>
              </a:solidFill>
            </a:endParaRPr>
          </a:p>
        </p:txBody>
      </p:sp>
      <p:sp>
        <p:nvSpPr>
          <p:cNvPr id="77887" name="AutoShape 63"/>
          <p:cNvSpPr>
            <a:spLocks noChangeArrowheads="1"/>
          </p:cNvSpPr>
          <p:nvPr/>
        </p:nvSpPr>
        <p:spPr bwMode="auto">
          <a:xfrm>
            <a:off x="10474170" y="3349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$4,000</a:t>
            </a:r>
            <a:endParaRPr lang="en-US" altLang="en-US" sz="1600" b="1" dirty="0">
              <a:solidFill>
                <a:srgbClr val="FFFF00"/>
              </a:solidFill>
            </a:endParaRPr>
          </a:p>
        </p:txBody>
      </p:sp>
      <p:sp>
        <p:nvSpPr>
          <p:cNvPr id="77888" name="AutoShape 64"/>
          <p:cNvSpPr>
            <a:spLocks noChangeArrowheads="1"/>
          </p:cNvSpPr>
          <p:nvPr/>
        </p:nvSpPr>
        <p:spPr bwMode="auto">
          <a:xfrm>
            <a:off x="10474170" y="3044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$8,000</a:t>
            </a:r>
            <a:endParaRPr lang="en-US" altLang="en-US" sz="1600" b="1" dirty="0">
              <a:solidFill>
                <a:srgbClr val="FFFF00"/>
              </a:solidFill>
            </a:endParaRPr>
          </a:p>
        </p:txBody>
      </p:sp>
      <p:sp>
        <p:nvSpPr>
          <p:cNvPr id="77889" name="AutoShape 65"/>
          <p:cNvSpPr>
            <a:spLocks noChangeArrowheads="1"/>
          </p:cNvSpPr>
          <p:nvPr/>
        </p:nvSpPr>
        <p:spPr bwMode="auto">
          <a:xfrm>
            <a:off x="10474170" y="2740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$16,000</a:t>
            </a:r>
            <a:endParaRPr lang="en-US" altLang="en-US" sz="1600" b="1" dirty="0">
              <a:solidFill>
                <a:srgbClr val="FFFF00"/>
              </a:solidFill>
            </a:endParaRPr>
          </a:p>
        </p:txBody>
      </p:sp>
      <p:sp>
        <p:nvSpPr>
          <p:cNvPr id="77890" name="AutoShape 66"/>
          <p:cNvSpPr>
            <a:spLocks noChangeArrowheads="1"/>
          </p:cNvSpPr>
          <p:nvPr/>
        </p:nvSpPr>
        <p:spPr bwMode="auto">
          <a:xfrm>
            <a:off x="10474170" y="2435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$25,000</a:t>
            </a:r>
            <a:endParaRPr lang="en-US" altLang="en-US" sz="1600" b="1" dirty="0">
              <a:solidFill>
                <a:srgbClr val="FFFFFF"/>
              </a:solidFill>
            </a:endParaRPr>
          </a:p>
        </p:txBody>
      </p:sp>
      <p:sp>
        <p:nvSpPr>
          <p:cNvPr id="77891" name="AutoShape 67"/>
          <p:cNvSpPr>
            <a:spLocks noChangeArrowheads="1"/>
          </p:cNvSpPr>
          <p:nvPr/>
        </p:nvSpPr>
        <p:spPr bwMode="auto">
          <a:xfrm>
            <a:off x="10474170" y="21304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a:t>
            </a:r>
            <a:endParaRPr lang="en-US" altLang="en-US" sz="1600" b="1" dirty="0">
              <a:solidFill>
                <a:srgbClr val="FFFF00"/>
              </a:solidFill>
            </a:endParaRPr>
          </a:p>
        </p:txBody>
      </p:sp>
      <p:sp>
        <p:nvSpPr>
          <p:cNvPr id="77892" name="AutoShape 68"/>
          <p:cNvSpPr>
            <a:spLocks noChangeArrowheads="1"/>
          </p:cNvSpPr>
          <p:nvPr/>
        </p:nvSpPr>
        <p:spPr bwMode="auto">
          <a:xfrm>
            <a:off x="10474170" y="18256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$100,000</a:t>
            </a:r>
            <a:endParaRPr lang="en-US" altLang="en-US" sz="1600" b="1" dirty="0">
              <a:solidFill>
                <a:srgbClr val="FFFF00"/>
              </a:solidFill>
            </a:endParaRPr>
          </a:p>
        </p:txBody>
      </p:sp>
      <p:sp>
        <p:nvSpPr>
          <p:cNvPr id="77893" name="AutoShape 69"/>
          <p:cNvSpPr>
            <a:spLocks noChangeArrowheads="1"/>
          </p:cNvSpPr>
          <p:nvPr/>
        </p:nvSpPr>
        <p:spPr bwMode="auto">
          <a:xfrm>
            <a:off x="10474170" y="15208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$250,000</a:t>
            </a:r>
            <a:endParaRPr lang="en-US" altLang="en-US" sz="1600" b="1" dirty="0">
              <a:solidFill>
                <a:srgbClr val="FFFF00"/>
              </a:solidFill>
            </a:endParaRPr>
          </a:p>
        </p:txBody>
      </p:sp>
      <p:sp>
        <p:nvSpPr>
          <p:cNvPr id="77894" name="AutoShape 70"/>
          <p:cNvSpPr>
            <a:spLocks noChangeArrowheads="1"/>
          </p:cNvSpPr>
          <p:nvPr/>
        </p:nvSpPr>
        <p:spPr bwMode="auto">
          <a:xfrm>
            <a:off x="10474170" y="12160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00"/>
                </a:solidFill>
              </a:rPr>
              <a:t>$500,000</a:t>
            </a:r>
            <a:endParaRPr lang="en-US" altLang="en-US" sz="1600" b="1" dirty="0">
              <a:solidFill>
                <a:srgbClr val="FFFF00"/>
              </a:solidFill>
            </a:endParaRPr>
          </a:p>
        </p:txBody>
      </p:sp>
      <p:sp>
        <p:nvSpPr>
          <p:cNvPr id="77895" name="AutoShape 71"/>
          <p:cNvSpPr>
            <a:spLocks noChangeArrowheads="1"/>
          </p:cNvSpPr>
          <p:nvPr/>
        </p:nvSpPr>
        <p:spPr bwMode="auto">
          <a:xfrm>
            <a:off x="10474170" y="911225"/>
            <a:ext cx="1371600" cy="285750"/>
          </a:xfrm>
          <a:prstGeom prst="hexagon">
            <a:avLst>
              <a:gd name="adj" fmla="val 34844"/>
              <a:gd name="vf" fmla="val 115470"/>
            </a:avLst>
          </a:prstGeom>
          <a:solidFill>
            <a:srgbClr val="111128">
              <a:alpha val="78000"/>
            </a:srgbClr>
          </a:solidFill>
          <a:ln>
            <a:noFill/>
          </a:ln>
          <a:effectLst/>
        </p:spPr>
        <p:txBody>
          <a:bodyPr wrap="none" anchor="ctr"/>
          <a:lstStyle/>
          <a:p>
            <a:pPr algn="ctr"/>
            <a:r>
              <a:rPr lang="en-US" altLang="en-US" sz="1600" b="1">
                <a:solidFill>
                  <a:srgbClr val="FFFFFF"/>
                </a:solidFill>
              </a:rPr>
              <a:t>$1,000,000</a:t>
            </a:r>
            <a:endParaRPr lang="en-US" altLang="en-US" sz="1600" b="1" dirty="0">
              <a:solidFill>
                <a:srgbClr val="FFFFFF"/>
              </a:solidFill>
            </a:endParaRPr>
          </a:p>
        </p:txBody>
      </p:sp>
      <p:sp>
        <p:nvSpPr>
          <p:cNvPr id="77907" name="Rectangle 83"/>
          <p:cNvSpPr>
            <a:spLocks noChangeArrowheads="1"/>
          </p:cNvSpPr>
          <p:nvPr/>
        </p:nvSpPr>
        <p:spPr bwMode="auto">
          <a:xfrm>
            <a:off x="0" y="5925325"/>
            <a:ext cx="12192000" cy="931862"/>
          </a:xfrm>
          <a:prstGeom prst="rect">
            <a:avLst/>
          </a:prstGeom>
          <a:solidFill>
            <a:schemeClr val="tx1"/>
          </a:solidFill>
          <a:ln w="9525">
            <a:solidFill>
              <a:schemeClr val="tx1"/>
            </a:solidFill>
            <a:miter lim="800000"/>
            <a:headEnd/>
            <a:tailEnd/>
          </a:ln>
          <a:effectLst/>
        </p:spPr>
        <p:txBody>
          <a:bodyPr wrap="none" anchor="ctr"/>
          <a:lstStyle/>
          <a:p>
            <a:endParaRPr lang="en-US">
              <a:solidFill>
                <a:srgbClr val="000000"/>
              </a:solidFill>
            </a:endParaRPr>
          </a:p>
        </p:txBody>
      </p:sp>
      <p:sp>
        <p:nvSpPr>
          <p:cNvPr id="77916" name="ViewCorrect" hidden="1">
            <a:hlinkClick r:id="" action="ppaction://macro?name=ViewCorrectAnswer"/>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CORRECT ANSWER</a:t>
            </a:r>
          </a:p>
        </p:txBody>
      </p:sp>
      <p:sp>
        <p:nvSpPr>
          <p:cNvPr id="77918" name="GameEnd" hidden="1">
            <a:hlinkClick r:id="" action="ppaction://macro?name=ViewEnd"/>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END</a:t>
            </a:r>
          </a:p>
        </p:txBody>
      </p:sp>
      <p:sp>
        <p:nvSpPr>
          <p:cNvPr id="183" name="TimerText" hidden="1"/>
          <p:cNvSpPr txBox="1"/>
          <p:nvPr/>
        </p:nvSpPr>
        <p:spPr>
          <a:xfrm>
            <a:off x="4451058" y="2383105"/>
            <a:ext cx="1476686" cy="1323439"/>
          </a:xfrm>
          <a:prstGeom prst="rect">
            <a:avLst/>
          </a:prstGeom>
          <a:noFill/>
        </p:spPr>
        <p:txBody>
          <a:bodyPr wrap="none" rtlCol="0">
            <a:spAutoFit/>
          </a:bodyPr>
          <a:lstStyle>
            <a:defPPr>
              <a:defRPr lang="en-US"/>
            </a:defPPr>
            <a:lvl1pPr marL="0" algn="ctr" defTabSz="914400" eaLnBrk="1" latinLnBrk="0" hangingPunct="1">
              <a:defRPr sz="16600" b="1">
                <a:ln>
                  <a:solidFill>
                    <a:schemeClr val="tx1"/>
                  </a:solidFill>
                </a:ln>
                <a:gradFill>
                  <a:gsLst>
                    <a:gs pos="31000">
                      <a:schemeClr val="accent1">
                        <a:lumMod val="5000"/>
                        <a:lumOff val="95000"/>
                      </a:schemeClr>
                    </a:gs>
                    <a:gs pos="73000">
                      <a:srgbClr val="FFC000"/>
                    </a:gs>
                    <a:gs pos="100000">
                      <a:srgbClr val="FFFF00"/>
                    </a:gs>
                  </a:gsLst>
                  <a:lin ang="5400000" scaled="1"/>
                </a:gradFill>
                <a:effectLst>
                  <a:outerShdw blurRad="50800" dist="38100" dir="2700000" algn="tl" rotWithShape="0">
                    <a:prstClr val="black">
                      <a:alpha val="40000"/>
                    </a:prstClr>
                  </a:outerShdw>
                </a:effectLst>
                <a:latin typeface="+mn-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sz="8000" spc="-30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rPr>
              <a:t>00</a:t>
            </a:r>
            <a:endParaRPr lang="en-US" sz="8000" spc="-300" dirty="0">
              <a:ln w="12700">
                <a:solidFill>
                  <a:srgbClr val="000000"/>
                </a:solidFill>
              </a:ln>
              <a:gradFill>
                <a:gsLst>
                  <a:gs pos="29000">
                    <a:srgbClr val="BBE0E3">
                      <a:lumMod val="5000"/>
                      <a:lumOff val="95000"/>
                    </a:srgbClr>
                  </a:gs>
                  <a:gs pos="82000">
                    <a:srgbClr val="FFC000"/>
                  </a:gs>
                  <a:gs pos="67000">
                    <a:srgbClr val="FFFF00"/>
                  </a:gs>
                </a:gsLst>
                <a:lin ang="5400000" scaled="1"/>
              </a:gradFill>
              <a:latin typeface="Arial Black" panose="020B0A04020102020204" pitchFamily="34" charset="0"/>
            </a:endParaRPr>
          </a:p>
        </p:txBody>
      </p:sp>
      <p:sp>
        <p:nvSpPr>
          <p:cNvPr id="130" name="Rectangle 36"/>
          <p:cNvSpPr>
            <a:spLocks noChangeArrowheads="1"/>
          </p:cNvSpPr>
          <p:nvPr/>
        </p:nvSpPr>
        <p:spPr bwMode="auto">
          <a:xfrm>
            <a:off x="-10395" y="10955"/>
            <a:ext cx="2904997" cy="6858000"/>
          </a:xfrm>
          <a:prstGeom prst="rect">
            <a:avLst/>
          </a:prstGeom>
          <a:gradFill rotWithShape="1">
            <a:gsLst>
              <a:gs pos="0">
                <a:schemeClr val="tx1"/>
              </a:gs>
              <a:gs pos="35000">
                <a:schemeClr val="tx1">
                  <a:alpha val="0"/>
                </a:schemeClr>
              </a:gs>
            </a:gsLst>
            <a:lin ang="0" scaled="1"/>
          </a:gradFill>
          <a:ln>
            <a:noFill/>
          </a:ln>
          <a:effectLst/>
        </p:spPr>
        <p:txBody>
          <a:bodyPr wrap="none" anchor="ctr"/>
          <a:lstStyle/>
          <a:p>
            <a:endParaRPr lang="en-US">
              <a:solidFill>
                <a:srgbClr val="000000"/>
              </a:solidFill>
            </a:endParaRPr>
          </a:p>
        </p:txBody>
      </p:sp>
      <p:sp>
        <p:nvSpPr>
          <p:cNvPr id="105" name="Continue" hidden="1">
            <a:hlinkClick r:id="" action="ppaction://macro?name=NextQuestion"/>
          </p:cNvPr>
          <p:cNvSpPr>
            <a:spLocks noChangeArrowheads="1"/>
          </p:cNvSpPr>
          <p:nvPr/>
        </p:nvSpPr>
        <p:spPr bwMode="auto">
          <a:xfrm>
            <a:off x="3960612" y="6462995"/>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dirty="0">
                <a:solidFill>
                  <a:srgbClr val="FFFFFF"/>
                </a:solidFill>
              </a:rPr>
              <a:t>CONTINUE</a:t>
            </a:r>
          </a:p>
        </p:txBody>
      </p:sp>
      <p:graphicFrame>
        <p:nvGraphicFramePr>
          <p:cNvPr id="16" name="AskAudienceChart" hidden="1"/>
          <p:cNvGraphicFramePr/>
          <p:nvPr/>
        </p:nvGraphicFramePr>
        <p:xfrm>
          <a:off x="2346325" y="1756601"/>
          <a:ext cx="6096000" cy="2488694"/>
        </p:xfrm>
        <a:graphic>
          <a:graphicData uri="http://schemas.openxmlformats.org/drawingml/2006/chart">
            <c:chart xmlns:c="http://schemas.openxmlformats.org/drawingml/2006/chart" xmlns:r="http://schemas.openxmlformats.org/officeDocument/2006/relationships" r:id="rId12"/>
          </a:graphicData>
        </a:graphic>
      </p:graphicFrame>
      <p:sp>
        <p:nvSpPr>
          <p:cNvPr id="77902" name="QuestionText">
            <a:hlinkClick r:id="" action="ppaction://macro?name=ShowAnswers"/>
          </p:cNvPr>
          <p:cNvSpPr>
            <a:spLocks noChangeArrowheads="1"/>
          </p:cNvSpPr>
          <p:nvPr/>
        </p:nvSpPr>
        <p:spPr bwMode="auto">
          <a:xfrm>
            <a:off x="722461"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76200">
            <a:gradFill>
              <a:gsLst>
                <a:gs pos="50000">
                  <a:schemeClr val="accent5">
                    <a:lumMod val="50000"/>
                  </a:schemeClr>
                </a:gs>
                <a:gs pos="100000">
                  <a:schemeClr val="accent2"/>
                </a:gs>
                <a:gs pos="0">
                  <a:schemeClr val="accent2"/>
                </a:gs>
              </a:gsLst>
              <a:lin ang="10800000" scaled="0"/>
            </a:gradFill>
          </a:ln>
          <a:effectLst/>
        </p:spPr>
        <p:txBody>
          <a:bodyPr wrap="none" anchor="ctr"/>
          <a:lstStyle/>
          <a:p>
            <a:pPr algn="ctr"/>
            <a:r>
              <a:rPr lang="en-US" sz="2400" b="1" dirty="0" err="1">
                <a:solidFill>
                  <a:srgbClr val="FFFFFF"/>
                </a:solidFill>
                <a:latin typeface="Times New Roman" panose="02020603050405020304" pitchFamily="18" charset="0"/>
                <a:cs typeface="Times New Roman" panose="02020603050405020304" pitchFamily="18" charset="0"/>
              </a:rPr>
              <a:t>Câu</a:t>
            </a:r>
            <a:r>
              <a:rPr lang="en-US" sz="2400" b="1" dirty="0">
                <a:solidFill>
                  <a:srgbClr val="FFFFFF"/>
                </a:solidFill>
                <a:latin typeface="Times New Roman" panose="02020603050405020304" pitchFamily="18" charset="0"/>
                <a:cs typeface="Times New Roman" panose="02020603050405020304" pitchFamily="18" charset="0"/>
              </a:rPr>
              <a:t> </a:t>
            </a:r>
            <a:r>
              <a:rPr lang="en-US" sz="2400" b="1" dirty="0" err="1">
                <a:solidFill>
                  <a:srgbClr val="FFFFFF"/>
                </a:solidFill>
                <a:latin typeface="Times New Roman" panose="02020603050405020304" pitchFamily="18" charset="0"/>
                <a:cs typeface="Times New Roman" panose="02020603050405020304" pitchFamily="18" charset="0"/>
              </a:rPr>
              <a:t>hỏi</a:t>
            </a:r>
            <a:r>
              <a:rPr lang="en-US" sz="2400" b="1" dirty="0">
                <a:solidFill>
                  <a:srgbClr val="FFFFFF"/>
                </a:solidFill>
                <a:latin typeface="Times New Roman" panose="02020603050405020304" pitchFamily="18" charset="0"/>
                <a:cs typeface="Times New Roman" panose="02020603050405020304" pitchFamily="18" charset="0"/>
              </a:rPr>
              <a:t> 3:</a:t>
            </a:r>
          </a:p>
          <a:p>
            <a:pPr algn="ctr" eaLnBrk="0" hangingPunct="0"/>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1288, </a:t>
            </a:r>
          </a:p>
          <a:p>
            <a:pPr algn="ctr" eaLnBrk="0" hangingPunct="0"/>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đã</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24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24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77904" name="AutoShape 80"/>
          <p:cNvSpPr>
            <a:spLocks noChangeArrowheads="1"/>
          </p:cNvSpPr>
          <p:nvPr/>
        </p:nvSpPr>
        <p:spPr bwMode="auto">
          <a:xfrm>
            <a:off x="834515"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905" name="AutoShape 81"/>
          <p:cNvSpPr>
            <a:spLocks noChangeArrowheads="1"/>
          </p:cNvSpPr>
          <p:nvPr/>
        </p:nvSpPr>
        <p:spPr bwMode="auto">
          <a:xfrm>
            <a:off x="9424068" y="838200"/>
            <a:ext cx="166787" cy="152400"/>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77862" name="AnswerD"/>
          <p:cNvSpPr>
            <a:spLocks noChangeArrowheads="1"/>
          </p:cNvSpPr>
          <p:nvPr/>
        </p:nvSpPr>
        <p:spPr bwMode="auto">
          <a:xfrm>
            <a:off x="5271230" y="5118820"/>
            <a:ext cx="4420838"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000" b="1" dirty="0" err="1">
                <a:solidFill>
                  <a:srgbClr val="FFFFFF"/>
                </a:solidFill>
                <a:latin typeface="Times New Roman" panose="02020603050405020304" pitchFamily="18" charset="0"/>
                <a:cs typeface="Times New Roman" panose="02020603050405020304" pitchFamily="18" charset="0"/>
              </a:rPr>
              <a:t>Mã</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Lương</a:t>
            </a:r>
            <a:endParaRPr lang="en-US" sz="2000" b="1" dirty="0">
              <a:solidFill>
                <a:srgbClr val="FFFFFF"/>
              </a:solidFill>
              <a:latin typeface="Times New Roman" panose="02020603050405020304" pitchFamily="18" charset="0"/>
              <a:cs typeface="Times New Roman" panose="02020603050405020304" pitchFamily="18" charset="0"/>
            </a:endParaRPr>
          </a:p>
        </p:txBody>
      </p:sp>
      <p:sp>
        <p:nvSpPr>
          <p:cNvPr id="77861" name="AnswerC"/>
          <p:cNvSpPr>
            <a:spLocks noChangeArrowheads="1"/>
          </p:cNvSpPr>
          <p:nvPr/>
        </p:nvSpPr>
        <p:spPr bwMode="auto">
          <a:xfrm>
            <a:off x="5254654" y="4325205"/>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000" b="1" dirty="0" err="1">
                <a:solidFill>
                  <a:srgbClr val="FFFFFF"/>
                </a:solidFill>
                <a:latin typeface="Times New Roman" panose="02020603050405020304" pitchFamily="18" charset="0"/>
                <a:cs typeface="Times New Roman" panose="02020603050405020304" pitchFamily="18" charset="0"/>
              </a:rPr>
              <a:t>Triệu</a:t>
            </a:r>
            <a:r>
              <a:rPr lang="en-US" sz="2000" b="1" dirty="0">
                <a:solidFill>
                  <a:srgbClr val="FFFFFF"/>
                </a:solidFill>
                <a:latin typeface="Times New Roman" panose="02020603050405020304" pitchFamily="18" charset="0"/>
                <a:cs typeface="Times New Roman" panose="02020603050405020304" pitchFamily="18" charset="0"/>
              </a:rPr>
              <a:t> </a:t>
            </a:r>
            <a:r>
              <a:rPr lang="en-US" sz="2000" b="1" dirty="0" err="1">
                <a:solidFill>
                  <a:srgbClr val="FFFFFF"/>
                </a:solidFill>
                <a:latin typeface="Times New Roman" panose="02020603050405020304" pitchFamily="18" charset="0"/>
                <a:cs typeface="Times New Roman" panose="02020603050405020304" pitchFamily="18" charset="0"/>
              </a:rPr>
              <a:t>Đà</a:t>
            </a:r>
            <a:endParaRPr lang="en-US" sz="2000" b="1" dirty="0">
              <a:solidFill>
                <a:srgbClr val="FFFFFF"/>
              </a:solidFill>
              <a:latin typeface="Times New Roman" panose="02020603050405020304" pitchFamily="18" charset="0"/>
              <a:cs typeface="Times New Roman" panose="02020603050405020304" pitchFamily="18" charset="0"/>
            </a:endParaRPr>
          </a:p>
        </p:txBody>
      </p:sp>
      <p:sp>
        <p:nvSpPr>
          <p:cNvPr id="77864" name="AnswerB"/>
          <p:cNvSpPr>
            <a:spLocks noChangeArrowheads="1"/>
          </p:cNvSpPr>
          <p:nvPr/>
        </p:nvSpPr>
        <p:spPr bwMode="auto">
          <a:xfrm>
            <a:off x="692677" y="5176217"/>
            <a:ext cx="4457712"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0" scaled="0"/>
            </a:gradFill>
          </a:ln>
          <a:effectLst/>
        </p:spPr>
        <p:txBody>
          <a:bodyPr wrap="none" anchor="ctr"/>
          <a:lstStyle/>
          <a:p>
            <a:pPr algn="ctr"/>
            <a:r>
              <a:rPr lang="en-US" sz="2000" dirty="0">
                <a:solidFill>
                  <a:srgbClr val="FFFFFF"/>
                </a:solidFill>
                <a:latin typeface="Times New Roman" panose="02020603050405020304" pitchFamily="18" charset="0"/>
                <a:cs typeface="Times New Roman" panose="02020603050405020304" pitchFamily="18" charset="0"/>
              </a:rPr>
              <a:t>    </a:t>
            </a:r>
            <a:r>
              <a:rPr lang="en-US" sz="2000" b="1" dirty="0">
                <a:solidFill>
                  <a:srgbClr val="FFFFFF"/>
                </a:solidFill>
                <a:latin typeface="Times New Roman" panose="02020603050405020304" pitchFamily="18" charset="0"/>
                <a:cs typeface="Times New Roman" panose="02020603050405020304" pitchFamily="18" charset="0"/>
              </a:rPr>
              <a:t>Ô </a:t>
            </a:r>
            <a:r>
              <a:rPr lang="en-US" sz="2000" b="1" dirty="0" err="1">
                <a:solidFill>
                  <a:srgbClr val="FFFFFF"/>
                </a:solidFill>
                <a:latin typeface="Times New Roman" panose="02020603050405020304" pitchFamily="18" charset="0"/>
                <a:cs typeface="Times New Roman" panose="02020603050405020304" pitchFamily="18" charset="0"/>
              </a:rPr>
              <a:t>Mã</a:t>
            </a:r>
            <a:r>
              <a:rPr lang="en-US" sz="2000" b="1" dirty="0">
                <a:solidFill>
                  <a:srgbClr val="FFFFFF"/>
                </a:solidFill>
                <a:latin typeface="Times New Roman" panose="02020603050405020304" pitchFamily="18" charset="0"/>
                <a:cs typeface="Times New Roman" panose="02020603050405020304" pitchFamily="18" charset="0"/>
              </a:rPr>
              <a:t> Nhi</a:t>
            </a:r>
          </a:p>
        </p:txBody>
      </p:sp>
      <p:sp>
        <p:nvSpPr>
          <p:cNvPr id="77863" name="AnswerA"/>
          <p:cNvSpPr>
            <a:spLocks noChangeArrowheads="1"/>
          </p:cNvSpPr>
          <p:nvPr/>
        </p:nvSpPr>
        <p:spPr bwMode="auto">
          <a:xfrm>
            <a:off x="722461" y="4343403"/>
            <a:ext cx="4437413" cy="722313"/>
          </a:xfrm>
          <a:prstGeom prst="hexagon">
            <a:avLst>
              <a:gd name="adj" fmla="val 34150"/>
              <a:gd name="vf" fmla="val 115470"/>
            </a:avLst>
          </a:prstGeom>
          <a:gradFill flip="none" rotWithShape="1">
            <a:gsLst>
              <a:gs pos="35000">
                <a:srgbClr val="0D0D0D"/>
              </a:gs>
              <a:gs pos="100000">
                <a:srgbClr val="161645"/>
              </a:gs>
            </a:gsLst>
            <a:lin ang="5400000" scaled="1"/>
            <a:tileRect/>
          </a:gradFill>
          <a:ln w="38100">
            <a:gradFill>
              <a:gsLst>
                <a:gs pos="0">
                  <a:schemeClr val="accent5">
                    <a:lumMod val="50000"/>
                  </a:schemeClr>
                </a:gs>
                <a:gs pos="100000">
                  <a:schemeClr val="accent2"/>
                </a:gs>
              </a:gsLst>
              <a:lin ang="10800000" scaled="0"/>
            </a:gradFill>
          </a:ln>
          <a:effectLst/>
        </p:spPr>
        <p:txBody>
          <a:bodyPr wrap="none" anchor="ctr"/>
          <a:lstStyle/>
          <a:p>
            <a:pPr algn="ctr"/>
            <a:r>
              <a:rPr lang="en-US" sz="2000" b="1" dirty="0">
                <a:solidFill>
                  <a:srgbClr val="FFFFFF"/>
                </a:solidFill>
                <a:latin typeface="Times New Roman" panose="02020603050405020304" pitchFamily="18" charset="0"/>
                <a:cs typeface="Times New Roman" panose="02020603050405020304" pitchFamily="18" charset="0"/>
              </a:rPr>
              <a:t>Ô </a:t>
            </a:r>
            <a:r>
              <a:rPr lang="en-US" sz="2000" b="1" dirty="0" err="1">
                <a:solidFill>
                  <a:srgbClr val="FFFFFF"/>
                </a:solidFill>
                <a:latin typeface="Times New Roman" panose="02020603050405020304" pitchFamily="18" charset="0"/>
                <a:cs typeface="Times New Roman" panose="02020603050405020304" pitchFamily="18" charset="0"/>
              </a:rPr>
              <a:t>Đông</a:t>
            </a:r>
            <a:endParaRPr lang="en-US" sz="2000" b="1" dirty="0">
              <a:solidFill>
                <a:srgbClr val="FFFFFF"/>
              </a:solidFill>
              <a:latin typeface="Times New Roman" panose="02020603050405020304" pitchFamily="18" charset="0"/>
              <a:cs typeface="Times New Roman" panose="02020603050405020304" pitchFamily="18" charset="0"/>
            </a:endParaRPr>
          </a:p>
        </p:txBody>
      </p:sp>
      <p:sp>
        <p:nvSpPr>
          <p:cNvPr id="77877" name="AutoShape 53"/>
          <p:cNvSpPr>
            <a:spLocks noChangeArrowheads="1"/>
          </p:cNvSpPr>
          <p:nvPr/>
        </p:nvSpPr>
        <p:spPr bwMode="auto">
          <a:xfrm>
            <a:off x="5378575" y="4656740"/>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B</a:t>
            </a:r>
          </a:p>
        </p:txBody>
      </p:sp>
      <p:sp>
        <p:nvSpPr>
          <p:cNvPr id="77878" name="AutoShape 54"/>
          <p:cNvSpPr>
            <a:spLocks noChangeArrowheads="1"/>
          </p:cNvSpPr>
          <p:nvPr/>
        </p:nvSpPr>
        <p:spPr bwMode="auto">
          <a:xfrm>
            <a:off x="537857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D</a:t>
            </a:r>
          </a:p>
        </p:txBody>
      </p:sp>
      <p:sp>
        <p:nvSpPr>
          <p:cNvPr id="77879" name="AutoShape 55"/>
          <p:cNvSpPr>
            <a:spLocks noChangeArrowheads="1"/>
          </p:cNvSpPr>
          <p:nvPr/>
        </p:nvSpPr>
        <p:spPr bwMode="auto">
          <a:xfrm>
            <a:off x="834515" y="4656740"/>
            <a:ext cx="117475" cy="117475"/>
          </a:xfrm>
          <a:prstGeom prst="diamond">
            <a:avLst/>
          </a:prstGeom>
          <a:solidFill>
            <a:schemeClr val="bg1"/>
          </a:solidFill>
          <a:ln>
            <a:noFill/>
          </a:ln>
          <a:effectLst/>
        </p:spPr>
        <p:txBody>
          <a:bodyPr wrap="none" lIns="274320" anchor="ctr"/>
          <a:lstStyle/>
          <a:p>
            <a:r>
              <a:rPr lang="en-US" sz="2800" b="1" dirty="0">
                <a:solidFill>
                  <a:srgbClr val="FFFFFF"/>
                </a:solidFill>
                <a:latin typeface="Calibri" panose="020F0502020204030204" pitchFamily="34" charset="0"/>
              </a:rPr>
              <a:t>A</a:t>
            </a:r>
            <a:endParaRPr lang="en-US" sz="1200" b="1" dirty="0">
              <a:solidFill>
                <a:srgbClr val="FFFFFF"/>
              </a:solidFill>
              <a:latin typeface="Calibri" panose="020F0502020204030204" pitchFamily="34" charset="0"/>
            </a:endParaRPr>
          </a:p>
        </p:txBody>
      </p:sp>
      <p:sp>
        <p:nvSpPr>
          <p:cNvPr id="77880" name="AutoShape 56"/>
          <p:cNvSpPr>
            <a:spLocks noChangeArrowheads="1"/>
          </p:cNvSpPr>
          <p:nvPr/>
        </p:nvSpPr>
        <p:spPr bwMode="auto">
          <a:xfrm>
            <a:off x="834515" y="5432157"/>
            <a:ext cx="117475" cy="117475"/>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0" anchor="ctr"/>
          <a:lstStyle/>
          <a:p>
            <a:r>
              <a:rPr lang="en-US" sz="2800" b="1" dirty="0">
                <a:solidFill>
                  <a:srgbClr val="FFFFFF"/>
                </a:solidFill>
                <a:latin typeface="Calibri" panose="020F0502020204030204" pitchFamily="34" charset="0"/>
              </a:rPr>
              <a:t>C</a:t>
            </a:r>
          </a:p>
        </p:txBody>
      </p:sp>
      <p:sp>
        <p:nvSpPr>
          <p:cNvPr id="5" name="StartTimerButton" hidden="1">
            <a:hlinkClick r:id="" action="ppaction://macro?name=StartPhoneTimer">
              <a:snd r:embed="rId13" name="66 Phone-A-Friend-pt2.wav"/>
            </a:hlinkClick>
          </p:cNvPr>
          <p:cNvSpPr/>
          <p:nvPr/>
        </p:nvSpPr>
        <p:spPr>
          <a:xfrm>
            <a:off x="4751825" y="2556852"/>
            <a:ext cx="914400" cy="914400"/>
          </a:xfrm>
          <a:prstGeom prst="ellipse">
            <a:avLst/>
          </a:prstGeom>
          <a:solidFill>
            <a:schemeClr val="accent6"/>
          </a:solidFill>
          <a:ln w="38100">
            <a:solidFill>
              <a:srgbClr val="FFFF00"/>
            </a:solidFill>
          </a:ln>
          <a:effectLst>
            <a:outerShdw blurRad="762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START</a:t>
            </a:r>
          </a:p>
          <a:p>
            <a:pPr algn="ctr">
              <a:lnSpc>
                <a:spcPts val="1400"/>
              </a:lnSpc>
            </a:pPr>
            <a:r>
              <a:rPr lang="en-US" sz="1600" b="1" dirty="0">
                <a:solidFill>
                  <a:srgbClr val="BBE0E3">
                    <a:lumMod val="60000"/>
                    <a:lumOff val="40000"/>
                  </a:srgbClr>
                </a:solidFill>
                <a:effectLst>
                  <a:outerShdw blurRad="38100" dist="38100" dir="2700000" algn="tl">
                    <a:srgbClr val="000000">
                      <a:alpha val="43137"/>
                    </a:srgbClr>
                  </a:outerShdw>
                </a:effectLst>
                <a:latin typeface="Arial Black" panose="020B0A04020102020204" pitchFamily="34" charset="0"/>
              </a:rPr>
              <a:t>TIMER</a:t>
            </a:r>
          </a:p>
        </p:txBody>
      </p:sp>
      <p:sp>
        <p:nvSpPr>
          <p:cNvPr id="123" name="CloseAskPoll" hidden="1">
            <a:hlinkClick r:id="" action="ppaction://macro?name=EndLifeline"/>
          </p:cNvPr>
          <p:cNvSpPr/>
          <p:nvPr/>
        </p:nvSpPr>
        <p:spPr>
          <a:xfrm>
            <a:off x="7747415" y="1687446"/>
            <a:ext cx="822960" cy="243759"/>
          </a:xfrm>
          <a:prstGeom prst="rect">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CLOSE</a:t>
            </a:r>
          </a:p>
        </p:txBody>
      </p:sp>
      <p:sp>
        <p:nvSpPr>
          <p:cNvPr id="124" name="StopPhoneTimer" hidden="1">
            <a:hlinkClick r:id="" action="ppaction://macro?name=EndLifeline"/>
          </p:cNvPr>
          <p:cNvSpPr/>
          <p:nvPr/>
        </p:nvSpPr>
        <p:spPr>
          <a:xfrm>
            <a:off x="4848172" y="3429000"/>
            <a:ext cx="731520" cy="243759"/>
          </a:xfrm>
          <a:prstGeom prst="hexagon">
            <a:avLst/>
          </a:prstGeom>
          <a:ln w="19050">
            <a:solidFill>
              <a:schemeClr val="accent6">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lIns="0" rIns="0" rtlCol="0" anchor="ctr"/>
          <a:lstStyle/>
          <a:p>
            <a:pPr algn="ctr"/>
            <a:r>
              <a:rPr lang="en-US" sz="1600" b="1" dirty="0">
                <a:solidFill>
                  <a:srgbClr val="FFFFFF"/>
                </a:solidFill>
                <a:latin typeface="Arial Black" panose="020B0A04020102020204" pitchFamily="34" charset="0"/>
              </a:rPr>
              <a:t>END</a:t>
            </a:r>
          </a:p>
        </p:txBody>
      </p:sp>
      <p:grpSp>
        <p:nvGrpSpPr>
          <p:cNvPr id="128" name="FiftyFifty" hidden="1"/>
          <p:cNvGrpSpPr/>
          <p:nvPr/>
        </p:nvGrpSpPr>
        <p:grpSpPr>
          <a:xfrm>
            <a:off x="3903533" y="5958887"/>
            <a:ext cx="832002" cy="415673"/>
            <a:chOff x="-1855955" y="3274526"/>
            <a:chExt cx="1575210" cy="786985"/>
          </a:xfrm>
        </p:grpSpPr>
        <p:sp>
          <p:nvSpPr>
            <p:cNvPr id="129" name="Lifeline" hidden="1">
              <a:hlinkClick r:id="" action="ppaction://macro?name=FiftyFifty"/>
            </p:cNvPr>
            <p:cNvSpPr/>
            <p:nvPr/>
          </p:nvSpPr>
          <p:spPr>
            <a:xfrm>
              <a:off x="-1855955" y="3274526"/>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2" name="Picture 131" hidden="1">
              <a:hlinkClick r:id="" action="ppaction://macro?name=FiftyFifty"/>
            </p:cNvPr>
            <p:cNvPicPr>
              <a:picLocks noChangeAspect="1"/>
            </p:cNvPicPr>
            <p:nvPr/>
          </p:nvPicPr>
          <p:blipFill rotWithShape="1">
            <a:blip r:embed="rId14" cstate="print">
              <a:extLst>
                <a:ext uri="{28A0092B-C50C-407E-A947-70E740481C1C}">
                  <a14:useLocalDpi xmlns:a14="http://schemas.microsoft.com/office/drawing/2010/main" val="0"/>
                </a:ext>
              </a:extLst>
            </a:blip>
            <a:srcRect l="18104" t="24368" r="16082" b="32681"/>
            <a:stretch/>
          </p:blipFill>
          <p:spPr>
            <a:xfrm>
              <a:off x="-1670217" y="3446042"/>
              <a:ext cx="1203735" cy="460860"/>
            </a:xfrm>
            <a:prstGeom prst="rect">
              <a:avLst/>
            </a:prstGeom>
          </p:spPr>
        </p:pic>
      </p:grpSp>
      <p:grpSp>
        <p:nvGrpSpPr>
          <p:cNvPr id="133" name="AskAudience" hidden="1"/>
          <p:cNvGrpSpPr/>
          <p:nvPr/>
        </p:nvGrpSpPr>
        <p:grpSpPr>
          <a:xfrm>
            <a:off x="4805497" y="5958887"/>
            <a:ext cx="832002" cy="415673"/>
            <a:chOff x="-1855955" y="260905"/>
            <a:chExt cx="1575210" cy="786985"/>
          </a:xfrm>
        </p:grpSpPr>
        <p:sp>
          <p:nvSpPr>
            <p:cNvPr id="134" name="Lifeline" hidden="1">
              <a:hlinkClick r:id="" action="ppaction://macro?name=AskAudience"/>
            </p:cNvPr>
            <p:cNvSpPr/>
            <p:nvPr/>
          </p:nvSpPr>
          <p:spPr>
            <a:xfrm>
              <a:off x="-1855955" y="260905"/>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35" name="Picture 134" hidden="1">
              <a:hlinkClick r:id="" action="ppaction://macro?name=AskAudience"/>
            </p:cNvPr>
            <p:cNvPicPr>
              <a:picLocks noChangeAspect="1"/>
            </p:cNvPicPr>
            <p:nvPr/>
          </p:nvPicPr>
          <p:blipFill rotWithShape="1">
            <a:blip r:embed="rId15" cstate="print">
              <a:extLst>
                <a:ext uri="{28A0092B-C50C-407E-A947-70E740481C1C}">
                  <a14:useLocalDpi xmlns:a14="http://schemas.microsoft.com/office/drawing/2010/main" val="0"/>
                </a:ext>
              </a:extLst>
            </a:blip>
            <a:srcRect l="17092" t="15136" r="19425" b="32640"/>
            <a:stretch/>
          </p:blipFill>
          <p:spPr>
            <a:xfrm>
              <a:off x="-1567615" y="347158"/>
              <a:ext cx="998530" cy="614479"/>
            </a:xfrm>
            <a:prstGeom prst="rect">
              <a:avLst/>
            </a:prstGeom>
          </p:spPr>
        </p:pic>
      </p:grpSp>
      <p:grpSp>
        <p:nvGrpSpPr>
          <p:cNvPr id="147" name="PlusOne" hidden="1"/>
          <p:cNvGrpSpPr/>
          <p:nvPr/>
        </p:nvGrpSpPr>
        <p:grpSpPr>
          <a:xfrm>
            <a:off x="5704435" y="5958887"/>
            <a:ext cx="832002" cy="415673"/>
            <a:chOff x="-1855955" y="4257568"/>
            <a:chExt cx="1575210" cy="786985"/>
          </a:xfrm>
        </p:grpSpPr>
        <p:sp>
          <p:nvSpPr>
            <p:cNvPr id="148" name="Lifeline" hidden="1">
              <a:hlinkClick r:id="" action="ppaction://macro?name=PlusOne"/>
            </p:cNvPr>
            <p:cNvSpPr/>
            <p:nvPr/>
          </p:nvSpPr>
          <p:spPr>
            <a:xfrm>
              <a:off x="-1855955" y="4257568"/>
              <a:ext cx="1575210" cy="786985"/>
            </a:xfrm>
            <a:prstGeom prst="ellipse">
              <a:avLst/>
            </a:prstGeom>
            <a:solidFill>
              <a:schemeClr val="tx1"/>
            </a:solidFill>
            <a:ln w="28575">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4000" b="1" spc="-300" dirty="0">
                <a:solidFill>
                  <a:prstClr val="white"/>
                </a:solidFill>
              </a:endParaRPr>
            </a:p>
          </p:txBody>
        </p:sp>
        <p:pic>
          <p:nvPicPr>
            <p:cNvPr id="149" name="Picture 148" hidden="1">
              <a:hlinkClick r:id="" action="ppaction://macro?name=PlusOne"/>
            </p:cNvPr>
            <p:cNvPicPr>
              <a:picLocks noChangeAspect="1"/>
            </p:cNvPicPr>
            <p:nvPr/>
          </p:nvPicPr>
          <p:blipFill rotWithShape="1">
            <a:blip r:embed="rId16" cstate="print">
              <a:extLst>
                <a:ext uri="{28A0092B-C50C-407E-A947-70E740481C1C}">
                  <a14:useLocalDpi xmlns:a14="http://schemas.microsoft.com/office/drawing/2010/main" val="0"/>
                </a:ext>
              </a:extLst>
            </a:blip>
            <a:srcRect l="24933" t="28170" r="25335" b="40810"/>
            <a:stretch/>
          </p:blipFill>
          <p:spPr>
            <a:xfrm>
              <a:off x="-1471602" y="4401428"/>
              <a:ext cx="806505" cy="499265"/>
            </a:xfrm>
            <a:prstGeom prst="rect">
              <a:avLst/>
            </a:prstGeom>
          </p:spPr>
        </p:pic>
      </p:grpSp>
      <p:grpSp>
        <p:nvGrpSpPr>
          <p:cNvPr id="150" name="LL1X" hidden="1"/>
          <p:cNvGrpSpPr/>
          <p:nvPr/>
        </p:nvGrpSpPr>
        <p:grpSpPr>
          <a:xfrm>
            <a:off x="3862334" y="5805934"/>
            <a:ext cx="914400" cy="721578"/>
            <a:chOff x="3862334" y="5805934"/>
            <a:chExt cx="914400" cy="721578"/>
          </a:xfrm>
        </p:grpSpPr>
        <p:sp>
          <p:nvSpPr>
            <p:cNvPr id="151" name="shape" hidden="1"/>
            <p:cNvSpPr/>
            <p:nvPr/>
          </p:nvSpPr>
          <p:spPr>
            <a:xfrm>
              <a:off x="3862334"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2" name="Fifty" hidden="1"/>
            <p:cNvSpPr/>
            <p:nvPr/>
          </p:nvSpPr>
          <p:spPr>
            <a:xfrm rot="18900000">
              <a:off x="3967135"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3" name="LL2X" hidden="1"/>
          <p:cNvGrpSpPr/>
          <p:nvPr/>
        </p:nvGrpSpPr>
        <p:grpSpPr>
          <a:xfrm>
            <a:off x="4764298" y="5805934"/>
            <a:ext cx="914400" cy="721578"/>
            <a:chOff x="4764298" y="5805934"/>
            <a:chExt cx="914400" cy="721578"/>
          </a:xfrm>
        </p:grpSpPr>
        <p:sp>
          <p:nvSpPr>
            <p:cNvPr id="154" name="shape" hidden="1"/>
            <p:cNvSpPr/>
            <p:nvPr/>
          </p:nvSpPr>
          <p:spPr>
            <a:xfrm>
              <a:off x="4764298" y="593659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b="1" dirty="0">
                <a:solidFill>
                  <a:srgbClr val="FFFFFF"/>
                </a:solidFill>
              </a:endParaRPr>
            </a:p>
          </p:txBody>
        </p:sp>
        <p:sp>
          <p:nvSpPr>
            <p:cNvPr id="155" name="Audience" hidden="1"/>
            <p:cNvSpPr/>
            <p:nvPr/>
          </p:nvSpPr>
          <p:spPr>
            <a:xfrm rot="18900000">
              <a:off x="4871242"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grpSp>
        <p:nvGrpSpPr>
          <p:cNvPr id="156" name="LL3X" hidden="1"/>
          <p:cNvGrpSpPr/>
          <p:nvPr/>
        </p:nvGrpSpPr>
        <p:grpSpPr>
          <a:xfrm>
            <a:off x="5663236" y="5805934"/>
            <a:ext cx="914400" cy="721578"/>
            <a:chOff x="5663236" y="5805934"/>
            <a:chExt cx="914400" cy="721578"/>
          </a:xfrm>
        </p:grpSpPr>
        <p:sp>
          <p:nvSpPr>
            <p:cNvPr id="157" name="shape" hidden="1"/>
            <p:cNvSpPr/>
            <p:nvPr/>
          </p:nvSpPr>
          <p:spPr>
            <a:xfrm>
              <a:off x="5663236" y="5915407"/>
              <a:ext cx="914400" cy="457200"/>
            </a:xfrm>
            <a:prstGeom prst="ellipse">
              <a:avLst/>
            </a:prstGeom>
            <a:solidFill>
              <a:schemeClr val="tx1">
                <a:alpha val="1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endParaRPr lang="en-US" sz="3200" dirty="0">
                <a:solidFill>
                  <a:srgbClr val="FFFFFF"/>
                </a:solidFill>
              </a:endParaRPr>
            </a:p>
          </p:txBody>
        </p:sp>
        <p:sp>
          <p:nvSpPr>
            <p:cNvPr id="158" name="Phone" hidden="1"/>
            <p:cNvSpPr/>
            <p:nvPr/>
          </p:nvSpPr>
          <p:spPr>
            <a:xfrm rot="18900000">
              <a:off x="5762648" y="5805934"/>
              <a:ext cx="721578" cy="721578"/>
            </a:xfrm>
            <a:prstGeom prst="plus">
              <a:avLst>
                <a:gd name="adj" fmla="val 40402"/>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60" name="PlusOne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1</a:t>
            </a:r>
          </a:p>
        </p:txBody>
      </p:sp>
      <p:sp>
        <p:nvSpPr>
          <p:cNvPr id="161" name="DoubleDipText" hidden="1"/>
          <p:cNvSpPr txBox="1"/>
          <p:nvPr/>
        </p:nvSpPr>
        <p:spPr>
          <a:xfrm>
            <a:off x="4683789" y="4795876"/>
            <a:ext cx="1049419" cy="594185"/>
          </a:xfrm>
          <a:prstGeom prst="ellipse">
            <a:avLst/>
          </a:prstGeom>
          <a:solidFill>
            <a:schemeClr val="tx1"/>
          </a:solidFill>
          <a:ln w="444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defPPr>
              <a:defRPr lang="en-US"/>
            </a:defPPr>
            <a:lvl1pPr algn="ctr">
              <a:defRPr sz="4000" b="1" spc="-300">
                <a:solidFill>
                  <a:prstClr val="white"/>
                </a:solidFill>
                <a:latin typeface="+mn-lt"/>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r>
              <a:rPr lang="en-US" sz="2800" dirty="0">
                <a:sym typeface="Wingdings 2" panose="05020102010507070707" pitchFamily="18" charset="2"/>
              </a:rPr>
              <a:t></a:t>
            </a:r>
            <a:r>
              <a:rPr lang="en-US" dirty="0"/>
              <a:t>2</a:t>
            </a:r>
          </a:p>
        </p:txBody>
      </p:sp>
      <p:grpSp>
        <p:nvGrpSpPr>
          <p:cNvPr id="138" name="ContinueWon" hidden="1"/>
          <p:cNvGrpSpPr/>
          <p:nvPr/>
        </p:nvGrpSpPr>
        <p:grpSpPr>
          <a:xfrm>
            <a:off x="3263583" y="3588431"/>
            <a:ext cx="3907757" cy="615965"/>
            <a:chOff x="920627" y="206375"/>
            <a:chExt cx="8983609" cy="1416050"/>
          </a:xfrm>
        </p:grpSpPr>
        <p:sp>
          <p:nvSpPr>
            <p:cNvPr id="139" name="WonValue" hidden="1">
              <a:hlinkClick r:id="" action="ppaction://macro?name=NextQuestion"/>
            </p:cNvPr>
            <p:cNvSpPr>
              <a:spLocks noChangeArrowheads="1"/>
            </p:cNvSpPr>
            <p:nvPr/>
          </p:nvSpPr>
          <p:spPr bwMode="auto">
            <a:xfrm>
              <a:off x="920627" y="206375"/>
              <a:ext cx="8983609" cy="1416050"/>
            </a:xfrm>
            <a:prstGeom prst="hexagon">
              <a:avLst>
                <a:gd name="adj" fmla="val 34128"/>
                <a:gd name="vf" fmla="val 115470"/>
              </a:avLst>
            </a:prstGeom>
            <a:gradFill flip="none" rotWithShape="1">
              <a:gsLst>
                <a:gs pos="35000">
                  <a:srgbClr val="0D0D0D"/>
                </a:gs>
                <a:gs pos="100000">
                  <a:srgbClr val="161645"/>
                </a:gs>
              </a:gsLst>
              <a:lin ang="5400000" scaled="1"/>
              <a:tileRect/>
            </a:gradFill>
            <a:ln w="50800" cap="sq">
              <a:gradFill>
                <a:gsLst>
                  <a:gs pos="50000">
                    <a:schemeClr val="accent5">
                      <a:lumMod val="50000"/>
                    </a:schemeClr>
                  </a:gs>
                  <a:gs pos="100000">
                    <a:schemeClr val="accent2"/>
                  </a:gs>
                  <a:gs pos="0">
                    <a:schemeClr val="accent2"/>
                  </a:gs>
                </a:gsLst>
                <a:lin ang="10800000" scaled="0"/>
              </a:gradFill>
              <a:miter lim="800000"/>
            </a:ln>
            <a:effectLst/>
          </p:spPr>
          <p:txBody>
            <a:bodyPr wrap="none" tIns="0" anchor="ctr"/>
            <a:lstStyle/>
            <a:p>
              <a:pPr algn="ctr"/>
              <a:r>
                <a:rPr lang="en-US" sz="4400" b="1">
                  <a:solidFill>
                    <a:srgbClr val="FFFFFF"/>
                  </a:solidFill>
                  <a:latin typeface="Calibri" panose="020F0502020204030204" pitchFamily="34" charset="0"/>
                </a:rPr>
                <a:t>$200</a:t>
              </a:r>
              <a:endParaRPr lang="en-US" sz="4400" b="1" dirty="0">
                <a:solidFill>
                  <a:srgbClr val="FFFFFF"/>
                </a:solidFill>
                <a:latin typeface="Calibri" panose="020F0502020204030204" pitchFamily="34" charset="0"/>
              </a:endParaRPr>
            </a:p>
          </p:txBody>
        </p:sp>
        <p:sp>
          <p:nvSpPr>
            <p:cNvPr id="140" name="AutoShape 80" hidden="1"/>
            <p:cNvSpPr>
              <a:spLocks noChangeAspect="1" noChangeArrowheads="1"/>
            </p:cNvSpPr>
            <p:nvPr/>
          </p:nvSpPr>
          <p:spPr bwMode="auto">
            <a:xfrm>
              <a:off x="1096655"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sp>
          <p:nvSpPr>
            <p:cNvPr id="141" name="AutoShape 81" hidden="1"/>
            <p:cNvSpPr>
              <a:spLocks noChangeAspect="1" noChangeArrowheads="1"/>
            </p:cNvSpPr>
            <p:nvPr/>
          </p:nvSpPr>
          <p:spPr bwMode="auto">
            <a:xfrm>
              <a:off x="9462786" y="811067"/>
              <a:ext cx="243460" cy="235912"/>
            </a:xfrm>
            <a:prstGeom prst="diamond">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solidFill>
                  <a:srgbClr val="000000"/>
                </a:solidFill>
              </a:endParaRPr>
            </a:p>
          </p:txBody>
        </p:sp>
      </p:grpSp>
      <p:grpSp>
        <p:nvGrpSpPr>
          <p:cNvPr id="118" name="FinalAnswer" hidden="1"/>
          <p:cNvGrpSpPr/>
          <p:nvPr/>
        </p:nvGrpSpPr>
        <p:grpSpPr>
          <a:xfrm>
            <a:off x="2448982" y="3199770"/>
            <a:ext cx="5567268" cy="1060523"/>
            <a:chOff x="2448982" y="3199770"/>
            <a:chExt cx="5567268" cy="1060523"/>
          </a:xfrm>
        </p:grpSpPr>
        <p:sp>
          <p:nvSpPr>
            <p:cNvPr id="119" name="Hexagon 118" hidden="1"/>
            <p:cNvSpPr/>
            <p:nvPr/>
          </p:nvSpPr>
          <p:spPr>
            <a:xfrm>
              <a:off x="2448982" y="3199770"/>
              <a:ext cx="5567268" cy="1060523"/>
            </a:xfrm>
            <a:prstGeom prst="hexagon">
              <a:avLst/>
            </a:prstGeom>
            <a:gradFill flip="none" rotWithShape="1">
              <a:gsLst>
                <a:gs pos="35000">
                  <a:srgbClr val="002060"/>
                </a:gs>
                <a:gs pos="100000">
                  <a:schemeClr val="accent2"/>
                </a:gs>
              </a:gsLst>
              <a:lin ang="5400000" scaled="1"/>
              <a:tileRect/>
            </a:gradFill>
            <a:ln w="50800">
              <a:solidFill>
                <a:schemeClr val="tx1"/>
              </a:solidFill>
            </a:ln>
            <a:effectLst/>
          </p:spPr>
          <p:txBody>
            <a:bodyPr wrap="none" anchor="ctr"/>
            <a:lstStyle/>
            <a:p>
              <a:pPr algn="ctr"/>
              <a:endParaRPr lang="en-US" dirty="0">
                <a:solidFill>
                  <a:srgbClr val="FFFFFF"/>
                </a:solidFill>
                <a:latin typeface="Calibri" panose="020F0502020204030204" pitchFamily="34" charset="0"/>
              </a:endParaRPr>
            </a:p>
          </p:txBody>
        </p:sp>
        <p:sp>
          <p:nvSpPr>
            <p:cNvPr id="120" name="Freeform 119" hidden="1"/>
            <p:cNvSpPr/>
            <p:nvPr/>
          </p:nvSpPr>
          <p:spPr>
            <a:xfrm>
              <a:off x="2513697" y="3199770"/>
              <a:ext cx="5437838" cy="400832"/>
            </a:xfrm>
            <a:custGeom>
              <a:avLst/>
              <a:gdLst>
                <a:gd name="connsiteX0" fmla="*/ 200416 w 5437838"/>
                <a:gd name="connsiteY0" fmla="*/ 0 h 400832"/>
                <a:gd name="connsiteX1" fmla="*/ 5237422 w 5437838"/>
                <a:gd name="connsiteY1" fmla="*/ 0 h 400832"/>
                <a:gd name="connsiteX2" fmla="*/ 5437838 w 5437838"/>
                <a:gd name="connsiteY2" fmla="*/ 400832 h 400832"/>
                <a:gd name="connsiteX3" fmla="*/ 0 w 5437838"/>
                <a:gd name="connsiteY3" fmla="*/ 400832 h 400832"/>
              </a:gdLst>
              <a:ahLst/>
              <a:cxnLst>
                <a:cxn ang="0">
                  <a:pos x="connsiteX0" y="connsiteY0"/>
                </a:cxn>
                <a:cxn ang="0">
                  <a:pos x="connsiteX1" y="connsiteY1"/>
                </a:cxn>
                <a:cxn ang="0">
                  <a:pos x="connsiteX2" y="connsiteY2"/>
                </a:cxn>
                <a:cxn ang="0">
                  <a:pos x="connsiteX3" y="connsiteY3"/>
                </a:cxn>
              </a:cxnLst>
              <a:rect l="l" t="t" r="r" b="b"/>
              <a:pathLst>
                <a:path w="5437838" h="400832">
                  <a:moveTo>
                    <a:pt x="200416" y="0"/>
                  </a:moveTo>
                  <a:lnTo>
                    <a:pt x="5237422" y="0"/>
                  </a:lnTo>
                  <a:lnTo>
                    <a:pt x="5437838" y="400832"/>
                  </a:lnTo>
                  <a:lnTo>
                    <a:pt x="0" y="400832"/>
                  </a:lnTo>
                  <a:close/>
                </a:path>
              </a:pathLst>
            </a:custGeom>
            <a:solidFill>
              <a:schemeClr val="tx1"/>
            </a:solidFill>
            <a:ln w="76200">
              <a:noFill/>
            </a:ln>
            <a:effectLst/>
          </p:spPr>
          <p:txBody>
            <a:bodyPr wrap="none" anchor="ctr"/>
            <a:lstStyle/>
            <a:p>
              <a:pPr algn="ctr"/>
              <a:r>
                <a:rPr lang="en-US" sz="2400" b="1" dirty="0">
                  <a:solidFill>
                    <a:srgbClr val="FFFFFF"/>
                  </a:solidFill>
                  <a:effectLst>
                    <a:outerShdw blurRad="38100" dist="38100" dir="2700000" algn="tl">
                      <a:srgbClr val="000000">
                        <a:alpha val="43137"/>
                      </a:srgbClr>
                    </a:outerShdw>
                  </a:effectLst>
                  <a:latin typeface="Arial"/>
                </a:rPr>
                <a:t>IS THAT YOUR FINAL ANSWER?</a:t>
              </a:r>
            </a:p>
          </p:txBody>
        </p:sp>
        <p:sp>
          <p:nvSpPr>
            <p:cNvPr id="121" name="FinalNo" hidden="1">
              <a:hlinkClick r:id="" action="ppaction://macro?name=FinalAnswer"/>
            </p:cNvPr>
            <p:cNvSpPr>
              <a:spLocks noChangeArrowheads="1"/>
            </p:cNvSpPr>
            <p:nvPr/>
          </p:nvSpPr>
          <p:spPr bwMode="auto">
            <a:xfrm>
              <a:off x="5384605"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NO</a:t>
              </a:r>
            </a:p>
          </p:txBody>
        </p:sp>
        <p:sp>
          <p:nvSpPr>
            <p:cNvPr id="122" name="FinalYes" hidden="1">
              <a:hlinkClick r:id="" action="ppaction://macro?name=FinalAnswer"/>
            </p:cNvPr>
            <p:cNvSpPr>
              <a:spLocks noChangeArrowheads="1"/>
            </p:cNvSpPr>
            <p:nvPr/>
          </p:nvSpPr>
          <p:spPr bwMode="auto">
            <a:xfrm>
              <a:off x="2793170" y="3701495"/>
              <a:ext cx="2286000" cy="457200"/>
            </a:xfrm>
            <a:prstGeom prst="hexagon">
              <a:avLst/>
            </a:prstGeom>
            <a:noFill/>
            <a:ln w="19050">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sz="2800" b="1" dirty="0">
                  <a:solidFill>
                    <a:srgbClr val="FFFFFF"/>
                  </a:solidFill>
                </a:rPr>
                <a:t>YES</a:t>
              </a:r>
            </a:p>
          </p:txBody>
        </p:sp>
      </p:grpSp>
      <p:sp>
        <p:nvSpPr>
          <p:cNvPr id="131" name="Start">
            <a:hlinkClick r:id="" action="ppaction://macro?name=StartFastestFinger"/>
            <a:extLst>
              <a:ext uri="{FF2B5EF4-FFF2-40B4-BE49-F238E27FC236}">
                <a16:creationId xmlns:a16="http://schemas.microsoft.com/office/drawing/2014/main" id="{3A3F7E8E-943E-490B-8169-69FB17E7FF14}"/>
              </a:ext>
            </a:extLst>
          </p:cNvPr>
          <p:cNvSpPr>
            <a:spLocks noChangeArrowheads="1"/>
          </p:cNvSpPr>
          <p:nvPr/>
        </p:nvSpPr>
        <p:spPr bwMode="auto">
          <a:xfrm>
            <a:off x="4057407" y="6579136"/>
            <a:ext cx="2514600" cy="274320"/>
          </a:xfrm>
          <a:prstGeom prst="hexagon">
            <a:avLst/>
          </a:prstGeom>
          <a:gradFill flip="none" rotWithShape="1">
            <a:gsLst>
              <a:gs pos="65000">
                <a:schemeClr val="tx1">
                  <a:alpha val="1000"/>
                </a:schemeClr>
              </a:gs>
              <a:gs pos="95000">
                <a:schemeClr val="accent6">
                  <a:lumMod val="50000"/>
                </a:schemeClr>
              </a:gs>
            </a:gsLst>
            <a:path path="shape">
              <a:fillToRect l="50000" t="50000" r="50000" b="50000"/>
            </a:path>
            <a:tileRect/>
          </a:gradFill>
          <a:ln w="25400">
            <a:gradFill flip="none" rotWithShape="1">
              <a:gsLst>
                <a:gs pos="0">
                  <a:srgbClr val="3366FF"/>
                </a:gs>
                <a:gs pos="49000">
                  <a:schemeClr val="accent1">
                    <a:lumMod val="97000"/>
                    <a:lumOff val="3000"/>
                  </a:schemeClr>
                </a:gs>
                <a:gs pos="100000">
                  <a:srgbClr val="3366FF"/>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pPr algn="ctr"/>
            <a:r>
              <a:rPr lang="en-US" altLang="en-US" b="1">
                <a:solidFill>
                  <a:srgbClr val="FFFFFF"/>
                </a:solidFill>
              </a:rPr>
              <a:t>Bắt đầu </a:t>
            </a:r>
            <a:endParaRPr lang="en-US" altLang="en-US" b="1" dirty="0">
              <a:solidFill>
                <a:srgbClr val="FFFFFF"/>
              </a:solidFill>
            </a:endParaRPr>
          </a:p>
        </p:txBody>
      </p:sp>
      <p:pic>
        <p:nvPicPr>
          <p:cNvPr id="159" name="Countdown Timer 60 seconds ( v 263 ) circle clock with sound effects 4k">
            <a:hlinkClick r:id="" action="ppaction://media"/>
            <a:extLst>
              <a:ext uri="{FF2B5EF4-FFF2-40B4-BE49-F238E27FC236}">
                <a16:creationId xmlns:a16="http://schemas.microsoft.com/office/drawing/2014/main" id="{F8747D55-8924-4EED-975F-A33AA844AEDA}"/>
              </a:ext>
            </a:extLst>
          </p:cNvPr>
          <p:cNvPicPr>
            <a:picLocks noChangeAspect="1"/>
          </p:cNvPicPr>
          <p:nvPr>
            <a:videoFile r:link="rId1"/>
            <p:extLst>
              <p:ext uri="{DAA4B4D4-6D71-4841-9C94-3DE7FCFB9230}">
                <p14:media xmlns:p14="http://schemas.microsoft.com/office/powerpoint/2010/main" r:embed="rId2">
                  <p14:trim st="53792"/>
                </p14:media>
              </p:ext>
            </p:extLst>
          </p:nvPr>
        </p:nvPicPr>
        <p:blipFill rotWithShape="1">
          <a:blip r:embed="rId17"/>
          <a:srcRect l="21738" r="21801"/>
          <a:stretch/>
        </p:blipFill>
        <p:spPr>
          <a:xfrm>
            <a:off x="10506309" y="5549988"/>
            <a:ext cx="1385454" cy="1293362"/>
          </a:xfrm>
          <a:prstGeom prst="flowChartConnector">
            <a:avLst/>
          </a:prstGeom>
        </p:spPr>
      </p:pic>
      <p:pic>
        <p:nvPicPr>
          <p:cNvPr id="162" name="Kbc (1)">
            <a:hlinkClick r:id="" action="ppaction://media"/>
            <a:extLst>
              <a:ext uri="{FF2B5EF4-FFF2-40B4-BE49-F238E27FC236}">
                <a16:creationId xmlns:a16="http://schemas.microsoft.com/office/drawing/2014/main" id="{17A62169-2105-4848-8BB4-D7F7BF9BF5D9}"/>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29227" y="7167868"/>
            <a:ext cx="372410" cy="372410"/>
          </a:xfrm>
          <a:prstGeom prst="rect">
            <a:avLst/>
          </a:prstGeom>
          <a:effectLst>
            <a:outerShdw blurRad="50800" dist="50800" dir="5400000" algn="ctr" rotWithShape="0">
              <a:schemeClr val="tx1"/>
            </a:outerShdw>
          </a:effectLst>
        </p:spPr>
      </p:pic>
      <p:sp>
        <p:nvSpPr>
          <p:cNvPr id="2" name="AutoShape 60">
            <a:extLst>
              <a:ext uri="{FF2B5EF4-FFF2-40B4-BE49-F238E27FC236}">
                <a16:creationId xmlns:a16="http://schemas.microsoft.com/office/drawing/2014/main" id="{52359733-74BE-89BA-DD6A-7A7DCB5E62DE}"/>
              </a:ext>
            </a:extLst>
          </p:cNvPr>
          <p:cNvSpPr>
            <a:spLocks noChangeArrowheads="1"/>
          </p:cNvSpPr>
          <p:nvPr/>
        </p:nvSpPr>
        <p:spPr bwMode="auto">
          <a:xfrm>
            <a:off x="10481791" y="4264025"/>
            <a:ext cx="1371600" cy="285750"/>
          </a:xfrm>
          <a:prstGeom prst="hexagon">
            <a:avLst>
              <a:gd name="adj" fmla="val 34844"/>
              <a:gd name="vf" fmla="val 115470"/>
            </a:avLst>
          </a:prstGeom>
          <a:solidFill>
            <a:srgbClr val="111128">
              <a:alpha val="78000"/>
            </a:srgbClr>
          </a:solidFill>
          <a:ln w="57150">
            <a:solidFill>
              <a:srgbClr val="FFC000"/>
            </a:solidFill>
          </a:ln>
          <a:effectLst/>
        </p:spPr>
        <p:txBody>
          <a:bodyPr wrap="none" anchor="ctr"/>
          <a:lstStyle/>
          <a:p>
            <a:pPr algn="ctr"/>
            <a:r>
              <a:rPr lang="en-US" altLang="en-US" sz="1600" b="1">
                <a:solidFill>
                  <a:srgbClr val="FFFF00"/>
                </a:solidFill>
              </a:rPr>
              <a:t>$500</a:t>
            </a:r>
            <a:endParaRPr lang="en-US" altLang="en-US" sz="1600" b="1" dirty="0">
              <a:solidFill>
                <a:srgbClr val="FFFF00"/>
              </a:solidFill>
            </a:endParaRPr>
          </a:p>
        </p:txBody>
      </p:sp>
    </p:spTree>
    <p:extLst>
      <p:ext uri="{BB962C8B-B14F-4D97-AF65-F5344CB8AC3E}">
        <p14:creationId xmlns:p14="http://schemas.microsoft.com/office/powerpoint/2010/main" val="97929734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par>
                                <p:cTn id="7" presetID="19" presetClass="emph" presetSubtype="0" repeatCount="indefinite" fill="hold" grpId="0" nodeType="withEffect">
                                  <p:stCondLst>
                                    <p:cond delay="0"/>
                                  </p:stCondLst>
                                  <p:childTnLst>
                                    <p:animClr clrSpc="rgb" dir="cw">
                                      <p:cBhvr override="childStyle">
                                        <p:cTn id="8" dur="500" fill="hold"/>
                                        <p:tgtEl>
                                          <p:spTgt spid="2"/>
                                        </p:tgtEl>
                                        <p:attrNameLst>
                                          <p:attrName>style.color</p:attrName>
                                        </p:attrNameLst>
                                      </p:cBhvr>
                                      <p:to>
                                        <a:srgbClr val="FFC000"/>
                                      </p:to>
                                    </p:animClr>
                                    <p:animClr clrSpc="rgb" dir="cw">
                                      <p:cBhvr>
                                        <p:cTn id="9" dur="500" fill="hold"/>
                                        <p:tgtEl>
                                          <p:spTgt spid="2"/>
                                        </p:tgtEl>
                                        <p:attrNameLst>
                                          <p:attrName>fillcolor</p:attrName>
                                        </p:attrNameLst>
                                      </p:cBhvr>
                                      <p:to>
                                        <a:srgbClr val="FFC000"/>
                                      </p:to>
                                    </p:animClr>
                                    <p:set>
                                      <p:cBhvr>
                                        <p:cTn id="10" dur="500" fill="hold"/>
                                        <p:tgtEl>
                                          <p:spTgt spid="2"/>
                                        </p:tgtEl>
                                        <p:attrNameLst>
                                          <p:attrName>fill.type</p:attrName>
                                        </p:attrNameLst>
                                      </p:cBhvr>
                                      <p:to>
                                        <p:strVal val="solid"/>
                                      </p:to>
                                    </p:set>
                                    <p:set>
                                      <p:cBhvr>
                                        <p:cTn id="11" dur="500" fill="hold"/>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3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9"/>
                                        </p:tgtEl>
                                      </p:cBhvr>
                                    </p:cmd>
                                  </p:childTnLst>
                                </p:cTn>
                              </p:par>
                            </p:childTnLst>
                          </p:cTn>
                        </p:par>
                      </p:childTnLst>
                    </p:cTn>
                  </p:par>
                </p:childTnLst>
              </p:cTn>
              <p:nextCondLst>
                <p:cond evt="onClick" delay="0">
                  <p:tgtEl>
                    <p:spTgt spid="131"/>
                  </p:tgtEl>
                </p:cond>
              </p:nextCondLst>
            </p:seq>
            <p:video>
              <p:cMediaNode vol="80000">
                <p:cTn id="17" fill="hold" display="0">
                  <p:stCondLst>
                    <p:cond delay="indefinite"/>
                  </p:stCondLst>
                </p:cTn>
                <p:tgtEl>
                  <p:spTgt spid="159"/>
                </p:tgtEl>
              </p:cMediaNode>
            </p:video>
            <p:audio>
              <p:cMediaNode vol="57576" numSld="999" showWhenStopped="0">
                <p:cTn id="18" fill="hold" display="0">
                  <p:stCondLst>
                    <p:cond delay="indefinite"/>
                  </p:stCondLst>
                  <p:endCondLst>
                    <p:cond evt="onStopAudio" delay="0">
                      <p:tgtEl>
                        <p:sldTgt/>
                      </p:tgtEl>
                    </p:cond>
                  </p:endCondLst>
                </p:cTn>
                <p:tgtEl>
                  <p:spTgt spid="162"/>
                </p:tgtEl>
              </p:cMediaNode>
            </p:audio>
            <p:seq concurrent="1" nextAc="seek">
              <p:cTn id="19" restart="whenNotActive" fill="hold" evtFilter="cancelBubble" nodeType="interactiveSeq">
                <p:stCondLst>
                  <p:cond evt="onClick" delay="0">
                    <p:tgtEl>
                      <p:spTgt spid="77864"/>
                    </p:tgtEl>
                  </p:cond>
                </p:stCondLst>
                <p:endSync evt="end" delay="0">
                  <p:rtn val="all"/>
                </p:endSync>
                <p:childTnLst>
                  <p:par>
                    <p:cTn id="20" fill="hold">
                      <p:stCondLst>
                        <p:cond delay="0"/>
                      </p:stCondLst>
                      <p:childTnLst>
                        <p:par>
                          <p:cTn id="21" fill="hold">
                            <p:stCondLst>
                              <p:cond delay="0"/>
                            </p:stCondLst>
                            <p:childTnLst>
                              <p:par>
                                <p:cTn id="22" presetID="19" presetClass="emph" presetSubtype="0" repeatCount="indefinite" fill="hold" grpId="0" nodeType="clickEffect">
                                  <p:stCondLst>
                                    <p:cond delay="0"/>
                                  </p:stCondLst>
                                  <p:childTnLst>
                                    <p:animClr clrSpc="rgb" dir="cw">
                                      <p:cBhvr override="childStyle">
                                        <p:cTn id="23" dur="500" fill="hold"/>
                                        <p:tgtEl>
                                          <p:spTgt spid="77864"/>
                                        </p:tgtEl>
                                        <p:attrNameLst>
                                          <p:attrName>style.color</p:attrName>
                                        </p:attrNameLst>
                                      </p:cBhvr>
                                      <p:to>
                                        <a:srgbClr val="00B050"/>
                                      </p:to>
                                    </p:animClr>
                                    <p:animClr clrSpc="rgb" dir="cw">
                                      <p:cBhvr>
                                        <p:cTn id="24" dur="500" fill="hold"/>
                                        <p:tgtEl>
                                          <p:spTgt spid="77864"/>
                                        </p:tgtEl>
                                        <p:attrNameLst>
                                          <p:attrName>fillcolor</p:attrName>
                                        </p:attrNameLst>
                                      </p:cBhvr>
                                      <p:to>
                                        <a:srgbClr val="00B050"/>
                                      </p:to>
                                    </p:animClr>
                                    <p:set>
                                      <p:cBhvr>
                                        <p:cTn id="25" dur="500" fill="hold"/>
                                        <p:tgtEl>
                                          <p:spTgt spid="77864"/>
                                        </p:tgtEl>
                                        <p:attrNameLst>
                                          <p:attrName>fill.type</p:attrName>
                                        </p:attrNameLst>
                                      </p:cBhvr>
                                      <p:to>
                                        <p:strVal val="solid"/>
                                      </p:to>
                                    </p:set>
                                    <p:set>
                                      <p:cBhvr>
                                        <p:cTn id="26" dur="500" fill="hold"/>
                                        <p:tgtEl>
                                          <p:spTgt spid="77864"/>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7" name="09 Who's Was Correct_.wav"/>
                                        </p:tgtEl>
                                      </p:cMediaNode>
                                    </p:audio>
                                  </p:subTnLst>
                                </p:cTn>
                              </p:par>
                            </p:childTnLst>
                          </p:cTn>
                        </p:par>
                      </p:childTnLst>
                    </p:cTn>
                  </p:par>
                </p:childTnLst>
              </p:cTn>
              <p:nextCondLst>
                <p:cond evt="onClick" delay="0">
                  <p:tgtEl>
                    <p:spTgt spid="77864"/>
                  </p:tgtEl>
                </p:cond>
              </p:nextCondLst>
            </p:seq>
            <p:seq concurrent="1" nextAc="seek">
              <p:cTn id="27" restart="whenNotActive" fill="hold" evtFilter="cancelBubble" nodeType="interactiveSeq">
                <p:stCondLst>
                  <p:cond evt="onClick" delay="0">
                    <p:tgtEl>
                      <p:spTgt spid="77863"/>
                    </p:tgtEl>
                  </p:cond>
                </p:stCondLst>
                <p:endSync evt="end" delay="0">
                  <p:rtn val="all"/>
                </p:endSync>
                <p:childTnLst>
                  <p:par>
                    <p:cTn id="28" fill="hold">
                      <p:stCondLst>
                        <p:cond delay="0"/>
                      </p:stCondLst>
                      <p:childTnLst>
                        <p:par>
                          <p:cTn id="29" fill="hold">
                            <p:stCondLst>
                              <p:cond delay="0"/>
                            </p:stCondLst>
                            <p:childTnLst>
                              <p:par>
                                <p:cTn id="30" presetID="19" presetClass="emph" presetSubtype="0" fill="hold" grpId="0" nodeType="clickEffect">
                                  <p:stCondLst>
                                    <p:cond delay="0"/>
                                  </p:stCondLst>
                                  <p:childTnLst>
                                    <p:animClr clrSpc="rgb" dir="cw">
                                      <p:cBhvr override="childStyle">
                                        <p:cTn id="31" dur="500" fill="hold"/>
                                        <p:tgtEl>
                                          <p:spTgt spid="77863"/>
                                        </p:tgtEl>
                                        <p:attrNameLst>
                                          <p:attrName>style.color</p:attrName>
                                        </p:attrNameLst>
                                      </p:cBhvr>
                                      <p:to>
                                        <a:srgbClr val="C00000"/>
                                      </p:to>
                                    </p:animClr>
                                    <p:animClr clrSpc="rgb" dir="cw">
                                      <p:cBhvr>
                                        <p:cTn id="32" dur="500" fill="hold"/>
                                        <p:tgtEl>
                                          <p:spTgt spid="77863"/>
                                        </p:tgtEl>
                                        <p:attrNameLst>
                                          <p:attrName>fillcolor</p:attrName>
                                        </p:attrNameLst>
                                      </p:cBhvr>
                                      <p:to>
                                        <a:srgbClr val="C00000"/>
                                      </p:to>
                                    </p:animClr>
                                    <p:set>
                                      <p:cBhvr>
                                        <p:cTn id="33" dur="500" fill="hold"/>
                                        <p:tgtEl>
                                          <p:spTgt spid="77863"/>
                                        </p:tgtEl>
                                        <p:attrNameLst>
                                          <p:attrName>fill.type</p:attrName>
                                        </p:attrNameLst>
                                      </p:cBhvr>
                                      <p:to>
                                        <p:strVal val="solid"/>
                                      </p:to>
                                    </p:set>
                                    <p:set>
                                      <p:cBhvr>
                                        <p:cTn id="34" dur="500" fill="hold"/>
                                        <p:tgtEl>
                                          <p:spTgt spid="7786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3"/>
                  </p:tgtEl>
                </p:cond>
              </p:nextCondLst>
            </p:seq>
            <p:seq concurrent="1" nextAc="seek">
              <p:cTn id="35" restart="whenNotActive" fill="hold" evtFilter="cancelBubble" nodeType="interactiveSeq">
                <p:stCondLst>
                  <p:cond evt="onClick" delay="0">
                    <p:tgtEl>
                      <p:spTgt spid="77861"/>
                    </p:tgtEl>
                  </p:cond>
                </p:stCondLst>
                <p:endSync evt="end" delay="0">
                  <p:rtn val="all"/>
                </p:endSync>
                <p:childTnLst>
                  <p:par>
                    <p:cTn id="36" fill="hold">
                      <p:stCondLst>
                        <p:cond delay="0"/>
                      </p:stCondLst>
                      <p:childTnLst>
                        <p:par>
                          <p:cTn id="37" fill="hold">
                            <p:stCondLst>
                              <p:cond delay="0"/>
                            </p:stCondLst>
                            <p:childTnLst>
                              <p:par>
                                <p:cTn id="38" presetID="19" presetClass="emph" presetSubtype="0" fill="hold" grpId="0" nodeType="clickEffect">
                                  <p:stCondLst>
                                    <p:cond delay="0"/>
                                  </p:stCondLst>
                                  <p:childTnLst>
                                    <p:animClr clrSpc="rgb" dir="cw">
                                      <p:cBhvr override="childStyle">
                                        <p:cTn id="39" dur="500" fill="hold"/>
                                        <p:tgtEl>
                                          <p:spTgt spid="77861"/>
                                        </p:tgtEl>
                                        <p:attrNameLst>
                                          <p:attrName>style.color</p:attrName>
                                        </p:attrNameLst>
                                      </p:cBhvr>
                                      <p:to>
                                        <a:srgbClr val="C00000"/>
                                      </p:to>
                                    </p:animClr>
                                    <p:animClr clrSpc="rgb" dir="cw">
                                      <p:cBhvr>
                                        <p:cTn id="40" dur="500" fill="hold"/>
                                        <p:tgtEl>
                                          <p:spTgt spid="77861"/>
                                        </p:tgtEl>
                                        <p:attrNameLst>
                                          <p:attrName>fillcolor</p:attrName>
                                        </p:attrNameLst>
                                      </p:cBhvr>
                                      <p:to>
                                        <a:srgbClr val="C00000"/>
                                      </p:to>
                                    </p:animClr>
                                    <p:set>
                                      <p:cBhvr>
                                        <p:cTn id="41" dur="500" fill="hold"/>
                                        <p:tgtEl>
                                          <p:spTgt spid="77861"/>
                                        </p:tgtEl>
                                        <p:attrNameLst>
                                          <p:attrName>fill.type</p:attrName>
                                        </p:attrNameLst>
                                      </p:cBhvr>
                                      <p:to>
                                        <p:strVal val="solid"/>
                                      </p:to>
                                    </p:set>
                                    <p:set>
                                      <p:cBhvr>
                                        <p:cTn id="42" dur="500" fill="hold"/>
                                        <p:tgtEl>
                                          <p:spTgt spid="7786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1"/>
                  </p:tgtEl>
                </p:cond>
              </p:nextCondLst>
            </p:seq>
            <p:seq concurrent="1" nextAc="seek">
              <p:cTn id="43" restart="whenNotActive" fill="hold" evtFilter="cancelBubble" nodeType="interactiveSeq">
                <p:stCondLst>
                  <p:cond evt="onClick" delay="0">
                    <p:tgtEl>
                      <p:spTgt spid="77862"/>
                    </p:tgtEl>
                  </p:cond>
                </p:stCondLst>
                <p:endSync evt="end" delay="0">
                  <p:rtn val="all"/>
                </p:endSync>
                <p:childTnLst>
                  <p:par>
                    <p:cTn id="44" fill="hold">
                      <p:stCondLst>
                        <p:cond delay="0"/>
                      </p:stCondLst>
                      <p:childTnLst>
                        <p:par>
                          <p:cTn id="45" fill="hold">
                            <p:stCondLst>
                              <p:cond delay="0"/>
                            </p:stCondLst>
                            <p:childTnLst>
                              <p:par>
                                <p:cTn id="46" presetID="19" presetClass="emph" presetSubtype="0" fill="hold" grpId="0" nodeType="clickEffect">
                                  <p:stCondLst>
                                    <p:cond delay="0"/>
                                  </p:stCondLst>
                                  <p:childTnLst>
                                    <p:animClr clrSpc="rgb" dir="cw">
                                      <p:cBhvr override="childStyle">
                                        <p:cTn id="47" dur="500" fill="hold"/>
                                        <p:tgtEl>
                                          <p:spTgt spid="77862"/>
                                        </p:tgtEl>
                                        <p:attrNameLst>
                                          <p:attrName>style.color</p:attrName>
                                        </p:attrNameLst>
                                      </p:cBhvr>
                                      <p:to>
                                        <a:srgbClr val="C00000"/>
                                      </p:to>
                                    </p:animClr>
                                    <p:animClr clrSpc="rgb" dir="cw">
                                      <p:cBhvr>
                                        <p:cTn id="48" dur="500" fill="hold"/>
                                        <p:tgtEl>
                                          <p:spTgt spid="77862"/>
                                        </p:tgtEl>
                                        <p:attrNameLst>
                                          <p:attrName>fillcolor</p:attrName>
                                        </p:attrNameLst>
                                      </p:cBhvr>
                                      <p:to>
                                        <a:srgbClr val="C00000"/>
                                      </p:to>
                                    </p:animClr>
                                    <p:set>
                                      <p:cBhvr>
                                        <p:cTn id="49" dur="500" fill="hold"/>
                                        <p:tgtEl>
                                          <p:spTgt spid="77862"/>
                                        </p:tgtEl>
                                        <p:attrNameLst>
                                          <p:attrName>fill.type</p:attrName>
                                        </p:attrNameLst>
                                      </p:cBhvr>
                                      <p:to>
                                        <p:strVal val="solid"/>
                                      </p:to>
                                    </p:set>
                                    <p:set>
                                      <p:cBhvr>
                                        <p:cTn id="50" dur="500" fill="hold"/>
                                        <p:tgtEl>
                                          <p:spTgt spid="7786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8" name="61 $1,000,000 Lose.wav"/>
                                        </p:tgtEl>
                                      </p:cMediaNode>
                                    </p:audio>
                                  </p:subTnLst>
                                </p:cTn>
                              </p:par>
                            </p:childTnLst>
                          </p:cTn>
                        </p:par>
                      </p:childTnLst>
                    </p:cTn>
                  </p:par>
                </p:childTnLst>
              </p:cTn>
              <p:nextCondLst>
                <p:cond evt="onClick" delay="0">
                  <p:tgtEl>
                    <p:spTgt spid="77862"/>
                  </p:tgtEl>
                </p:cond>
              </p:nextCondLst>
            </p:seq>
          </p:childTnLst>
        </p:cTn>
      </p:par>
    </p:tnLst>
    <p:bldLst>
      <p:bldP spid="77862" grpId="0" animBg="1"/>
      <p:bldP spid="77861" grpId="0" animBg="1"/>
      <p:bldP spid="77864" grpId="0" animBg="1"/>
      <p:bldP spid="7786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a:fillRect/>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a:fillRect/>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a:fillRect/>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a:fillRect/>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đã</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a:fillRect/>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a:fillRect/>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a:fillRect/>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a:fillRect/>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3076" name="Picture 4" descr="Chân dung Người “đạo diễn” chính trận địa cọc ngầm lừng danh trên sông Bạch  Đằng – Bản tin Điện tử Họ Dương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bố trí trận địa bãi cọc ở sông Bạch Đằng, lợi dụng địa hình, địa vật hiểm yếu, kết hợp quy luật lên xuống của thủy triều để tiêu diệt giặc. </a:t>
            </a:r>
          </a:p>
          <a:p>
            <a:pPr algn="just" defTabSz="1219200">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Ý nghĩa của chiến thắng Bạch Đằng: </a:t>
            </a:r>
          </a:p>
          <a:p>
            <a:pPr marL="457200" indent="-457200" algn="just" defTabSz="1219200">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Kết thúc hoàn toàn cuộc kháng chiến chống quân Mông – Nguyên của quân dân Đại Việt.</a:t>
            </a:r>
          </a:p>
          <a:p>
            <a:pPr marL="457200" indent="-457200" algn="just" defTabSz="1219200">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Chứng tỏ tài năng quân sự xuất sắc của Trần Quốc Tuấn.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588469" y="-123131"/>
            <a:ext cx="4603531" cy="8588075"/>
          </a:xfrm>
          <a:prstGeom prst="rect">
            <a:avLst/>
          </a:prstGeom>
        </p:spPr>
      </p:pic>
      <p:pic>
        <p:nvPicPr>
          <p:cNvPr id="11" name="Picture 10"/>
          <p:cNvPicPr>
            <a:picLocks noChangeAspect="1"/>
          </p:cNvPicPr>
          <p:nvPr/>
        </p:nvPicPr>
        <p:blipFill>
          <a:blip r:embed="rId4"/>
          <a:stretch>
            <a:fillRect/>
          </a:stretch>
        </p:blipFill>
        <p:spPr>
          <a:xfrm>
            <a:off x="-739733" y="805475"/>
            <a:ext cx="10034886" cy="3292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p:cNvGrpSpPr/>
          <p:nvPr/>
        </p:nvGrpSpPr>
        <p:grpSpPr>
          <a:xfrm rot="-197789">
            <a:off x="3740979" y="694066"/>
            <a:ext cx="8517301" cy="5662084"/>
            <a:chOff x="1188149" y="606827"/>
            <a:chExt cx="6643836" cy="4592124"/>
          </a:xfrm>
        </p:grpSpPr>
        <p:sp>
          <p:nvSpPr>
            <p:cNvPr id="7" name="Google Shape;1298;p52"/>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Arial" panose="020B0604020202020204"/>
                <a:cs typeface="Arial" panose="020B0604020202020204"/>
                <a:sym typeface="Arial" panose="020B0604020202020204"/>
              </a:endParaRPr>
            </a:p>
          </p:txBody>
        </p:sp>
        <p:sp>
          <p:nvSpPr>
            <p:cNvPr id="8" name="Google Shape;1299;p52"/>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p:cNvPicPr>
            <a:picLocks noChangeAspect="1"/>
          </p:cNvPicPr>
          <p:nvPr/>
        </p:nvPicPr>
        <p:blipFill>
          <a:blip r:embed="rId5"/>
          <a:srcRect l="13837" t="15372" r="52860" b="74305"/>
          <a:stretch>
            <a:fillRect/>
          </a:stretch>
        </p:blipFill>
        <p:spPr>
          <a:xfrm>
            <a:off x="6984562" y="229569"/>
            <a:ext cx="3526599" cy="553649"/>
          </a:xfrm>
          <a:prstGeom prst="rect">
            <a:avLst/>
          </a:prstGeom>
        </p:spPr>
      </p:pic>
      <p:pic>
        <p:nvPicPr>
          <p:cNvPr id="16" name="Picture 15"/>
          <p:cNvPicPr>
            <a:picLocks noChangeAspect="1"/>
          </p:cNvPicPr>
          <p:nvPr/>
        </p:nvPicPr>
        <p:blipFill>
          <a:blip r:embed="rId6"/>
          <a:stretch>
            <a:fillRect/>
          </a:stretch>
        </p:blipFill>
        <p:spPr>
          <a:xfrm>
            <a:off x="4221271" y="1425208"/>
            <a:ext cx="8120576" cy="2308552"/>
          </a:xfrm>
          <a:prstGeom prst="rect">
            <a:avLst/>
          </a:prstGeom>
        </p:spPr>
      </p:pic>
      <p:sp>
        <p:nvSpPr>
          <p:cNvPr id="2" name="TextBox 1">
            <a:extLst>
              <a:ext uri="{FF2B5EF4-FFF2-40B4-BE49-F238E27FC236}">
                <a16:creationId xmlns:a16="http://schemas.microsoft.com/office/drawing/2014/main" id="{528C79C3-ADED-211D-B039-290697427D74}"/>
              </a:ext>
            </a:extLst>
          </p:cNvPr>
          <p:cNvSpPr txBox="1"/>
          <p:nvPr/>
        </p:nvSpPr>
        <p:spPr>
          <a:xfrm>
            <a:off x="6665393" y="3520874"/>
            <a:ext cx="4030150" cy="707886"/>
          </a:xfrm>
          <a:prstGeom prst="rect">
            <a:avLst/>
          </a:prstGeom>
          <a:solidFill>
            <a:schemeClr val="accent6">
              <a:alpha val="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630"/>
            <a:r>
              <a:rPr lang="en-US" sz="4000" b="1" dirty="0">
                <a:ln w="6600">
                  <a:solidFill>
                    <a:schemeClr val="accent2"/>
                  </a:solidFill>
                  <a:prstDash val="solid"/>
                </a:ln>
                <a:solidFill>
                  <a:srgbClr val="FFFFFF"/>
                </a:solidFill>
                <a:effectLst>
                  <a:outerShdw dist="38100" dir="2700000" algn="tl" rotWithShape="0">
                    <a:schemeClr val="accent2"/>
                  </a:outerShdw>
                </a:effectLst>
                <a:latin typeface="Amasis MT Pro Black" panose="02040A04050005020304" pitchFamily="18" charset="0"/>
                <a:ea typeface="ADLaM Display" panose="02010000000000000000" pitchFamily="2" charset="0"/>
                <a:cs typeface="ADLaM Display" panose="02010000000000000000" pitchFamily="2" charset="0"/>
              </a:rPr>
              <a:t>(</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Amasis MT Pro Black" panose="02040A04050005020304" pitchFamily="18" charset="0"/>
                <a:ea typeface="ADLaM Display" panose="02010000000000000000" pitchFamily="2" charset="0"/>
                <a:cs typeface="ADLaM Display" panose="02010000000000000000" pitchFamily="2" charset="0"/>
              </a:rPr>
              <a:t>Tiết</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Amasis MT Pro Black" panose="02040A04050005020304" pitchFamily="18" charset="0"/>
                <a:ea typeface="ADLaM Display" panose="02010000000000000000" pitchFamily="2" charset="0"/>
                <a:cs typeface="ADLaM Display" panose="02010000000000000000" pitchFamily="2" charset="0"/>
              </a:rPr>
              <a:t> 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p:cNvSpPr/>
          <p:nvPr/>
        </p:nvSpPr>
        <p:spPr>
          <a:xfrm>
            <a:off x="1213733" y="3710787"/>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2</a:t>
            </a: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Cuộc</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kháng</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chiến</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chống</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quân</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xâm</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lược</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Mông</a:t>
            </a:r>
            <a:r>
              <a:rPr lang="en-US"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 </a:t>
            </a:r>
            <a:r>
              <a:rPr lang="en-US" sz="4800" b="1" kern="0" dirty="0" err="1">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Nguyên</a:t>
            </a:r>
            <a:endPar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156016"/>
            <a:ext cx="11551920" cy="1949875"/>
            <a:chOff x="304800" y="1981051"/>
            <a:chExt cx="2573867" cy="1858507"/>
          </a:xfrm>
        </p:grpSpPr>
        <p:sp>
          <p:nvSpPr>
            <p:cNvPr id="2" name="Rectangle 3"/>
            <p:cNvSpPr>
              <a:spLocks noChangeArrowheads="1"/>
            </p:cNvSpPr>
            <p:nvPr/>
          </p:nvSpPr>
          <p:spPr bwMode="auto">
            <a:xfrm>
              <a:off x="304800" y="1981051"/>
              <a:ext cx="2573867" cy="1858507"/>
            </a:xfrm>
            <a:prstGeom prst="rect">
              <a:avLst/>
            </a:prstGeom>
            <a:solidFill>
              <a:srgbClr val="FE2F4D"/>
            </a:solidFill>
            <a:ln w="76200" cmpd="tri">
              <a:noFill/>
              <a:miter lim="800000"/>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261425"/>
            </a:xfrm>
            <a:prstGeom prst="rect">
              <a:avLst/>
            </a:prstGeom>
            <a:noFill/>
          </p:spPr>
          <p:txBody>
            <a:bodyPr wrap="square" rtlCol="0">
              <a:spAutoFit/>
            </a:bodyPr>
            <a:lstStyle/>
            <a:p>
              <a:r>
                <a:rPr lang="vi-V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a:t>
              </a:r>
              <a:r>
                <a:rPr lang="en-US"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4,</a:t>
              </a:r>
              <a:r>
                <a:rPr lang="vi-VN" sz="40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5, em hãy:</a:t>
              </a:r>
            </a:p>
            <a:p>
              <a:r>
                <a:rPr lang="vi-VN" sz="40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p:txBody>
        </p:sp>
      </p:grpSp>
      <p:pic>
        <p:nvPicPr>
          <p:cNvPr id="8" name="Picture 7"/>
          <p:cNvPicPr>
            <a:picLocks noChangeAspect="1"/>
          </p:cNvPicPr>
          <p:nvPr/>
        </p:nvPicPr>
        <p:blipFill>
          <a:blip r:embed="rId3"/>
          <a:stretch>
            <a:fillRect/>
          </a:stretch>
        </p:blipFill>
        <p:spPr>
          <a:xfrm>
            <a:off x="812800" y="2608045"/>
            <a:ext cx="3842327"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4"/>
          <a:stretch>
            <a:fillRect/>
          </a:stretch>
        </p:blipFill>
        <p:spPr>
          <a:xfrm>
            <a:off x="5043055" y="2608045"/>
            <a:ext cx="584783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Đọc thông tin và quan sát các hình từ 3 đến 5, em hãy:  - Kể tóm tắt về chiến thắng Bạch Đằng năm 1288. - Kể câu chuyện về một nhân vật có đóng góp trong cuộc kháng chiến chống quân xâm lược Mông-Nguyên. (ảnh 2)"/>
          <p:cNvPicPr/>
          <p:nvPr/>
        </p:nvPicPr>
        <p:blipFill>
          <a:blip r:embed="rId2">
            <a:extLst>
              <a:ext uri="{28A0092B-C50C-407E-A947-70E740481C1C}">
                <a14:useLocalDpi xmlns:a14="http://schemas.microsoft.com/office/drawing/2010/main" val="0"/>
              </a:ext>
            </a:extLst>
          </a:blip>
          <a:stretch>
            <a:fillRect/>
          </a:stretch>
        </p:blipFill>
        <p:spPr bwMode="auto">
          <a:xfrm>
            <a:off x="2291134" y="376519"/>
            <a:ext cx="7767267" cy="5870288"/>
          </a:xfrm>
          <a:prstGeom prst="rect">
            <a:avLst/>
          </a:prstGeom>
          <a:noFill/>
        </p:spPr>
      </p:pic>
    </p:spTree>
    <p:extLst>
      <p:ext uri="{BB962C8B-B14F-4D97-AF65-F5344CB8AC3E}">
        <p14:creationId xmlns:p14="http://schemas.microsoft.com/office/powerpoint/2010/main" val="391493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67634-648B-42A1-9907-A69520771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0F828-4ACA-7282-B948-393DE3649C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BD09A9-61B9-05D1-9ABE-1B79CC0954D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8724EE-780B-C0C2-827D-379B4450EC8D}"/>
              </a:ext>
            </a:extLst>
          </p:cNvPr>
          <p:cNvPicPr>
            <a:picLocks noChangeAspect="1"/>
          </p:cNvPicPr>
          <p:nvPr/>
        </p:nvPicPr>
        <p:blipFill>
          <a:blip r:embed="rId2"/>
          <a:stretch>
            <a:fillRect/>
          </a:stretch>
        </p:blipFill>
        <p:spPr>
          <a:xfrm>
            <a:off x="0" y="0"/>
            <a:ext cx="12192000" cy="6857999"/>
          </a:xfrm>
          <a:prstGeom prst="rect">
            <a:avLst/>
          </a:prstGeom>
        </p:spPr>
      </p:pic>
      <p:sp>
        <p:nvSpPr>
          <p:cNvPr id="24" name="Rectangle: Rounded Corners 23">
            <a:extLst>
              <a:ext uri="{FF2B5EF4-FFF2-40B4-BE49-F238E27FC236}">
                <a16:creationId xmlns:a16="http://schemas.microsoft.com/office/drawing/2014/main" id="{6E6B01FC-A269-1EB8-13C0-59DAC5FBCA9C}"/>
              </a:ext>
            </a:extLst>
          </p:cNvPr>
          <p:cNvSpPr/>
          <p:nvPr/>
        </p:nvSpPr>
        <p:spPr>
          <a:xfrm>
            <a:off x="216340" y="183092"/>
            <a:ext cx="11273695" cy="2112794"/>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pPr marR="30480" lvl="0" algn="just">
              <a:spcAft>
                <a:spcPts val="1200"/>
              </a:spcAft>
              <a:buSzPts val="1000"/>
              <a:tabLst>
                <a:tab pos="457200" algn="l"/>
              </a:tabLst>
            </a:pPr>
            <a:r>
              <a:rPr lang="en-US" sz="4000" b="1" dirty="0">
                <a:effectLst/>
                <a:latin typeface="Times New Roman" panose="02020603050405020304" pitchFamily="18" charset="0"/>
                <a:ea typeface="Calibri" panose="020F0502020204030204" pitchFamily="34" charset="0"/>
              </a:rPr>
              <a:t>1. </a:t>
            </a:r>
            <a:r>
              <a:rPr lang="en-US" sz="4000" b="1" dirty="0" err="1">
                <a:effectLst/>
                <a:latin typeface="Times New Roman" panose="02020603050405020304" pitchFamily="18" charset="0"/>
                <a:ea typeface="Calibri" panose="020F0502020204030204" pitchFamily="34" charset="0"/>
              </a:rPr>
              <a:t>Đánh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thắng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quân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xâm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lược</a:t>
            </a:r>
            <a:r>
              <a:rPr lang="en-US" sz="4000" b="1" dirty="0">
                <a:effectLst/>
                <a:latin typeface="Times New Roman" panose="02020603050405020304" pitchFamily="18" charset="0"/>
                <a:ea typeface="Calibri" panose="020F0502020204030204" pitchFamily="34" charset="0"/>
              </a:rPr>
              <a:t> Nam </a:t>
            </a:r>
            <a:r>
              <a:rPr lang="en-US" sz="4000" b="1" dirty="0" err="1">
                <a:latin typeface="Times New Roman" panose="02020603050405020304" pitchFamily="18" charset="0"/>
                <a:ea typeface="Calibri" panose="020F0502020204030204" pitchFamily="34" charset="0"/>
              </a:rPr>
              <a:t>H</a:t>
            </a:r>
            <a:r>
              <a:rPr lang="en-US" sz="4000" b="1" dirty="0" err="1">
                <a:effectLst/>
                <a:latin typeface="Times New Roman" panose="02020603050405020304" pitchFamily="18" charset="0"/>
                <a:ea typeface="Calibri" panose="020F0502020204030204" pitchFamily="34" charset="0"/>
              </a:rPr>
              <a:t>án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của</a:t>
            </a:r>
            <a:r>
              <a:rPr lang="en-US" sz="4000" b="1" dirty="0">
                <a:effectLst/>
                <a:latin typeface="Times New Roman" panose="02020603050405020304" pitchFamily="18" charset="0"/>
                <a:ea typeface="Calibri" panose="020F0502020204030204" pitchFamily="34" charset="0"/>
              </a:rPr>
              <a:t> Ngô</a:t>
            </a:r>
          </a:p>
          <a:p>
            <a:pPr marR="30480" lvl="0" algn="just">
              <a:spcAft>
                <a:spcPts val="1200"/>
              </a:spcAft>
              <a:buSzPts val="1000"/>
              <a:tabLst>
                <a:tab pos="457200" algn="l"/>
              </a:tabLst>
            </a:pP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Quyền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vào</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năm</a:t>
            </a:r>
            <a:r>
              <a:rPr lang="en-US" sz="4000" b="1" dirty="0">
                <a:effectLst/>
                <a:latin typeface="Times New Roman" panose="02020603050405020304" pitchFamily="18" charset="0"/>
                <a:ea typeface="Calibri" panose="020F0502020204030204" pitchFamily="34" charset="0"/>
              </a:rPr>
              <a:t> 938.</a:t>
            </a:r>
          </a:p>
        </p:txBody>
      </p:sp>
      <p:sp>
        <p:nvSpPr>
          <p:cNvPr id="4" name="Rectangle: Rounded Corners 3">
            <a:extLst>
              <a:ext uri="{FF2B5EF4-FFF2-40B4-BE49-F238E27FC236}">
                <a16:creationId xmlns:a16="http://schemas.microsoft.com/office/drawing/2014/main" id="{88A48ADB-A895-1B1D-FAB5-186736EF5D2A}"/>
              </a:ext>
            </a:extLst>
          </p:cNvPr>
          <p:cNvSpPr/>
          <p:nvPr/>
        </p:nvSpPr>
        <p:spPr>
          <a:xfrm>
            <a:off x="216340" y="2407180"/>
            <a:ext cx="11273694" cy="197927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R="30480" lvl="0" algn="just">
              <a:spcAft>
                <a:spcPts val="1200"/>
              </a:spcAft>
              <a:buSzPts val="1000"/>
              <a:tabLst>
                <a:tab pos="457200" algn="l"/>
              </a:tabLst>
            </a:pPr>
            <a:r>
              <a:rPr lang="en-US" sz="4000" b="1" dirty="0">
                <a:latin typeface="Times New Roman" panose="02020603050405020304" pitchFamily="18" charset="0"/>
                <a:ea typeface="Calibri" panose="020F0502020204030204" pitchFamily="34" charset="0"/>
              </a:rPr>
              <a:t>2. </a:t>
            </a:r>
            <a:r>
              <a:rPr lang="en-US" sz="4000" b="1" dirty="0" err="1">
                <a:latin typeface="Times New Roman" panose="02020603050405020304" pitchFamily="18" charset="0"/>
                <a:ea typeface="Calibri" panose="020F0502020204030204" pitchFamily="34" charset="0"/>
              </a:rPr>
              <a:t>Đ</a:t>
            </a:r>
            <a:r>
              <a:rPr lang="en-US" sz="4000" b="1" dirty="0" err="1">
                <a:effectLst/>
                <a:latin typeface="Times New Roman" panose="02020603050405020304" pitchFamily="18" charset="0"/>
                <a:ea typeface="Calibri" panose="020F0502020204030204" pitchFamily="34" charset="0"/>
              </a:rPr>
              <a:t>ánh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thắng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quân</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Tống</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xâm</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lược</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của</a:t>
            </a:r>
            <a:r>
              <a:rPr lang="en-US" sz="4000" b="1" dirty="0">
                <a:effectLst/>
                <a:latin typeface="Times New Roman" panose="02020603050405020304" pitchFamily="18" charset="0"/>
                <a:ea typeface="Calibri" panose="020F0502020204030204" pitchFamily="34" charset="0"/>
              </a:rPr>
              <a:t> Hoàng </a:t>
            </a:r>
            <a:r>
              <a:rPr lang="en-US" sz="4000" b="1" dirty="0" err="1">
                <a:effectLst/>
                <a:latin typeface="Times New Roman" panose="02020603050405020304" pitchFamily="18" charset="0"/>
                <a:ea typeface="Calibri" panose="020F0502020204030204" pitchFamily="34" charset="0"/>
              </a:rPr>
              <a:t>đế</a:t>
            </a:r>
            <a:r>
              <a:rPr lang="en-US" sz="4000" b="1" dirty="0">
                <a:effectLst/>
                <a:latin typeface="Times New Roman" panose="02020603050405020304" pitchFamily="18" charset="0"/>
                <a:ea typeface="Calibri" panose="020F0502020204030204" pitchFamily="34" charset="0"/>
              </a:rPr>
              <a:t> Lê </a:t>
            </a:r>
            <a:r>
              <a:rPr lang="en-US" sz="4000" b="1" dirty="0" err="1">
                <a:effectLst/>
                <a:latin typeface="Times New Roman" panose="02020603050405020304" pitchFamily="18" charset="0"/>
                <a:ea typeface="Calibri" panose="020F0502020204030204" pitchFamily="34" charset="0"/>
              </a:rPr>
              <a:t>Đại</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Hành</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vào</a:t>
            </a:r>
            <a:r>
              <a:rPr lang="en-US" sz="4000" b="1" dirty="0">
                <a:effectLst/>
                <a:latin typeface="Times New Roman" panose="02020603050405020304" pitchFamily="18" charset="0"/>
                <a:ea typeface="Calibri" panose="020F0502020204030204" pitchFamily="34" charset="0"/>
              </a:rPr>
              <a:t> </a:t>
            </a:r>
            <a:r>
              <a:rPr lang="en-US" sz="4000" b="1" dirty="0" err="1">
                <a:effectLst/>
                <a:latin typeface="Times New Roman" panose="02020603050405020304" pitchFamily="18" charset="0"/>
                <a:ea typeface="Calibri" panose="020F0502020204030204" pitchFamily="34" charset="0"/>
              </a:rPr>
              <a:t>năm</a:t>
            </a:r>
            <a:r>
              <a:rPr lang="en-US" sz="4000" b="1" dirty="0">
                <a:effectLst/>
                <a:latin typeface="Times New Roman" panose="02020603050405020304" pitchFamily="18" charset="0"/>
                <a:ea typeface="Calibri" panose="020F0502020204030204" pitchFamily="34" charset="0"/>
              </a:rPr>
              <a:t> 981.</a:t>
            </a:r>
          </a:p>
        </p:txBody>
      </p:sp>
      <p:sp>
        <p:nvSpPr>
          <p:cNvPr id="8" name="Rectangle: Rounded Corners 7">
            <a:extLst>
              <a:ext uri="{FF2B5EF4-FFF2-40B4-BE49-F238E27FC236}">
                <a16:creationId xmlns:a16="http://schemas.microsoft.com/office/drawing/2014/main" id="{532D7871-EE20-D637-2848-668E804314EC}"/>
              </a:ext>
            </a:extLst>
          </p:cNvPr>
          <p:cNvSpPr/>
          <p:nvPr/>
        </p:nvSpPr>
        <p:spPr>
          <a:xfrm>
            <a:off x="216341" y="4497751"/>
            <a:ext cx="11375295" cy="2112794"/>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R="30480" lvl="0" algn="just">
              <a:spcAft>
                <a:spcPts val="1200"/>
              </a:spcAft>
              <a:buSzPts val="1000"/>
              <a:tabLst>
                <a:tab pos="457200" algn="l"/>
              </a:tabLst>
            </a:pPr>
            <a:r>
              <a:rPr lang="en-US" sz="4000" b="1" dirty="0">
                <a:solidFill>
                  <a:srgbClr val="FF0000"/>
                </a:solidFill>
                <a:effectLst/>
                <a:latin typeface="Times New Roman" panose="02020603050405020304" pitchFamily="18" charset="0"/>
                <a:ea typeface="Calibri" panose="020F0502020204030204" pitchFamily="34" charset="0"/>
              </a:rPr>
              <a:t>3. </a:t>
            </a:r>
            <a:r>
              <a:rPr lang="en-US" sz="4000" b="1" dirty="0" err="1">
                <a:solidFill>
                  <a:srgbClr val="FF0000"/>
                </a:solidFill>
                <a:effectLst/>
                <a:latin typeface="Times New Roman" panose="02020603050405020304" pitchFamily="18" charset="0"/>
                <a:ea typeface="Calibri" panose="020F0502020204030204" pitchFamily="34" charset="0"/>
              </a:rPr>
              <a:t>Trận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thủy</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chiến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sông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Bạch</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Đằng</a:t>
            </a:r>
            <a:r>
              <a:rPr lang="en-US" sz="4000" b="1" dirty="0">
                <a:solidFill>
                  <a:srgbClr val="FF0000"/>
                </a:solidFill>
                <a:effectLst/>
                <a:latin typeface="Times New Roman" panose="02020603050405020304" pitchFamily="18" charset="0"/>
                <a:ea typeface="Calibri" panose="020F0502020204030204" pitchFamily="34" charset="0"/>
              </a:rPr>
              <a:t> do </a:t>
            </a:r>
            <a:r>
              <a:rPr lang="en-US" sz="4000" b="1" dirty="0" err="1">
                <a:solidFill>
                  <a:srgbClr val="FF0000"/>
                </a:solidFill>
                <a:effectLst/>
                <a:latin typeface="Times New Roman" panose="02020603050405020304" pitchFamily="18" charset="0"/>
                <a:ea typeface="Calibri" panose="020F0502020204030204" pitchFamily="34" charset="0"/>
              </a:rPr>
              <a:t>Hưng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Đạo</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Vương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Trần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Quốc</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Tuấn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lãnh</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đạo</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vào</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năm</a:t>
            </a:r>
            <a:r>
              <a:rPr lang="en-US" sz="4000" b="1" dirty="0">
                <a:solidFill>
                  <a:srgbClr val="FF0000"/>
                </a:solidFill>
                <a:effectLst/>
                <a:latin typeface="Times New Roman" panose="02020603050405020304" pitchFamily="18" charset="0"/>
                <a:ea typeface="Calibri" panose="020F0502020204030204" pitchFamily="34" charset="0"/>
              </a:rPr>
              <a:t> 1288 </a:t>
            </a:r>
            <a:r>
              <a:rPr lang="en-US" sz="4000" b="1" dirty="0" err="1">
                <a:solidFill>
                  <a:srgbClr val="FF0000"/>
                </a:solidFill>
                <a:effectLst/>
                <a:latin typeface="Times New Roman" panose="02020603050405020304" pitchFamily="18" charset="0"/>
                <a:ea typeface="Calibri" panose="020F0502020204030204" pitchFamily="34" charset="0"/>
              </a:rPr>
              <a:t>đánh</a:t>
            </a:r>
            <a:r>
              <a:rPr lang="en-US" sz="4000" b="1" dirty="0">
                <a:solidFill>
                  <a:srgbClr val="FF0000"/>
                </a:solidFill>
                <a:effectLst/>
                <a:latin typeface="Times New Roman" panose="02020603050405020304" pitchFamily="18" charset="0"/>
                <a:ea typeface="Calibri" panose="020F0502020204030204" pitchFamily="34" charset="0"/>
              </a:rPr>
              <a:t> tan </a:t>
            </a:r>
            <a:r>
              <a:rPr lang="en-US" sz="4000" b="1" dirty="0" err="1">
                <a:solidFill>
                  <a:srgbClr val="FF0000"/>
                </a:solidFill>
                <a:effectLst/>
                <a:latin typeface="Times New Roman" panose="02020603050405020304" pitchFamily="18" charset="0"/>
                <a:ea typeface="Calibri" panose="020F0502020204030204" pitchFamily="34" charset="0"/>
              </a:rPr>
              <a:t>quân</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Mông</a:t>
            </a:r>
            <a:r>
              <a:rPr lang="en-US" sz="4000" b="1" dirty="0">
                <a:solidFill>
                  <a:srgbClr val="FF0000"/>
                </a:solidFill>
                <a:effectLst/>
                <a:latin typeface="Times New Roman" panose="02020603050405020304" pitchFamily="18" charset="0"/>
                <a:ea typeface="Calibri" panose="020F0502020204030204" pitchFamily="34" charset="0"/>
              </a:rPr>
              <a:t> </a:t>
            </a:r>
            <a:r>
              <a:rPr lang="en-US" sz="4000" b="1" dirty="0" err="1">
                <a:solidFill>
                  <a:srgbClr val="FF0000"/>
                </a:solidFill>
                <a:effectLst/>
                <a:latin typeface="Times New Roman" panose="02020603050405020304" pitchFamily="18" charset="0"/>
                <a:ea typeface="Calibri" panose="020F0502020204030204" pitchFamily="34" charset="0"/>
              </a:rPr>
              <a:t>Nguyên</a:t>
            </a:r>
            <a:r>
              <a:rPr lang="en-US" sz="4000" b="1" dirty="0">
                <a:solidFill>
                  <a:srgbClr val="FF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49947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p:cNvPicPr>
            <a:picLocks noChangeAspect="1"/>
          </p:cNvPicPr>
          <p:nvPr/>
        </p:nvPicPr>
        <p:blipFill>
          <a:blip r:embed="rId5"/>
          <a:stretch>
            <a:fillRect/>
          </a:stretch>
        </p:blipFill>
        <p:spPr>
          <a:xfrm>
            <a:off x="502638" y="324357"/>
            <a:ext cx="11016427" cy="4749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41BFA32-9992-4F4B-A6AA-F90447B2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3" y="0"/>
            <a:ext cx="12192000" cy="6858000"/>
          </a:xfrm>
          <a:prstGeom prst="rect">
            <a:avLst/>
          </a:prstGeom>
        </p:spPr>
      </p:pic>
      <p:pic>
        <p:nvPicPr>
          <p:cNvPr id="57" name="Picture 56">
            <a:extLst>
              <a:ext uri="{FF2B5EF4-FFF2-40B4-BE49-F238E27FC236}">
                <a16:creationId xmlns:a16="http://schemas.microsoft.com/office/drawing/2014/main" id="{57E119E7-3740-4F4B-94FC-F4E46AA98BC5}"/>
              </a:ext>
            </a:extLst>
          </p:cNvPr>
          <p:cNvPicPr>
            <a:picLocks noChangeAspect="1"/>
          </p:cNvPicPr>
          <p:nvPr/>
        </p:nvPicPr>
        <p:blipFill>
          <a:blip r:embed="rId5"/>
          <a:srcRect l="4021" t="2522" r="4267" b="4368"/>
          <a:stretch>
            <a:fillRect/>
          </a:stretch>
        </p:blipFill>
        <p:spPr>
          <a:xfrm>
            <a:off x="3836814" y="1076205"/>
            <a:ext cx="4449958" cy="4449958"/>
          </a:xfrm>
          <a:custGeom>
            <a:avLst/>
            <a:gdLst>
              <a:gd name="connsiteX0" fmla="*/ 2736000 w 5472000"/>
              <a:gd name="connsiteY0" fmla="*/ 0 h 5472000"/>
              <a:gd name="connsiteX1" fmla="*/ 5472000 w 5472000"/>
              <a:gd name="connsiteY1" fmla="*/ 2736000 h 5472000"/>
              <a:gd name="connsiteX2" fmla="*/ 2736000 w 5472000"/>
              <a:gd name="connsiteY2" fmla="*/ 5472000 h 5472000"/>
              <a:gd name="connsiteX3" fmla="*/ 0 w 5472000"/>
              <a:gd name="connsiteY3" fmla="*/ 2736000 h 5472000"/>
              <a:gd name="connsiteX4" fmla="*/ 2736000 w 5472000"/>
              <a:gd name="connsiteY4" fmla="*/ 0 h 54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2000" h="5472000">
                <a:moveTo>
                  <a:pt x="2736000" y="0"/>
                </a:moveTo>
                <a:cubicBezTo>
                  <a:pt x="4247051" y="0"/>
                  <a:pt x="5472000" y="1224949"/>
                  <a:pt x="5472000" y="2736000"/>
                </a:cubicBezTo>
                <a:cubicBezTo>
                  <a:pt x="5472000" y="4247051"/>
                  <a:pt x="4247051" y="5472000"/>
                  <a:pt x="2736000" y="5472000"/>
                </a:cubicBezTo>
                <a:cubicBezTo>
                  <a:pt x="1224949" y="5472000"/>
                  <a:pt x="0" y="4247051"/>
                  <a:pt x="0" y="2736000"/>
                </a:cubicBezTo>
                <a:cubicBezTo>
                  <a:pt x="0" y="1224949"/>
                  <a:pt x="1224949" y="0"/>
                  <a:pt x="2736000" y="0"/>
                </a:cubicBezTo>
                <a:close/>
              </a:path>
            </a:pathLst>
          </a:custGeom>
          <a:ln w="47625">
            <a:solidFill>
              <a:srgbClr val="66C4E8"/>
            </a:solidFill>
          </a:ln>
        </p:spPr>
      </p:pic>
      <p:sp>
        <p:nvSpPr>
          <p:cNvPr id="4" name="Star: 32 Points 3">
            <a:extLst>
              <a:ext uri="{FF2B5EF4-FFF2-40B4-BE49-F238E27FC236}">
                <a16:creationId xmlns:a16="http://schemas.microsoft.com/office/drawing/2014/main" id="{6CDA40C8-F676-4BD6-B35D-92037163B130}"/>
              </a:ext>
            </a:extLst>
          </p:cNvPr>
          <p:cNvSpPr>
            <a:spLocks noChangeAspect="1"/>
          </p:cNvSpPr>
          <p:nvPr/>
        </p:nvSpPr>
        <p:spPr>
          <a:xfrm>
            <a:off x="4445684" y="1644463"/>
            <a:ext cx="3320439" cy="3320439"/>
          </a:xfrm>
          <a:prstGeom prst="star32">
            <a:avLst>
              <a:gd name="adj" fmla="val 11198"/>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ar: 32 Points 42">
            <a:extLst>
              <a:ext uri="{FF2B5EF4-FFF2-40B4-BE49-F238E27FC236}">
                <a16:creationId xmlns:a16="http://schemas.microsoft.com/office/drawing/2014/main" id="{71E0B8DA-8869-4F7A-A553-35EB2AF3448F}"/>
              </a:ext>
            </a:extLst>
          </p:cNvPr>
          <p:cNvSpPr>
            <a:spLocks noChangeAspect="1"/>
          </p:cNvSpPr>
          <p:nvPr/>
        </p:nvSpPr>
        <p:spPr>
          <a:xfrm>
            <a:off x="4496692" y="1644463"/>
            <a:ext cx="3113817" cy="3113817"/>
          </a:xfrm>
          <a:prstGeom prst="star32">
            <a:avLst>
              <a:gd name="adj" fmla="val 11198"/>
            </a:avLst>
          </a:prstGeom>
          <a:noFill/>
          <a:ln>
            <a:solidFill>
              <a:srgbClr val="51C7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DE0DC2E-1378-9E4A-95DA-214D973183CE}"/>
              </a:ext>
            </a:extLst>
          </p:cNvPr>
          <p:cNvPicPr>
            <a:picLocks noChangeAspect="1"/>
          </p:cNvPicPr>
          <p:nvPr/>
        </p:nvPicPr>
        <p:blipFill>
          <a:blip r:embed="rId6"/>
          <a:stretch>
            <a:fillRect/>
          </a:stretch>
        </p:blipFill>
        <p:spPr>
          <a:xfrm>
            <a:off x="545725" y="198141"/>
            <a:ext cx="1182549" cy="779025"/>
          </a:xfrm>
          <a:prstGeom prst="rect">
            <a:avLst/>
          </a:prstGeom>
        </p:spPr>
      </p:pic>
      <p:pic>
        <p:nvPicPr>
          <p:cNvPr id="7" name="Kbc (2)(0)">
            <a:hlinkClick r:id="" action="ppaction://media"/>
            <a:extLst>
              <a:ext uri="{FF2B5EF4-FFF2-40B4-BE49-F238E27FC236}">
                <a16:creationId xmlns:a16="http://schemas.microsoft.com/office/drawing/2014/main" id="{A8B21E42-AC61-409F-AF5A-3DB5665D7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087288" y="6986827"/>
            <a:ext cx="209424" cy="209424"/>
          </a:xfrm>
          <a:prstGeom prst="rect">
            <a:avLst/>
          </a:prstGeom>
        </p:spPr>
      </p:pic>
    </p:spTree>
    <p:extLst>
      <p:ext uri="{BB962C8B-B14F-4D97-AF65-F5344CB8AC3E}">
        <p14:creationId xmlns:p14="http://schemas.microsoft.com/office/powerpoint/2010/main" val="16744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30" fill="hold"/>
                                        <p:tgtEl>
                                          <p:spTgt spid="7"/>
                                        </p:tgtEl>
                                      </p:cBhvr>
                                    </p:cmd>
                                  </p:childTnLst>
                                </p:cTn>
                              </p:par>
                              <p:par>
                                <p:cTn id="7" presetID="8" presetClass="emph" presetSubtype="0" repeatCount="3000" fill="hold" grpId="0" nodeType="withEffect">
                                  <p:stCondLst>
                                    <p:cond delay="500"/>
                                  </p:stCondLst>
                                  <p:childTnLst>
                                    <p:animRot by="21600000">
                                      <p:cBhvr>
                                        <p:cTn id="8" dur="7867" fill="hold"/>
                                        <p:tgtEl>
                                          <p:spTgt spid="4"/>
                                        </p:tgtEl>
                                        <p:attrNameLst>
                                          <p:attrName>r</p:attrName>
                                        </p:attrNameLst>
                                      </p:cBhvr>
                                    </p:animRot>
                                  </p:childTnLst>
                                </p:cTn>
                              </p:par>
                              <p:par>
                                <p:cTn id="9" presetID="8" presetClass="emph" presetSubtype="0" fill="hold" grpId="0" nodeType="withEffect">
                                  <p:stCondLst>
                                    <p:cond delay="500"/>
                                  </p:stCondLst>
                                  <p:childTnLst>
                                    <p:animRot by="-21600000">
                                      <p:cBhvr>
                                        <p:cTn id="10" dur="24000" fill="hold"/>
                                        <p:tgtEl>
                                          <p:spTgt spid="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3939">
                <p:cTn id="11" fill="hold" display="0">
                  <p:stCondLst>
                    <p:cond delay="indefinite"/>
                  </p:stCondLst>
                  <p:endCondLst>
                    <p:cond evt="onStopAudio" delay="0">
                      <p:tgtEl>
                        <p:sldTgt/>
                      </p:tgtEl>
                    </p:cond>
                  </p:endCondLst>
                </p:cTn>
                <p:tgtEl>
                  <p:spTgt spid="7"/>
                </p:tgtEl>
              </p:cMediaNode>
            </p:audio>
          </p:childTnLst>
        </p:cTn>
      </p:par>
    </p:tnLst>
    <p:bldLst>
      <p:bldP spid="4" grpId="0" animBg="1"/>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783</Words>
  <Application>Microsoft Office PowerPoint</Application>
  <PresentationFormat>Widescreen</PresentationFormat>
  <Paragraphs>206</Paragraphs>
  <Slides>19</Slides>
  <Notes>7</Notes>
  <HiddenSlides>0</HiddenSlides>
  <MMClips>12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19</vt:i4>
      </vt:variant>
    </vt:vector>
  </HeadingPairs>
  <TitlesOfParts>
    <vt:vector size="36" baseType="lpstr">
      <vt:lpstr>Amasis MT Pro Black</vt:lpstr>
      <vt:lpstr>Arial</vt:lpstr>
      <vt:lpstr>Arial Black</vt:lpstr>
      <vt:lpstr>Assistant Medium</vt:lpstr>
      <vt:lpstr>Calibri</vt:lpstr>
      <vt:lpstr>Cambria</vt:lpstr>
      <vt:lpstr>Lato</vt:lpstr>
      <vt:lpstr>Livvic</vt:lpstr>
      <vt:lpstr>Nunito</vt:lpstr>
      <vt:lpstr>Patrick Hand</vt:lpstr>
      <vt:lpstr>Rajdhani</vt:lpstr>
      <vt:lpstr>Roboto Condensed Light</vt:lpstr>
      <vt:lpstr>Times New Roman</vt:lpstr>
      <vt:lpstr>Wingdings 2</vt:lpstr>
      <vt:lpstr>Office Theme</vt:lpstr>
      <vt:lpstr>World War II D-Day Invasion XL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A13740</cp:lastModifiedBy>
  <cp:revision>106</cp:revision>
  <dcterms:created xsi:type="dcterms:W3CDTF">2021-10-09T12:53:00Z</dcterms:created>
  <dcterms:modified xsi:type="dcterms:W3CDTF">2025-04-03T09:40:36Z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BA48A38F612147688D6CB048D6BB0138_12</vt:lpwstr>
  </property>
  <property fmtid="{D5CDD505-2E9C-101B-9397-08002B2CF9AE}" pid="3" name="KSOProductBuildVer">
    <vt:lpwstr>1033-12.2.0.18607</vt:lpwstr>
  </property>
</Properties>
</file>