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9" r:id="rId3"/>
  </p:sldMasterIdLst>
  <p:notesMasterIdLst>
    <p:notesMasterId r:id="rId17"/>
  </p:notesMasterIdLst>
  <p:sldIdLst>
    <p:sldId id="744" r:id="rId4"/>
    <p:sldId id="269" r:id="rId5"/>
    <p:sldId id="271" r:id="rId6"/>
    <p:sldId id="372" r:id="rId7"/>
    <p:sldId id="742" r:id="rId8"/>
    <p:sldId id="293" r:id="rId9"/>
    <p:sldId id="301" r:id="rId10"/>
    <p:sldId id="302" r:id="rId11"/>
    <p:sldId id="278" r:id="rId12"/>
    <p:sldId id="379" r:id="rId13"/>
    <p:sldId id="277" r:id="rId14"/>
    <p:sldId id="376"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varScale="1">
        <p:scale>
          <a:sx n="83" d="100"/>
          <a:sy n="83" d="100"/>
        </p:scale>
        <p:origin x="427"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a:extLst>
            <a:ext uri="{FF2B5EF4-FFF2-40B4-BE49-F238E27FC236}">
              <a16:creationId xmlns:a16="http://schemas.microsoft.com/office/drawing/2014/main" id="{06C6EC23-A354-F73F-6CFA-51BF3373861F}"/>
            </a:ext>
          </a:extLst>
        </p:cNvPr>
        <p:cNvGrpSpPr/>
        <p:nvPr/>
      </p:nvGrpSpPr>
      <p:grpSpPr>
        <a:xfrm>
          <a:off x="0" y="0"/>
          <a:ext cx="0" cy="0"/>
          <a:chOff x="0" y="0"/>
          <a:chExt cx="0" cy="0"/>
        </a:xfrm>
      </p:grpSpPr>
      <p:sp>
        <p:nvSpPr>
          <p:cNvPr id="1291" name="Google Shape;1291;p:notes">
            <a:extLst>
              <a:ext uri="{FF2B5EF4-FFF2-40B4-BE49-F238E27FC236}">
                <a16:creationId xmlns:a16="http://schemas.microsoft.com/office/drawing/2014/main" id="{0EAF4C66-9024-72B2-5D88-99A333939A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a:extLst>
              <a:ext uri="{FF2B5EF4-FFF2-40B4-BE49-F238E27FC236}">
                <a16:creationId xmlns:a16="http://schemas.microsoft.com/office/drawing/2014/main" id="{1E7C0164-ACBD-424D-EF4A-0F07F18A01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08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960000" y="1602433"/>
            <a:ext cx="10272000" cy="477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20" name="Google Shape;120;p4"/>
          <p:cNvSpPr txBox="1">
            <a:spLocks noGrp="1"/>
          </p:cNvSpPr>
          <p:nvPr>
            <p:ph type="title"/>
          </p:nvPr>
        </p:nvSpPr>
        <p:spPr>
          <a:xfrm>
            <a:off x="950967" y="580767"/>
            <a:ext cx="10290000" cy="8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4200"/>
              <a:buFont typeface="Patrick Hand"/>
              <a:buNone/>
              <a:defRPr sz="4533" b="1">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2pPr>
            <a:lvl3pPr lvl="2"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3pPr>
            <a:lvl4pPr lvl="3"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4pPr>
            <a:lvl5pPr lvl="4"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5pPr>
            <a:lvl6pPr lvl="5"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6pPr>
            <a:lvl7pPr lvl="6"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7pPr>
            <a:lvl8pPr lvl="7"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8pPr>
            <a:lvl9pPr lvl="8"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9pPr>
          </a:lstStyle>
          <a:p>
            <a:endParaRPr/>
          </a:p>
        </p:txBody>
      </p:sp>
      <p:grpSp>
        <p:nvGrpSpPr>
          <p:cNvPr id="121" name="Google Shape;121;p4"/>
          <p:cNvGrpSpPr/>
          <p:nvPr/>
        </p:nvGrpSpPr>
        <p:grpSpPr>
          <a:xfrm>
            <a:off x="165177" y="-190388"/>
            <a:ext cx="11488511" cy="6568040"/>
            <a:chOff x="123882" y="-142791"/>
            <a:chExt cx="8616383" cy="4926030"/>
          </a:xfrm>
        </p:grpSpPr>
        <p:grpSp>
          <p:nvGrpSpPr>
            <p:cNvPr id="122" name="Google Shape;122;p4"/>
            <p:cNvGrpSpPr/>
            <p:nvPr/>
          </p:nvGrpSpPr>
          <p:grpSpPr>
            <a:xfrm rot="-9935493">
              <a:off x="8180017" y="-88817"/>
              <a:ext cx="501509" cy="535512"/>
              <a:chOff x="516255" y="3426854"/>
              <a:chExt cx="1025405" cy="1094930"/>
            </a:xfrm>
          </p:grpSpPr>
          <p:grpSp>
            <p:nvGrpSpPr>
              <p:cNvPr id="123" name="Google Shape;123;p4"/>
              <p:cNvGrpSpPr/>
              <p:nvPr/>
            </p:nvGrpSpPr>
            <p:grpSpPr>
              <a:xfrm>
                <a:off x="874534" y="3426854"/>
                <a:ext cx="631763" cy="663181"/>
                <a:chOff x="874534" y="3426854"/>
                <a:chExt cx="631763" cy="663181"/>
              </a:xfrm>
            </p:grpSpPr>
            <p:sp>
              <p:nvSpPr>
                <p:cNvPr id="124" name="Google Shape;124;p4"/>
                <p:cNvSpPr/>
                <p:nvPr/>
              </p:nvSpPr>
              <p:spPr>
                <a:xfrm>
                  <a:off x="874534" y="3426854"/>
                  <a:ext cx="372792" cy="663181"/>
                </a:xfrm>
                <a:custGeom>
                  <a:avLst/>
                  <a:gdLst/>
                  <a:ahLst/>
                  <a:cxnLst/>
                  <a:rect l="l" t="t" r="r" b="b"/>
                  <a:pathLst>
                    <a:path w="4343" h="7726" extrusionOk="0">
                      <a:moveTo>
                        <a:pt x="1387" y="1"/>
                      </a:moveTo>
                      <a:cubicBezTo>
                        <a:pt x="1387" y="1"/>
                        <a:pt x="1" y="1524"/>
                        <a:pt x="854" y="3932"/>
                      </a:cubicBezTo>
                      <a:cubicBezTo>
                        <a:pt x="1707" y="6354"/>
                        <a:pt x="3185" y="7725"/>
                        <a:pt x="3185" y="7725"/>
                      </a:cubicBezTo>
                      <a:lnTo>
                        <a:pt x="4343" y="7268"/>
                      </a:lnTo>
                      <a:lnTo>
                        <a:pt x="1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a:off x="933417" y="3547196"/>
                  <a:ext cx="572879" cy="495712"/>
                </a:xfrm>
                <a:custGeom>
                  <a:avLst/>
                  <a:gdLst/>
                  <a:ahLst/>
                  <a:cxnLst/>
                  <a:rect l="l" t="t" r="r" b="b"/>
                  <a:pathLst>
                    <a:path w="6674" h="5775" extrusionOk="0">
                      <a:moveTo>
                        <a:pt x="6232" y="0"/>
                      </a:moveTo>
                      <a:lnTo>
                        <a:pt x="0" y="4800"/>
                      </a:lnTo>
                      <a:lnTo>
                        <a:pt x="777" y="5775"/>
                      </a:lnTo>
                      <a:cubicBezTo>
                        <a:pt x="777" y="5775"/>
                        <a:pt x="2743" y="5333"/>
                        <a:pt x="4708" y="3672"/>
                      </a:cubicBezTo>
                      <a:cubicBezTo>
                        <a:pt x="6674" y="2027"/>
                        <a:pt x="6232" y="1"/>
                        <a:pt x="6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 name="Google Shape;126;p4"/>
              <p:cNvSpPr/>
              <p:nvPr/>
            </p:nvSpPr>
            <p:spPr>
              <a:xfrm>
                <a:off x="1013159" y="4013025"/>
                <a:ext cx="528501" cy="508759"/>
              </a:xfrm>
              <a:custGeom>
                <a:avLst/>
                <a:gdLst/>
                <a:ahLst/>
                <a:cxnLst/>
                <a:rect l="l" t="t" r="r" b="b"/>
                <a:pathLst>
                  <a:path w="6157" h="5927" extrusionOk="0">
                    <a:moveTo>
                      <a:pt x="2840" y="952"/>
                    </a:moveTo>
                    <a:cubicBezTo>
                      <a:pt x="3572" y="952"/>
                      <a:pt x="4323" y="1482"/>
                      <a:pt x="4678" y="2328"/>
                    </a:cubicBezTo>
                    <a:cubicBezTo>
                      <a:pt x="5090" y="3380"/>
                      <a:pt x="4754" y="4522"/>
                      <a:pt x="3871" y="4873"/>
                    </a:cubicBezTo>
                    <a:cubicBezTo>
                      <a:pt x="3698" y="4942"/>
                      <a:pt x="3519" y="4975"/>
                      <a:pt x="3338" y="4975"/>
                    </a:cubicBezTo>
                    <a:cubicBezTo>
                      <a:pt x="2609" y="4975"/>
                      <a:pt x="1863" y="4439"/>
                      <a:pt x="1509" y="3608"/>
                    </a:cubicBezTo>
                    <a:cubicBezTo>
                      <a:pt x="1098" y="2542"/>
                      <a:pt x="1433" y="1399"/>
                      <a:pt x="2317" y="1049"/>
                    </a:cubicBezTo>
                    <a:cubicBezTo>
                      <a:pt x="2486" y="983"/>
                      <a:pt x="2663" y="952"/>
                      <a:pt x="2840" y="952"/>
                    </a:cubicBezTo>
                    <a:close/>
                    <a:moveTo>
                      <a:pt x="2854" y="0"/>
                    </a:moveTo>
                    <a:cubicBezTo>
                      <a:pt x="2549" y="0"/>
                      <a:pt x="2245" y="58"/>
                      <a:pt x="1951" y="180"/>
                    </a:cubicBezTo>
                    <a:cubicBezTo>
                      <a:pt x="595" y="729"/>
                      <a:pt x="1" y="2420"/>
                      <a:pt x="641" y="3959"/>
                    </a:cubicBezTo>
                    <a:cubicBezTo>
                      <a:pt x="1134" y="5161"/>
                      <a:pt x="2234" y="5927"/>
                      <a:pt x="3342" y="5927"/>
                    </a:cubicBezTo>
                    <a:cubicBezTo>
                      <a:pt x="3638" y="5927"/>
                      <a:pt x="3935" y="5872"/>
                      <a:pt x="4221" y="5757"/>
                    </a:cubicBezTo>
                    <a:cubicBezTo>
                      <a:pt x="5562" y="5208"/>
                      <a:pt x="6156" y="3502"/>
                      <a:pt x="5531" y="1963"/>
                    </a:cubicBezTo>
                    <a:cubicBezTo>
                      <a:pt x="5042" y="757"/>
                      <a:pt x="3954" y="0"/>
                      <a:pt x="2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1009296" y="3795690"/>
                <a:ext cx="134765" cy="104722"/>
              </a:xfrm>
              <a:custGeom>
                <a:avLst/>
                <a:gdLst/>
                <a:ahLst/>
                <a:cxnLst/>
                <a:rect l="l" t="t" r="r" b="b"/>
                <a:pathLst>
                  <a:path w="1570" h="1220" fill="none" extrusionOk="0">
                    <a:moveTo>
                      <a:pt x="0" y="1219"/>
                    </a:moveTo>
                    <a:lnTo>
                      <a:pt x="1569" y="0"/>
                    </a:lnTo>
                  </a:path>
                </a:pathLst>
              </a:custGeom>
              <a:noFill/>
              <a:ln w="3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1082514" y="3952597"/>
                <a:ext cx="138713" cy="62833"/>
              </a:xfrm>
              <a:custGeom>
                <a:avLst/>
                <a:gdLst/>
                <a:ahLst/>
                <a:cxnLst/>
                <a:rect l="l" t="t" r="r" b="b"/>
                <a:pathLst>
                  <a:path w="1616" h="732" extrusionOk="0">
                    <a:moveTo>
                      <a:pt x="1448" y="1"/>
                    </a:moveTo>
                    <a:cubicBezTo>
                      <a:pt x="914" y="321"/>
                      <a:pt x="396" y="549"/>
                      <a:pt x="0" y="732"/>
                    </a:cubicBezTo>
                    <a:lnTo>
                      <a:pt x="1615" y="427"/>
                    </a:lnTo>
                    <a:lnTo>
                      <a:pt x="14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516255" y="3891740"/>
                <a:ext cx="562407" cy="476741"/>
              </a:xfrm>
              <a:custGeom>
                <a:avLst/>
                <a:gdLst/>
                <a:ahLst/>
                <a:cxnLst/>
                <a:rect l="l" t="t" r="r" b="b"/>
                <a:pathLst>
                  <a:path w="6552" h="5554" extrusionOk="0">
                    <a:moveTo>
                      <a:pt x="3631" y="925"/>
                    </a:moveTo>
                    <a:cubicBezTo>
                      <a:pt x="4143" y="925"/>
                      <a:pt x="4616" y="1124"/>
                      <a:pt x="4921" y="1517"/>
                    </a:cubicBezTo>
                    <a:cubicBezTo>
                      <a:pt x="5515" y="2248"/>
                      <a:pt x="5226" y="3422"/>
                      <a:pt x="4327" y="4122"/>
                    </a:cubicBezTo>
                    <a:cubicBezTo>
                      <a:pt x="3899" y="4449"/>
                      <a:pt x="3406" y="4609"/>
                      <a:pt x="2944" y="4609"/>
                    </a:cubicBezTo>
                    <a:cubicBezTo>
                      <a:pt x="2435" y="4609"/>
                      <a:pt x="1964" y="4414"/>
                      <a:pt x="1661" y="4031"/>
                    </a:cubicBezTo>
                    <a:cubicBezTo>
                      <a:pt x="1097" y="3284"/>
                      <a:pt x="1356" y="2096"/>
                      <a:pt x="2255" y="1410"/>
                    </a:cubicBezTo>
                    <a:cubicBezTo>
                      <a:pt x="2681" y="1086"/>
                      <a:pt x="3171" y="925"/>
                      <a:pt x="3631" y="925"/>
                    </a:cubicBezTo>
                    <a:close/>
                    <a:moveTo>
                      <a:pt x="3628" y="1"/>
                    </a:moveTo>
                    <a:cubicBezTo>
                      <a:pt x="2958" y="1"/>
                      <a:pt x="2259" y="228"/>
                      <a:pt x="1661" y="694"/>
                    </a:cubicBezTo>
                    <a:cubicBezTo>
                      <a:pt x="351" y="1700"/>
                      <a:pt x="0" y="3452"/>
                      <a:pt x="899" y="4610"/>
                    </a:cubicBezTo>
                    <a:cubicBezTo>
                      <a:pt x="1390" y="5234"/>
                      <a:pt x="2145" y="5554"/>
                      <a:pt x="2945" y="5554"/>
                    </a:cubicBezTo>
                    <a:cubicBezTo>
                      <a:pt x="3609" y="5554"/>
                      <a:pt x="4305" y="5333"/>
                      <a:pt x="4906" y="4884"/>
                    </a:cubicBezTo>
                    <a:cubicBezTo>
                      <a:pt x="6216" y="3863"/>
                      <a:pt x="6552" y="2111"/>
                      <a:pt x="5668" y="953"/>
                    </a:cubicBezTo>
                    <a:cubicBezTo>
                      <a:pt x="5179" y="324"/>
                      <a:pt x="4425" y="1"/>
                      <a:pt x="3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1072042" y="3891139"/>
                <a:ext cx="56309" cy="55022"/>
              </a:xfrm>
              <a:custGeom>
                <a:avLst/>
                <a:gdLst/>
                <a:ahLst/>
                <a:cxnLst/>
                <a:rect l="l" t="t" r="r" b="b"/>
                <a:pathLst>
                  <a:path w="656" h="641" fill="none" extrusionOk="0">
                    <a:moveTo>
                      <a:pt x="31" y="275"/>
                    </a:moveTo>
                    <a:cubicBezTo>
                      <a:pt x="46" y="107"/>
                      <a:pt x="198" y="0"/>
                      <a:pt x="366" y="16"/>
                    </a:cubicBezTo>
                    <a:cubicBezTo>
                      <a:pt x="534" y="31"/>
                      <a:pt x="656" y="183"/>
                      <a:pt x="640" y="351"/>
                    </a:cubicBezTo>
                    <a:cubicBezTo>
                      <a:pt x="610" y="534"/>
                      <a:pt x="457" y="640"/>
                      <a:pt x="290" y="625"/>
                    </a:cubicBezTo>
                    <a:cubicBezTo>
                      <a:pt x="122" y="610"/>
                      <a:pt x="0" y="458"/>
                      <a:pt x="31" y="275"/>
                    </a:cubicBezTo>
                    <a:close/>
                  </a:path>
                </a:pathLst>
              </a:custGeom>
              <a:noFill/>
              <a:ln w="3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4"/>
            <p:cNvGrpSpPr/>
            <p:nvPr/>
          </p:nvGrpSpPr>
          <p:grpSpPr>
            <a:xfrm>
              <a:off x="123882" y="4532290"/>
              <a:ext cx="516569" cy="250949"/>
              <a:chOff x="3761076" y="2662936"/>
              <a:chExt cx="980207" cy="476185"/>
            </a:xfrm>
          </p:grpSpPr>
          <p:sp>
            <p:nvSpPr>
              <p:cNvPr id="132" name="Google Shape;132;p4"/>
              <p:cNvSpPr/>
              <p:nvPr/>
            </p:nvSpPr>
            <p:spPr>
              <a:xfrm>
                <a:off x="3761076" y="2662936"/>
                <a:ext cx="980207" cy="476185"/>
              </a:xfrm>
              <a:custGeom>
                <a:avLst/>
                <a:gdLst/>
                <a:ahLst/>
                <a:cxnLst/>
                <a:rect l="l" t="t" r="r" b="b"/>
                <a:pathLst>
                  <a:path w="19930" h="9682" extrusionOk="0">
                    <a:moveTo>
                      <a:pt x="17645" y="0"/>
                    </a:moveTo>
                    <a:cubicBezTo>
                      <a:pt x="17592" y="0"/>
                      <a:pt x="17541" y="8"/>
                      <a:pt x="17492" y="22"/>
                    </a:cubicBezTo>
                    <a:lnTo>
                      <a:pt x="4054" y="4624"/>
                    </a:lnTo>
                    <a:lnTo>
                      <a:pt x="3475" y="5644"/>
                    </a:lnTo>
                    <a:lnTo>
                      <a:pt x="595" y="7518"/>
                    </a:lnTo>
                    <a:cubicBezTo>
                      <a:pt x="184" y="7777"/>
                      <a:pt x="1" y="8295"/>
                      <a:pt x="153" y="8768"/>
                    </a:cubicBezTo>
                    <a:cubicBezTo>
                      <a:pt x="296" y="9209"/>
                      <a:pt x="730" y="9504"/>
                      <a:pt x="1184" y="9504"/>
                    </a:cubicBezTo>
                    <a:cubicBezTo>
                      <a:pt x="1216" y="9504"/>
                      <a:pt x="1248" y="9502"/>
                      <a:pt x="1281" y="9499"/>
                    </a:cubicBezTo>
                    <a:lnTo>
                      <a:pt x="4648" y="9149"/>
                    </a:lnTo>
                    <a:lnTo>
                      <a:pt x="5760" y="9682"/>
                    </a:lnTo>
                    <a:lnTo>
                      <a:pt x="19198" y="5096"/>
                    </a:lnTo>
                    <a:cubicBezTo>
                      <a:pt x="19823" y="4898"/>
                      <a:pt x="19930" y="3603"/>
                      <a:pt x="19457" y="2201"/>
                    </a:cubicBezTo>
                    <a:cubicBezTo>
                      <a:pt x="19009" y="927"/>
                      <a:pt x="18240" y="0"/>
                      <a:pt x="17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4153008" y="2695495"/>
                <a:ext cx="482628" cy="378459"/>
              </a:xfrm>
              <a:custGeom>
                <a:avLst/>
                <a:gdLst/>
                <a:ahLst/>
                <a:cxnLst/>
                <a:rect l="l" t="t" r="r" b="b"/>
                <a:pathLst>
                  <a:path w="9813" h="7695" extrusionOk="0">
                    <a:moveTo>
                      <a:pt x="7679" y="0"/>
                    </a:moveTo>
                    <a:lnTo>
                      <a:pt x="0" y="2621"/>
                    </a:lnTo>
                    <a:cubicBezTo>
                      <a:pt x="0" y="2621"/>
                      <a:pt x="1646" y="4647"/>
                      <a:pt x="1737" y="7694"/>
                    </a:cubicBezTo>
                    <a:lnTo>
                      <a:pt x="9568" y="5028"/>
                    </a:lnTo>
                    <a:cubicBezTo>
                      <a:pt x="9568" y="5028"/>
                      <a:pt x="9812" y="3824"/>
                      <a:pt x="9294" y="2286"/>
                    </a:cubicBezTo>
                    <a:cubicBezTo>
                      <a:pt x="8730" y="579"/>
                      <a:pt x="7679" y="0"/>
                      <a:pt x="7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 name="Google Shape;134;p4"/>
              <p:cNvGrpSpPr/>
              <p:nvPr/>
            </p:nvGrpSpPr>
            <p:grpSpPr>
              <a:xfrm>
                <a:off x="3931934" y="2890304"/>
                <a:ext cx="134956" cy="248814"/>
                <a:chOff x="3931934" y="2890304"/>
                <a:chExt cx="134956" cy="248814"/>
              </a:xfrm>
            </p:grpSpPr>
            <p:sp>
              <p:nvSpPr>
                <p:cNvPr id="135" name="Google Shape;135;p4"/>
                <p:cNvSpPr/>
                <p:nvPr/>
              </p:nvSpPr>
              <p:spPr>
                <a:xfrm>
                  <a:off x="3960411" y="2890304"/>
                  <a:ext cx="106480" cy="248814"/>
                </a:xfrm>
                <a:custGeom>
                  <a:avLst/>
                  <a:gdLst/>
                  <a:ahLst/>
                  <a:cxnLst/>
                  <a:rect l="l" t="t" r="r" b="b"/>
                  <a:pathLst>
                    <a:path w="2165" h="5059" fill="none" extrusionOk="0">
                      <a:moveTo>
                        <a:pt x="1722" y="5059"/>
                      </a:moveTo>
                      <a:cubicBezTo>
                        <a:pt x="1722" y="5059"/>
                        <a:pt x="2164" y="2164"/>
                        <a:pt x="1" y="1"/>
                      </a:cubicBezTo>
                    </a:path>
                  </a:pathLst>
                </a:custGeom>
                <a:noFill/>
                <a:ln w="7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3931934" y="2940519"/>
                  <a:ext cx="59265" cy="172385"/>
                </a:xfrm>
                <a:custGeom>
                  <a:avLst/>
                  <a:gdLst/>
                  <a:ahLst/>
                  <a:cxnLst/>
                  <a:rect l="l" t="t" r="r" b="b"/>
                  <a:pathLst>
                    <a:path w="1205" h="3505" fill="none" extrusionOk="0">
                      <a:moveTo>
                        <a:pt x="1" y="0"/>
                      </a:moveTo>
                      <a:cubicBezTo>
                        <a:pt x="1" y="0"/>
                        <a:pt x="1189" y="1219"/>
                        <a:pt x="1204" y="3505"/>
                      </a:cubicBezTo>
                    </a:path>
                  </a:pathLst>
                </a:custGeom>
                <a:noFill/>
                <a:ln w="7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4"/>
              <p:cNvSpPr/>
              <p:nvPr/>
            </p:nvSpPr>
            <p:spPr>
              <a:xfrm>
                <a:off x="4442247" y="2710446"/>
                <a:ext cx="143908" cy="263864"/>
              </a:xfrm>
              <a:custGeom>
                <a:avLst/>
                <a:gdLst/>
                <a:ahLst/>
                <a:cxnLst/>
                <a:rect l="l" t="t" r="r" b="b"/>
                <a:pathLst>
                  <a:path w="2926" h="5365" extrusionOk="0">
                    <a:moveTo>
                      <a:pt x="915" y="1"/>
                    </a:moveTo>
                    <a:lnTo>
                      <a:pt x="0" y="306"/>
                    </a:lnTo>
                    <a:cubicBezTo>
                      <a:pt x="1890" y="2774"/>
                      <a:pt x="1737" y="5364"/>
                      <a:pt x="1737" y="5364"/>
                    </a:cubicBezTo>
                    <a:lnTo>
                      <a:pt x="2651" y="5059"/>
                    </a:lnTo>
                    <a:cubicBezTo>
                      <a:pt x="2926" y="2210"/>
                      <a:pt x="915"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4200960" y="2792875"/>
                <a:ext cx="143170" cy="263815"/>
              </a:xfrm>
              <a:custGeom>
                <a:avLst/>
                <a:gdLst/>
                <a:ahLst/>
                <a:cxnLst/>
                <a:rect l="l" t="t" r="r" b="b"/>
                <a:pathLst>
                  <a:path w="2911" h="5364" extrusionOk="0">
                    <a:moveTo>
                      <a:pt x="915" y="1"/>
                    </a:moveTo>
                    <a:lnTo>
                      <a:pt x="0" y="306"/>
                    </a:lnTo>
                    <a:cubicBezTo>
                      <a:pt x="1890" y="2774"/>
                      <a:pt x="1737" y="5364"/>
                      <a:pt x="1737" y="5364"/>
                    </a:cubicBezTo>
                    <a:lnTo>
                      <a:pt x="2651" y="5059"/>
                    </a:lnTo>
                    <a:cubicBezTo>
                      <a:pt x="2910" y="2210"/>
                      <a:pt x="915"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4"/>
          <p:cNvGrpSpPr/>
          <p:nvPr/>
        </p:nvGrpSpPr>
        <p:grpSpPr>
          <a:xfrm>
            <a:off x="365629" y="111965"/>
            <a:ext cx="11464467" cy="6523999"/>
            <a:chOff x="274222" y="83973"/>
            <a:chExt cx="8598350" cy="4892999"/>
          </a:xfrm>
        </p:grpSpPr>
        <p:sp>
          <p:nvSpPr>
            <p:cNvPr id="140" name="Google Shape;140;p4"/>
            <p:cNvSpPr/>
            <p:nvPr/>
          </p:nvSpPr>
          <p:spPr>
            <a:xfrm>
              <a:off x="8760372" y="868625"/>
              <a:ext cx="112200" cy="11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1" name="Google Shape;141;p4"/>
            <p:cNvSpPr/>
            <p:nvPr/>
          </p:nvSpPr>
          <p:spPr>
            <a:xfrm rot="-937844">
              <a:off x="2969970" y="104465"/>
              <a:ext cx="172582" cy="149217"/>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2" name="Google Shape;142;p4"/>
            <p:cNvSpPr/>
            <p:nvPr/>
          </p:nvSpPr>
          <p:spPr>
            <a:xfrm>
              <a:off x="8308525" y="1122788"/>
              <a:ext cx="244500" cy="232500"/>
            </a:xfrm>
            <a:prstGeom prst="star5">
              <a:avLst>
                <a:gd name="adj" fmla="val 29691"/>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3" name="Google Shape;143;p4"/>
            <p:cNvSpPr/>
            <p:nvPr/>
          </p:nvSpPr>
          <p:spPr>
            <a:xfrm>
              <a:off x="274222" y="4280450"/>
              <a:ext cx="112200" cy="11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4" name="Google Shape;144;p4"/>
            <p:cNvSpPr/>
            <p:nvPr/>
          </p:nvSpPr>
          <p:spPr>
            <a:xfrm rot="6030576">
              <a:off x="1012854" y="4803813"/>
              <a:ext cx="172697" cy="149219"/>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grpSp>
      <p:grpSp>
        <p:nvGrpSpPr>
          <p:cNvPr id="145" name="Google Shape;145;p4"/>
          <p:cNvGrpSpPr/>
          <p:nvPr/>
        </p:nvGrpSpPr>
        <p:grpSpPr>
          <a:xfrm>
            <a:off x="-10" y="-30413"/>
            <a:ext cx="12192001" cy="6888415"/>
            <a:chOff x="-8" y="-22810"/>
            <a:chExt cx="9144001" cy="5166311"/>
          </a:xfrm>
        </p:grpSpPr>
        <p:sp>
          <p:nvSpPr>
            <p:cNvPr id="146" name="Google Shape;146;p4"/>
            <p:cNvSpPr/>
            <p:nvPr/>
          </p:nvSpPr>
          <p:spPr>
            <a:xfrm>
              <a:off x="8525525" y="4392951"/>
              <a:ext cx="618467" cy="750550"/>
            </a:xfrm>
            <a:custGeom>
              <a:avLst/>
              <a:gdLst/>
              <a:ahLst/>
              <a:cxnLst/>
              <a:rect l="l" t="t" r="r" b="b"/>
              <a:pathLst>
                <a:path w="14155" h="17178" extrusionOk="0">
                  <a:moveTo>
                    <a:pt x="12133" y="0"/>
                  </a:moveTo>
                  <a:cubicBezTo>
                    <a:pt x="11032" y="0"/>
                    <a:pt x="9817" y="353"/>
                    <a:pt x="8563" y="1332"/>
                  </a:cubicBezTo>
                  <a:cubicBezTo>
                    <a:pt x="4099" y="4806"/>
                    <a:pt x="9249" y="11784"/>
                    <a:pt x="7680" y="13566"/>
                  </a:cubicBezTo>
                  <a:cubicBezTo>
                    <a:pt x="6232" y="15166"/>
                    <a:pt x="3337" y="13597"/>
                    <a:pt x="1" y="17177"/>
                  </a:cubicBezTo>
                  <a:lnTo>
                    <a:pt x="14155" y="17177"/>
                  </a:lnTo>
                  <a:lnTo>
                    <a:pt x="14155" y="387"/>
                  </a:lnTo>
                  <a:cubicBezTo>
                    <a:pt x="13546" y="156"/>
                    <a:pt x="12865" y="0"/>
                    <a:pt x="12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5400000">
              <a:off x="-138098" y="115280"/>
              <a:ext cx="1040537" cy="764357"/>
            </a:xfrm>
            <a:custGeom>
              <a:avLst/>
              <a:gdLst/>
              <a:ahLst/>
              <a:cxnLst/>
              <a:rect l="l" t="t" r="r" b="b"/>
              <a:pathLst>
                <a:path w="23815" h="17494" extrusionOk="0">
                  <a:moveTo>
                    <a:pt x="2119" y="8458"/>
                  </a:moveTo>
                  <a:cubicBezTo>
                    <a:pt x="2637" y="8458"/>
                    <a:pt x="3277" y="9083"/>
                    <a:pt x="3277" y="9754"/>
                  </a:cubicBezTo>
                  <a:cubicBezTo>
                    <a:pt x="3277" y="10409"/>
                    <a:pt x="2652" y="10835"/>
                    <a:pt x="2119" y="10835"/>
                  </a:cubicBezTo>
                  <a:cubicBezTo>
                    <a:pt x="1586" y="10835"/>
                    <a:pt x="1068" y="10211"/>
                    <a:pt x="1068" y="9540"/>
                  </a:cubicBezTo>
                  <a:cubicBezTo>
                    <a:pt x="1068" y="8870"/>
                    <a:pt x="1601" y="8458"/>
                    <a:pt x="2119" y="8458"/>
                  </a:cubicBezTo>
                  <a:close/>
                  <a:moveTo>
                    <a:pt x="1609" y="0"/>
                  </a:moveTo>
                  <a:cubicBezTo>
                    <a:pt x="1075" y="0"/>
                    <a:pt x="534" y="70"/>
                    <a:pt x="1" y="185"/>
                  </a:cubicBezTo>
                  <a:lnTo>
                    <a:pt x="1" y="17493"/>
                  </a:lnTo>
                  <a:lnTo>
                    <a:pt x="23815" y="17493"/>
                  </a:lnTo>
                  <a:cubicBezTo>
                    <a:pt x="22954" y="13654"/>
                    <a:pt x="20324" y="12639"/>
                    <a:pt x="17363" y="12639"/>
                  </a:cubicBezTo>
                  <a:cubicBezTo>
                    <a:pt x="14042" y="12639"/>
                    <a:pt x="10303" y="13915"/>
                    <a:pt x="8175" y="13915"/>
                  </a:cubicBezTo>
                  <a:cubicBezTo>
                    <a:pt x="7834" y="13915"/>
                    <a:pt x="7534" y="13882"/>
                    <a:pt x="7284" y="13806"/>
                  </a:cubicBezTo>
                  <a:cubicBezTo>
                    <a:pt x="3932" y="12770"/>
                    <a:pt x="7649" y="2852"/>
                    <a:pt x="4099" y="658"/>
                  </a:cubicBezTo>
                  <a:cubicBezTo>
                    <a:pt x="3334" y="185"/>
                    <a:pt x="2481" y="0"/>
                    <a:pt x="16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06198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5"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5">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4/3/2025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ts val="6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ts val="6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ts val="6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3.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3.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a:extLst>
            <a:ext uri="{FF2B5EF4-FFF2-40B4-BE49-F238E27FC236}">
              <a16:creationId xmlns:a16="http://schemas.microsoft.com/office/drawing/2014/main" id="{9ACE8A1B-6FAA-30A3-0F41-3AB227734C6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CF89FA6-3D76-3310-28D6-2A80A31E6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B6685785-32DD-03B1-96D1-47F7FC73847F}"/>
              </a:ext>
            </a:extLst>
          </p:cNvPr>
          <p:cNvPicPr>
            <a:picLocks noChangeAspect="1"/>
          </p:cNvPicPr>
          <p:nvPr/>
        </p:nvPicPr>
        <p:blipFill>
          <a:blip r:embed="rId4"/>
          <a:srcRect l="13837" t="15372" r="52860" b="74305"/>
          <a:stretch>
            <a:fillRect/>
          </a:stretch>
        </p:blipFill>
        <p:spPr>
          <a:xfrm>
            <a:off x="4773244" y="1511449"/>
            <a:ext cx="3526599" cy="553649"/>
          </a:xfrm>
          <a:prstGeom prst="rect">
            <a:avLst/>
          </a:prstGeom>
        </p:spPr>
      </p:pic>
      <p:sp>
        <p:nvSpPr>
          <p:cNvPr id="4" name="TextBox 3">
            <a:extLst>
              <a:ext uri="{FF2B5EF4-FFF2-40B4-BE49-F238E27FC236}">
                <a16:creationId xmlns:a16="http://schemas.microsoft.com/office/drawing/2014/main" id="{D3F6FAA5-A838-F282-0E94-F5BF19C0F5D8}"/>
              </a:ext>
            </a:extLst>
          </p:cNvPr>
          <p:cNvSpPr txBox="1"/>
          <p:nvPr/>
        </p:nvSpPr>
        <p:spPr>
          <a:xfrm>
            <a:off x="3374905" y="240142"/>
            <a:ext cx="6323278" cy="830997"/>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4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6" name="TextBox 5">
            <a:extLst>
              <a:ext uri="{FF2B5EF4-FFF2-40B4-BE49-F238E27FC236}">
                <a16:creationId xmlns:a16="http://schemas.microsoft.com/office/drawing/2014/main" id="{FAB15570-1163-FF10-41BB-E5C872B7843B}"/>
              </a:ext>
            </a:extLst>
          </p:cNvPr>
          <p:cNvSpPr txBox="1"/>
          <p:nvPr/>
        </p:nvSpPr>
        <p:spPr>
          <a:xfrm>
            <a:off x="3580281" y="2598003"/>
            <a:ext cx="6323278" cy="830997"/>
          </a:xfrm>
          <a:prstGeom prst="rect">
            <a:avLst/>
          </a:prstGeom>
          <a:noFill/>
        </p:spPr>
        <p:txBody>
          <a:bodyPr wrap="square" rtlCol="0">
            <a:spAutoFit/>
          </a:bodyPr>
          <a:lstStyle/>
          <a:p>
            <a:pPr algn="ctr" defTabSz="1219170">
              <a:buClr>
                <a:srgbClr val="000000"/>
              </a:buClr>
            </a:pPr>
            <a:r>
              <a:rPr lang="en-US" sz="4800" b="1" u="sng" kern="0" dirty="0">
                <a:solidFill>
                  <a:srgbClr val="000000"/>
                </a:solidFill>
                <a:latin typeface="Times New Roman" panose="02020603050405020304" pitchFamily="18" charset="0"/>
                <a:cs typeface="Times New Roman" panose="02020603050405020304" pitchFamily="18" charset="0"/>
                <a:sym typeface="Arial"/>
              </a:rPr>
              <a:t>ÔN TẬP (TIẾT 1)</a:t>
            </a:r>
          </a:p>
        </p:txBody>
      </p:sp>
    </p:spTree>
    <p:extLst>
      <p:ext uri="{BB962C8B-B14F-4D97-AF65-F5344CB8AC3E}">
        <p14:creationId xmlns:p14="http://schemas.microsoft.com/office/powerpoint/2010/main" val="2378305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76" name="Picture 4" descr="Chân dung Người “đạo diễn” chính trận địa cọc ngầm lừng danh trên sông Bạch  Đằng – Bản tin Điện tử Họ Dương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bố trí trận địa bãi cọc ở sông Bạch Đằng, lợi dụng địa hình, địa vật hiểm yếu, kết hợp quy luật lên xuống của thủy triều để tiêu diệt giặc. </a:t>
            </a:r>
          </a:p>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Ý nghĩa của chiến thắng Bạch Đằng: </a:t>
            </a:r>
          </a:p>
          <a:p>
            <a:pPr marL="457200" indent="-457200" algn="just" defTabSz="1219200">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Kết thúc hoàn toàn cuộc kháng chiến chống quân Mông – Nguyên của quân dân Đại Việt.</a:t>
            </a:r>
          </a:p>
          <a:p>
            <a:pPr marL="457200" indent="-457200" algn="just" defTabSz="1219200">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Chứng tỏ tài năng quân sự xuất sắc của Trần Quốc Tuấn.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p:cNvPicPr>
            <a:picLocks noChangeAspect="1"/>
          </p:cNvPicPr>
          <p:nvPr/>
        </p:nvPicPr>
        <p:blipFill>
          <a:blip r:embed="rId4"/>
          <a:stretch>
            <a:fillRect/>
          </a:stretch>
        </p:blipFill>
        <p:spPr>
          <a:xfrm>
            <a:off x="-739733" y="805475"/>
            <a:ext cx="10034886" cy="329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156016"/>
            <a:ext cx="11551920" cy="1949875"/>
            <a:chOff x="304800" y="1981051"/>
            <a:chExt cx="2573867" cy="1858507"/>
          </a:xfrm>
        </p:grpSpPr>
        <p:sp>
          <p:nvSpPr>
            <p:cNvPr id="2" name="Rectangle 3"/>
            <p:cNvSpPr>
              <a:spLocks noChangeArrowheads="1"/>
            </p:cNvSpPr>
            <p:nvPr/>
          </p:nvSpPr>
          <p:spPr bwMode="auto">
            <a:xfrm>
              <a:off x="304800" y="1981051"/>
              <a:ext cx="2573867" cy="1858507"/>
            </a:xfrm>
            <a:prstGeom prst="rect">
              <a:avLst/>
            </a:prstGeom>
            <a:solidFill>
              <a:srgbClr val="FE2F4D"/>
            </a:solidFill>
            <a:ln w="76200" cmpd="tri">
              <a:no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261425"/>
            </a:xfrm>
            <a:prstGeom prst="rect">
              <a:avLst/>
            </a:prstGeom>
            <a:noFill/>
          </p:spPr>
          <p:txBody>
            <a:bodyPr wrap="square" rtlCol="0">
              <a:spAutoFit/>
            </a:bodyPr>
            <a:lstStyle/>
            <a:p>
              <a:r>
                <a:rPr lang="vi-V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a:t>
              </a:r>
              <a:r>
                <a:rPr lang="en-US"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4,</a:t>
              </a:r>
              <a:r>
                <a:rPr lang="vi-V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5, em hãy:</a:t>
              </a:r>
            </a:p>
            <a:p>
              <a:r>
                <a:rPr lang="vi-VN" sz="4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p:txBody>
        </p:sp>
      </p:grpSp>
      <p:pic>
        <p:nvPicPr>
          <p:cNvPr id="8" name="Picture 7"/>
          <p:cNvPicPr>
            <a:picLocks noChangeAspect="1"/>
          </p:cNvPicPr>
          <p:nvPr/>
        </p:nvPicPr>
        <p:blipFill>
          <a:blip r:embed="rId3"/>
          <a:stretch>
            <a:fillRect/>
          </a:stretch>
        </p:blipFill>
        <p:spPr>
          <a:xfrm>
            <a:off x="812800" y="2608045"/>
            <a:ext cx="3842327"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stretch>
            <a:fillRect/>
          </a:stretch>
        </p:blipFill>
        <p:spPr>
          <a:xfrm>
            <a:off x="5043055" y="2608045"/>
            <a:ext cx="584783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Đọc thông tin và quan sát các hình từ 3 đến 5, em hãy:  - Kể tóm tắt về chiến thắng Bạch Đằng năm 1288. - Kể câu chuyện về một nhân vật có đóng góp trong cuộc kháng chiến chống quân xâm lược Mông-Nguyên. (ảnh 2)"/>
          <p:cNvPicPr/>
          <p:nvPr/>
        </p:nvPicPr>
        <p:blipFill>
          <a:blip r:embed="rId2">
            <a:extLst>
              <a:ext uri="{28A0092B-C50C-407E-A947-70E740481C1C}">
                <a14:useLocalDpi xmlns:a14="http://schemas.microsoft.com/office/drawing/2010/main" val="0"/>
              </a:ext>
            </a:extLst>
          </a:blip>
          <a:stretch>
            <a:fillRect/>
          </a:stretch>
        </p:blipFill>
        <p:spPr bwMode="auto">
          <a:xfrm>
            <a:off x="2291134" y="376519"/>
            <a:ext cx="7767267" cy="5870288"/>
          </a:xfrm>
          <a:prstGeom prst="rect">
            <a:avLst/>
          </a:prstGeom>
          <a:noFill/>
        </p:spPr>
      </p:pic>
    </p:spTree>
    <p:extLst>
      <p:ext uri="{BB962C8B-B14F-4D97-AF65-F5344CB8AC3E}">
        <p14:creationId xmlns:p14="http://schemas.microsoft.com/office/powerpoint/2010/main" val="3914939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67634-648B-42A1-9907-A69520771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0F828-4ACA-7282-B948-393DE3649C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BD09A9-61B9-05D1-9ABE-1B79CC0954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8724EE-780B-C0C2-827D-379B4450EC8D}"/>
              </a:ext>
            </a:extLst>
          </p:cNvPr>
          <p:cNvPicPr>
            <a:picLocks noChangeAspect="1"/>
          </p:cNvPicPr>
          <p:nvPr/>
        </p:nvPicPr>
        <p:blipFill>
          <a:blip r:embed="rId2"/>
          <a:stretch>
            <a:fillRect/>
          </a:stretch>
        </p:blipFill>
        <p:spPr>
          <a:xfrm>
            <a:off x="0" y="0"/>
            <a:ext cx="12192000" cy="6857999"/>
          </a:xfrm>
          <a:prstGeom prst="rect">
            <a:avLst/>
          </a:prstGeom>
        </p:spPr>
      </p:pic>
      <p:sp>
        <p:nvSpPr>
          <p:cNvPr id="24" name="Rectangle: Rounded Corners 23">
            <a:extLst>
              <a:ext uri="{FF2B5EF4-FFF2-40B4-BE49-F238E27FC236}">
                <a16:creationId xmlns:a16="http://schemas.microsoft.com/office/drawing/2014/main" id="{6E6B01FC-A269-1EB8-13C0-59DAC5FBCA9C}"/>
              </a:ext>
            </a:extLst>
          </p:cNvPr>
          <p:cNvSpPr/>
          <p:nvPr/>
        </p:nvSpPr>
        <p:spPr>
          <a:xfrm>
            <a:off x="216340" y="183092"/>
            <a:ext cx="11273695" cy="2112794"/>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R="30480" lvl="0" algn="just">
              <a:spcAft>
                <a:spcPts val="1200"/>
              </a:spcAft>
              <a:buSzPts val="1000"/>
              <a:tabLst>
                <a:tab pos="457200" algn="l"/>
              </a:tabLst>
            </a:pPr>
            <a:r>
              <a:rPr lang="en-US" sz="4000" b="1" dirty="0">
                <a:effectLst/>
                <a:latin typeface="Times New Roman" panose="02020603050405020304" pitchFamily="18" charset="0"/>
                <a:ea typeface="Calibri" panose="020F0502020204030204" pitchFamily="34" charset="0"/>
              </a:rPr>
              <a:t>1. </a:t>
            </a:r>
            <a:r>
              <a:rPr lang="en-US" sz="4000" b="1" dirty="0" err="1">
                <a:effectLst/>
                <a:latin typeface="Times New Roman" panose="02020603050405020304" pitchFamily="18" charset="0"/>
                <a:ea typeface="Calibri" panose="020F0502020204030204" pitchFamily="34" charset="0"/>
              </a:rPr>
              <a:t>Đánh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thắng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quân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xâm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lược</a:t>
            </a:r>
            <a:r>
              <a:rPr lang="en-US" sz="4000" b="1" dirty="0">
                <a:effectLst/>
                <a:latin typeface="Times New Roman" panose="02020603050405020304" pitchFamily="18" charset="0"/>
                <a:ea typeface="Calibri" panose="020F0502020204030204" pitchFamily="34" charset="0"/>
              </a:rPr>
              <a:t> Nam </a:t>
            </a:r>
            <a:r>
              <a:rPr lang="en-US" sz="4000" b="1" dirty="0" err="1">
                <a:latin typeface="Times New Roman" panose="02020603050405020304" pitchFamily="18" charset="0"/>
                <a:ea typeface="Calibri" panose="020F0502020204030204" pitchFamily="34" charset="0"/>
              </a:rPr>
              <a:t>H</a:t>
            </a:r>
            <a:r>
              <a:rPr lang="en-US" sz="4000" b="1" dirty="0" err="1">
                <a:effectLst/>
                <a:latin typeface="Times New Roman" panose="02020603050405020304" pitchFamily="18" charset="0"/>
                <a:ea typeface="Calibri" panose="020F0502020204030204" pitchFamily="34" charset="0"/>
              </a:rPr>
              <a:t>án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của</a:t>
            </a:r>
            <a:r>
              <a:rPr lang="en-US" sz="4000" b="1" dirty="0">
                <a:effectLst/>
                <a:latin typeface="Times New Roman" panose="02020603050405020304" pitchFamily="18" charset="0"/>
                <a:ea typeface="Calibri" panose="020F0502020204030204" pitchFamily="34" charset="0"/>
              </a:rPr>
              <a:t> Ngô</a:t>
            </a:r>
          </a:p>
          <a:p>
            <a:pPr marR="30480" lvl="0" algn="just">
              <a:spcAft>
                <a:spcPts val="1200"/>
              </a:spcAft>
              <a:buSzPts val="1000"/>
              <a:tabLst>
                <a:tab pos="457200" algn="l"/>
              </a:tabLst>
            </a:pP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Quyền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vào</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năm</a:t>
            </a:r>
            <a:r>
              <a:rPr lang="en-US" sz="4000" b="1" dirty="0">
                <a:effectLst/>
                <a:latin typeface="Times New Roman" panose="02020603050405020304" pitchFamily="18" charset="0"/>
                <a:ea typeface="Calibri" panose="020F0502020204030204" pitchFamily="34" charset="0"/>
              </a:rPr>
              <a:t> 938.</a:t>
            </a:r>
          </a:p>
        </p:txBody>
      </p:sp>
      <p:sp>
        <p:nvSpPr>
          <p:cNvPr id="4" name="Rectangle: Rounded Corners 3">
            <a:extLst>
              <a:ext uri="{FF2B5EF4-FFF2-40B4-BE49-F238E27FC236}">
                <a16:creationId xmlns:a16="http://schemas.microsoft.com/office/drawing/2014/main" id="{88A48ADB-A895-1B1D-FAB5-186736EF5D2A}"/>
              </a:ext>
            </a:extLst>
          </p:cNvPr>
          <p:cNvSpPr/>
          <p:nvPr/>
        </p:nvSpPr>
        <p:spPr>
          <a:xfrm>
            <a:off x="216340" y="2407180"/>
            <a:ext cx="11273694" cy="1979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R="30480" lvl="0" algn="just">
              <a:spcAft>
                <a:spcPts val="1200"/>
              </a:spcAft>
              <a:buSzPts val="1000"/>
              <a:tabLst>
                <a:tab pos="457200" algn="l"/>
              </a:tabLst>
            </a:pPr>
            <a:r>
              <a:rPr lang="en-US" sz="4000" b="1" dirty="0">
                <a:latin typeface="Times New Roman" panose="02020603050405020304" pitchFamily="18" charset="0"/>
                <a:ea typeface="Calibri" panose="020F0502020204030204" pitchFamily="34" charset="0"/>
              </a:rPr>
              <a:t>2. </a:t>
            </a:r>
            <a:r>
              <a:rPr lang="en-US" sz="4000" b="1" dirty="0" err="1">
                <a:latin typeface="Times New Roman" panose="02020603050405020304" pitchFamily="18" charset="0"/>
                <a:ea typeface="Calibri" panose="020F0502020204030204" pitchFamily="34" charset="0"/>
              </a:rPr>
              <a:t>Đ</a:t>
            </a:r>
            <a:r>
              <a:rPr lang="en-US" sz="4000" b="1" dirty="0" err="1">
                <a:effectLst/>
                <a:latin typeface="Times New Roman" panose="02020603050405020304" pitchFamily="18" charset="0"/>
                <a:ea typeface="Calibri" panose="020F0502020204030204" pitchFamily="34" charset="0"/>
              </a:rPr>
              <a:t>ánh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thắng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quân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Tống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xâm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lược</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của</a:t>
            </a:r>
            <a:r>
              <a:rPr lang="en-US" sz="4000" b="1" dirty="0">
                <a:effectLst/>
                <a:latin typeface="Times New Roman" panose="02020603050405020304" pitchFamily="18" charset="0"/>
                <a:ea typeface="Calibri" panose="020F0502020204030204" pitchFamily="34" charset="0"/>
              </a:rPr>
              <a:t> Hoàng </a:t>
            </a:r>
            <a:r>
              <a:rPr lang="en-US" sz="4000" b="1" dirty="0" err="1">
                <a:effectLst/>
                <a:latin typeface="Times New Roman" panose="02020603050405020304" pitchFamily="18" charset="0"/>
                <a:ea typeface="Calibri" panose="020F0502020204030204" pitchFamily="34" charset="0"/>
              </a:rPr>
              <a:t>đế</a:t>
            </a:r>
            <a:r>
              <a:rPr lang="en-US" sz="4000" b="1" dirty="0">
                <a:effectLst/>
                <a:latin typeface="Times New Roman" panose="02020603050405020304" pitchFamily="18" charset="0"/>
                <a:ea typeface="Calibri" panose="020F0502020204030204" pitchFamily="34" charset="0"/>
              </a:rPr>
              <a:t> Lê </a:t>
            </a:r>
            <a:r>
              <a:rPr lang="en-US" sz="4000" b="1" dirty="0" err="1">
                <a:effectLst/>
                <a:latin typeface="Times New Roman" panose="02020603050405020304" pitchFamily="18" charset="0"/>
                <a:ea typeface="Calibri" panose="020F0502020204030204" pitchFamily="34" charset="0"/>
              </a:rPr>
              <a:t>Đại</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Hành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vào</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năm</a:t>
            </a:r>
            <a:r>
              <a:rPr lang="en-US" sz="4000" b="1" dirty="0">
                <a:effectLst/>
                <a:latin typeface="Times New Roman" panose="02020603050405020304" pitchFamily="18" charset="0"/>
                <a:ea typeface="Calibri" panose="020F0502020204030204" pitchFamily="34" charset="0"/>
              </a:rPr>
              <a:t> 981.</a:t>
            </a:r>
          </a:p>
        </p:txBody>
      </p:sp>
      <p:sp>
        <p:nvSpPr>
          <p:cNvPr id="8" name="Rectangle: Rounded Corners 7">
            <a:extLst>
              <a:ext uri="{FF2B5EF4-FFF2-40B4-BE49-F238E27FC236}">
                <a16:creationId xmlns:a16="http://schemas.microsoft.com/office/drawing/2014/main" id="{532D7871-EE20-D637-2848-668E804314EC}"/>
              </a:ext>
            </a:extLst>
          </p:cNvPr>
          <p:cNvSpPr/>
          <p:nvPr/>
        </p:nvSpPr>
        <p:spPr>
          <a:xfrm>
            <a:off x="216341" y="4497751"/>
            <a:ext cx="11375295" cy="211279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R="30480" lvl="0" algn="just">
              <a:spcAft>
                <a:spcPts val="1200"/>
              </a:spcAft>
              <a:buSzPts val="1000"/>
              <a:tabLst>
                <a:tab pos="457200" algn="l"/>
              </a:tabLst>
            </a:pPr>
            <a:r>
              <a:rPr lang="en-US" sz="4000" b="1" dirty="0">
                <a:solidFill>
                  <a:srgbClr val="FF0000"/>
                </a:solidFill>
                <a:effectLst/>
                <a:latin typeface="Times New Roman" panose="02020603050405020304" pitchFamily="18" charset="0"/>
                <a:ea typeface="Calibri" panose="020F0502020204030204" pitchFamily="34" charset="0"/>
              </a:rPr>
              <a:t>3. </a:t>
            </a:r>
            <a:r>
              <a:rPr lang="en-US" sz="4000" b="1" dirty="0" err="1">
                <a:solidFill>
                  <a:srgbClr val="FF0000"/>
                </a:solidFill>
                <a:effectLst/>
                <a:latin typeface="Times New Roman" panose="02020603050405020304" pitchFamily="18" charset="0"/>
                <a:ea typeface="Calibri" panose="020F0502020204030204" pitchFamily="34" charset="0"/>
              </a:rPr>
              <a:t>Trận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thủy</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chiến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sông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Bạch</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Đằng</a:t>
            </a:r>
            <a:r>
              <a:rPr lang="en-US" sz="4000" b="1" dirty="0">
                <a:solidFill>
                  <a:srgbClr val="FF0000"/>
                </a:solidFill>
                <a:effectLst/>
                <a:latin typeface="Times New Roman" panose="02020603050405020304" pitchFamily="18" charset="0"/>
                <a:ea typeface="Calibri" panose="020F0502020204030204" pitchFamily="34" charset="0"/>
              </a:rPr>
              <a:t> do </a:t>
            </a:r>
            <a:r>
              <a:rPr lang="en-US" sz="4000" b="1" dirty="0" err="1">
                <a:solidFill>
                  <a:srgbClr val="FF0000"/>
                </a:solidFill>
                <a:effectLst/>
                <a:latin typeface="Times New Roman" panose="02020603050405020304" pitchFamily="18" charset="0"/>
                <a:ea typeface="Calibri" panose="020F0502020204030204" pitchFamily="34" charset="0"/>
              </a:rPr>
              <a:t>Hưng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Đạo</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Vương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Trần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Quốc</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Tuấn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lãnh</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đạo</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vào</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năm</a:t>
            </a:r>
            <a:r>
              <a:rPr lang="en-US" sz="4000" b="1" dirty="0">
                <a:solidFill>
                  <a:srgbClr val="FF0000"/>
                </a:solidFill>
                <a:effectLst/>
                <a:latin typeface="Times New Roman" panose="02020603050405020304" pitchFamily="18" charset="0"/>
                <a:ea typeface="Calibri" panose="020F0502020204030204" pitchFamily="34" charset="0"/>
              </a:rPr>
              <a:t> 1288 </a:t>
            </a:r>
            <a:r>
              <a:rPr lang="en-US" sz="4000" b="1" dirty="0" err="1">
                <a:solidFill>
                  <a:srgbClr val="FF0000"/>
                </a:solidFill>
                <a:effectLst/>
                <a:latin typeface="Times New Roman" panose="02020603050405020304" pitchFamily="18" charset="0"/>
                <a:ea typeface="Calibri" panose="020F0502020204030204" pitchFamily="34" charset="0"/>
              </a:rPr>
              <a:t>đánh</a:t>
            </a:r>
            <a:r>
              <a:rPr lang="en-US" sz="4000" b="1" dirty="0">
                <a:solidFill>
                  <a:srgbClr val="FF0000"/>
                </a:solidFill>
                <a:effectLst/>
                <a:latin typeface="Times New Roman" panose="02020603050405020304" pitchFamily="18" charset="0"/>
                <a:ea typeface="Calibri" panose="020F0502020204030204" pitchFamily="34" charset="0"/>
              </a:rPr>
              <a:t> tan </a:t>
            </a:r>
            <a:r>
              <a:rPr lang="en-US" sz="4000" b="1" dirty="0" err="1">
                <a:solidFill>
                  <a:srgbClr val="FF0000"/>
                </a:solidFill>
                <a:effectLst/>
                <a:latin typeface="Times New Roman" panose="02020603050405020304" pitchFamily="18" charset="0"/>
                <a:ea typeface="Calibri" panose="020F0502020204030204" pitchFamily="34" charset="0"/>
              </a:rPr>
              <a:t>quân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Mông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Nguyên</a:t>
            </a:r>
            <a:r>
              <a:rPr lang="en-US" sz="4000" b="1" dirty="0">
                <a:solidFill>
                  <a:srgbClr val="FF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4994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a:fillRect/>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a:fillRect/>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a:fillRect/>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a:fillRect/>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đã</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a:fillRect/>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a:fillRect/>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a:fillRect/>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a:fillRect/>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him hoạt hình Kháng chiến chống quân xâm lược Mông Cổ năm 1258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21"/>
            <a:ext cx="5120640" cy="8588075"/>
          </a:xfrm>
          <a:prstGeom prst="rect">
            <a:avLst/>
          </a:prstGeom>
        </p:spPr>
      </p:pic>
      <p:sp>
        <p:nvSpPr>
          <p:cNvPr id="3" name="Rectangle 2"/>
          <p:cNvSpPr/>
          <p:nvPr/>
        </p:nvSpPr>
        <p:spPr>
          <a:xfrm>
            <a:off x="4564" y="510926"/>
            <a:ext cx="12187436" cy="707886"/>
          </a:xfrm>
          <a:prstGeom prst="rect">
            <a:avLst/>
          </a:prstGeom>
          <a:solidFill>
            <a:schemeClr val="bg1"/>
          </a:solidFill>
        </p:spPr>
        <p:txBody>
          <a:bodyPr wrap="square">
            <a:spAutoFit/>
          </a:bodyPr>
          <a:lstStyle/>
          <a:p>
            <a:pPr marL="571500" indent="-571500" algn="ctr">
              <a:spcBef>
                <a:spcPct val="20000"/>
              </a:spcBef>
              <a:defRPr/>
            </a:pP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Nêu</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cảm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nghĩ</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của</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khi</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xem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video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trên</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1"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413</Words>
  <Application>Microsoft Office PowerPoint</Application>
  <PresentationFormat>Widescreen</PresentationFormat>
  <Paragraphs>27</Paragraphs>
  <Slides>13</Slides>
  <Notes>1</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Arial</vt:lpstr>
      <vt:lpstr>Assistant Medium</vt:lpstr>
      <vt:lpstr>Calibri</vt:lpstr>
      <vt:lpstr>Cambria</vt:lpstr>
      <vt:lpstr>Lato</vt:lpstr>
      <vt:lpstr>Livvic</vt:lpstr>
      <vt:lpstr>Nunito</vt:lpstr>
      <vt:lpstr>Patrick Hand</vt:lpstr>
      <vt:lpstr>Rajdhani</vt:lpstr>
      <vt:lpstr>Roboto Condensed Light</vt:lpstr>
      <vt:lpstr>Times New Roman</vt:lpstr>
      <vt:lpstr>Office Theme</vt:lpstr>
      <vt:lpstr>World War II D-Day Invasion XL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A13740</cp:lastModifiedBy>
  <cp:revision>106</cp:revision>
  <dcterms:created xsi:type="dcterms:W3CDTF">2021-10-09T12:53:00Z</dcterms:created>
  <dcterms:modified xsi:type="dcterms:W3CDTF">2025-04-03T09:30:05Z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BA48A38F612147688D6CB048D6BB0138_12</vt:lpwstr>
  </property>
  <property fmtid="{D5CDD505-2E9C-101B-9397-08002B2CF9AE}" pid="3" name="KSOProductBuildVer">
    <vt:lpwstr>1033-12.2.0.18607</vt:lpwstr>
  </property>
</Properties>
</file>