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4" r:id="rId2"/>
    <p:sldMasterId id="2147483686" r:id="rId3"/>
  </p:sldMasterIdLst>
  <p:notesMasterIdLst>
    <p:notesMasterId r:id="rId31"/>
  </p:notesMasterIdLst>
  <p:sldIdLst>
    <p:sldId id="256" r:id="rId4"/>
    <p:sldId id="269" r:id="rId5"/>
    <p:sldId id="715" r:id="rId6"/>
    <p:sldId id="275" r:id="rId7"/>
    <p:sldId id="277" r:id="rId8"/>
    <p:sldId id="445" r:id="rId9"/>
    <p:sldId id="494" r:id="rId10"/>
    <p:sldId id="712" r:id="rId11"/>
    <p:sldId id="684" r:id="rId12"/>
    <p:sldId id="683" r:id="rId13"/>
    <p:sldId id="713" r:id="rId14"/>
    <p:sldId id="703" r:id="rId15"/>
    <p:sldId id="705" r:id="rId16"/>
    <p:sldId id="687" r:id="rId17"/>
    <p:sldId id="708" r:id="rId18"/>
    <p:sldId id="271" r:id="rId19"/>
    <p:sldId id="325" r:id="rId20"/>
    <p:sldId id="327" r:id="rId21"/>
    <p:sldId id="328" r:id="rId22"/>
    <p:sldId id="329" r:id="rId23"/>
    <p:sldId id="330" r:id="rId24"/>
    <p:sldId id="331" r:id="rId25"/>
    <p:sldId id="278" r:id="rId26"/>
    <p:sldId id="280" r:id="rId27"/>
    <p:sldId id="279" r:id="rId28"/>
    <p:sldId id="695" r:id="rId29"/>
    <p:sldId id="265" r:id="rId30"/>
  </p:sldIdLst>
  <p:sldSz cx="12192000" cy="6858000"/>
  <p:notesSz cx="6858000" cy="9144000"/>
  <p:embeddedFontLst>
    <p:embeddedFont>
      <p:font typeface="UTM Avo" panose="02040603050506020204" pitchFamily="18"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F0FF"/>
    <a:srgbClr val="E5E2FE"/>
    <a:srgbClr val="F0F0F0"/>
    <a:srgbClr val="FFEBEB"/>
    <a:srgbClr val="F9C1D0"/>
    <a:srgbClr val="8781BD"/>
    <a:srgbClr val="FACA70"/>
    <a:srgbClr val="FFFAF7"/>
    <a:srgbClr val="9848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D55E7-3C57-477B-90A2-578455D5957F}"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A5212F-93BA-4C28-BA4A-A9BFD03AC047}" type="slidenum">
              <a:rPr lang="en-US" smtClean="0"/>
              <a:t>‹#›</a:t>
            </a:fld>
            <a:endParaRPr lang="en-US"/>
          </a:p>
        </p:txBody>
      </p:sp>
    </p:spTree>
    <p:extLst>
      <p:ext uri="{BB962C8B-B14F-4D97-AF65-F5344CB8AC3E}">
        <p14:creationId xmlns:p14="http://schemas.microsoft.com/office/powerpoint/2010/main" val="356225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Nhấn</a:t>
            </a:r>
            <a:r>
              <a:rPr lang="en-US" dirty="0"/>
              <a:t> “Enter” </a:t>
            </a:r>
            <a:r>
              <a:rPr lang="en-US" dirty="0" err="1"/>
              <a:t>chuyển</a:t>
            </a:r>
            <a:r>
              <a:rPr lang="en-US" dirty="0"/>
              <a:t> sang slide </a:t>
            </a:r>
            <a:r>
              <a:rPr lang="en-US" dirty="0" err="1"/>
              <a:t>tiếp</a:t>
            </a:r>
            <a:r>
              <a:rPr lang="en-US" dirty="0"/>
              <a:t> </a:t>
            </a:r>
            <a:r>
              <a:rPr lang="en-US" dirty="0" err="1"/>
              <a:t>theo.</a:t>
            </a:r>
            <a:endParaRPr lang="en-US" dirty="0"/>
          </a:p>
          <a:p>
            <a:endParaRPr lang="en-US" dirty="0"/>
          </a:p>
        </p:txBody>
      </p:sp>
    </p:spTree>
    <p:extLst>
      <p:ext uri="{BB962C8B-B14F-4D97-AF65-F5344CB8AC3E}">
        <p14:creationId xmlns:p14="http://schemas.microsoft.com/office/powerpoint/2010/main" val="4204374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vàng</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D87EB-B244-2D44-B84E-A55FCA9BEE1E}"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51630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vàng</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D87EB-B244-2D44-B84E-A55FCA9BEE1E}"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94093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vàng</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D87EB-B244-2D44-B84E-A55FCA9BEE1E}"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83935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vàng</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D87EB-B244-2D44-B84E-A55FCA9BEE1E}"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82189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vàng</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D87EB-B244-2D44-B84E-A55FCA9BEE1E}"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56706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https://www.youtube.com/@hoc1biet10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C9BC2-C9DC-46E9-89FE-D9A19A127D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074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F0F8-FDAF-CD05-8CB8-53A133918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63212-7B3F-F9B3-50CB-BE41745E5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57CE4-2362-65FB-7BB5-FBA0B463325E}"/>
              </a:ext>
            </a:extLst>
          </p:cNvPr>
          <p:cNvSpPr>
            <a:spLocks noGrp="1"/>
          </p:cNvSpPr>
          <p:nvPr>
            <p:ph type="dt" sz="half" idx="10"/>
          </p:nvPr>
        </p:nvSpPr>
        <p:spPr/>
        <p:txBody>
          <a:bodyPr/>
          <a:lstStyle/>
          <a:p>
            <a:fld id="{C1EDCC34-66BF-4147-AE1C-B6130A559FC2}" type="datetimeFigureOut">
              <a:rPr lang="en-US" smtClean="0"/>
              <a:t>11/29/2024</a:t>
            </a:fld>
            <a:endParaRPr lang="en-US"/>
          </a:p>
        </p:txBody>
      </p:sp>
      <p:sp>
        <p:nvSpPr>
          <p:cNvPr id="5" name="Footer Placeholder 4">
            <a:extLst>
              <a:ext uri="{FF2B5EF4-FFF2-40B4-BE49-F238E27FC236}">
                <a16:creationId xmlns:a16="http://schemas.microsoft.com/office/drawing/2014/main" id="{C0B18BEC-E65D-C58A-282E-164FA25C8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889B9-942F-7FCA-6E43-F81B2F34E96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059967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1BF3-57F1-21BC-8AB4-7096EB806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5EA6-00FE-189D-A6A2-DA005E7E1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43E4-9470-95FB-C57F-3E01C79916B8}"/>
              </a:ext>
            </a:extLst>
          </p:cNvPr>
          <p:cNvSpPr>
            <a:spLocks noGrp="1"/>
          </p:cNvSpPr>
          <p:nvPr>
            <p:ph type="dt" sz="half" idx="10"/>
          </p:nvPr>
        </p:nvSpPr>
        <p:spPr/>
        <p:txBody>
          <a:bodyPr/>
          <a:lstStyle/>
          <a:p>
            <a:fld id="{C1EDCC34-66BF-4147-AE1C-B6130A559FC2}" type="datetimeFigureOut">
              <a:rPr lang="en-US" smtClean="0"/>
              <a:t>11/29/2024</a:t>
            </a:fld>
            <a:endParaRPr lang="en-US"/>
          </a:p>
        </p:txBody>
      </p:sp>
      <p:sp>
        <p:nvSpPr>
          <p:cNvPr id="5" name="Footer Placeholder 4">
            <a:extLst>
              <a:ext uri="{FF2B5EF4-FFF2-40B4-BE49-F238E27FC236}">
                <a16:creationId xmlns:a16="http://schemas.microsoft.com/office/drawing/2014/main" id="{D5E078FC-61A4-1480-3449-42671351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57D9-7F5D-D1CA-7761-5A13A8574682}"/>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557931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6C6E-6C2E-51AA-AFE8-D976DC2B6A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D4075-66F1-B93B-9336-E0D7C1AD8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C0DF4-EE4A-A5F6-0D78-763EE25410DB}"/>
              </a:ext>
            </a:extLst>
          </p:cNvPr>
          <p:cNvSpPr>
            <a:spLocks noGrp="1"/>
          </p:cNvSpPr>
          <p:nvPr>
            <p:ph type="dt" sz="half" idx="10"/>
          </p:nvPr>
        </p:nvSpPr>
        <p:spPr/>
        <p:txBody>
          <a:bodyPr/>
          <a:lstStyle/>
          <a:p>
            <a:fld id="{C1EDCC34-66BF-4147-AE1C-B6130A559FC2}" type="datetimeFigureOut">
              <a:rPr lang="en-US" smtClean="0"/>
              <a:t>11/29/2024</a:t>
            </a:fld>
            <a:endParaRPr lang="en-US"/>
          </a:p>
        </p:txBody>
      </p:sp>
      <p:sp>
        <p:nvSpPr>
          <p:cNvPr id="5" name="Footer Placeholder 4">
            <a:extLst>
              <a:ext uri="{FF2B5EF4-FFF2-40B4-BE49-F238E27FC236}">
                <a16:creationId xmlns:a16="http://schemas.microsoft.com/office/drawing/2014/main" id="{B72C687E-9A0F-68CA-2674-DE41E22EB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D94E5-9EE3-42CE-E708-70A24BF6D8A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857566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E39D-AD05-D9E3-ACF1-085EE9676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8273A-2420-B3E1-9E42-9A13B1468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ECE24-FA8F-587A-9B58-E7F69E435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F670D-C151-81BE-7D91-F7D80E8B75CD}"/>
              </a:ext>
            </a:extLst>
          </p:cNvPr>
          <p:cNvSpPr>
            <a:spLocks noGrp="1"/>
          </p:cNvSpPr>
          <p:nvPr>
            <p:ph type="dt" sz="half" idx="10"/>
          </p:nvPr>
        </p:nvSpPr>
        <p:spPr/>
        <p:txBody>
          <a:bodyPr/>
          <a:lstStyle/>
          <a:p>
            <a:fld id="{C1EDCC34-66BF-4147-AE1C-B6130A559FC2}" type="datetimeFigureOut">
              <a:rPr lang="en-US" smtClean="0"/>
              <a:t>11/29/2024</a:t>
            </a:fld>
            <a:endParaRPr lang="en-US"/>
          </a:p>
        </p:txBody>
      </p:sp>
      <p:sp>
        <p:nvSpPr>
          <p:cNvPr id="6" name="Footer Placeholder 5">
            <a:extLst>
              <a:ext uri="{FF2B5EF4-FFF2-40B4-BE49-F238E27FC236}">
                <a16:creationId xmlns:a16="http://schemas.microsoft.com/office/drawing/2014/main" id="{86179E4E-04CC-E9AB-A6E4-0EABA139D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05289-E8C5-03C4-A127-CC4DEAE43B8E}"/>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080286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4146-313F-CFA0-1806-EFC97A9CA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D18E4-3711-2E71-FCCE-6D31F2AE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34387-4406-F381-80E8-CDB3D6B58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C03B1-FCB1-E07C-BF5D-088987459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40BCE-98BF-7430-9762-EBE08EE96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69BCF-0B28-70D1-B470-2E89C3D7126A}"/>
              </a:ext>
            </a:extLst>
          </p:cNvPr>
          <p:cNvSpPr>
            <a:spLocks noGrp="1"/>
          </p:cNvSpPr>
          <p:nvPr>
            <p:ph type="dt" sz="half" idx="10"/>
          </p:nvPr>
        </p:nvSpPr>
        <p:spPr/>
        <p:txBody>
          <a:bodyPr/>
          <a:lstStyle/>
          <a:p>
            <a:fld id="{C1EDCC34-66BF-4147-AE1C-B6130A559FC2}" type="datetimeFigureOut">
              <a:rPr lang="en-US" smtClean="0"/>
              <a:t>11/29/2024</a:t>
            </a:fld>
            <a:endParaRPr lang="en-US"/>
          </a:p>
        </p:txBody>
      </p:sp>
      <p:sp>
        <p:nvSpPr>
          <p:cNvPr id="8" name="Footer Placeholder 7">
            <a:extLst>
              <a:ext uri="{FF2B5EF4-FFF2-40B4-BE49-F238E27FC236}">
                <a16:creationId xmlns:a16="http://schemas.microsoft.com/office/drawing/2014/main" id="{40B2AD1A-6BBE-8E53-8A92-42F4FE5A7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33F1F-4B57-7470-669C-4C72BE1EC884}"/>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601079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E35D-1334-7507-9CFB-20750AA8A3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0DCEE-09A7-2A09-29E4-ED38984063B3}"/>
              </a:ext>
            </a:extLst>
          </p:cNvPr>
          <p:cNvSpPr>
            <a:spLocks noGrp="1"/>
          </p:cNvSpPr>
          <p:nvPr>
            <p:ph type="dt" sz="half" idx="10"/>
          </p:nvPr>
        </p:nvSpPr>
        <p:spPr/>
        <p:txBody>
          <a:bodyPr/>
          <a:lstStyle/>
          <a:p>
            <a:fld id="{C1EDCC34-66BF-4147-AE1C-B6130A559FC2}" type="datetimeFigureOut">
              <a:rPr lang="en-US" smtClean="0"/>
              <a:t>11/29/2024</a:t>
            </a:fld>
            <a:endParaRPr lang="en-US"/>
          </a:p>
        </p:txBody>
      </p:sp>
      <p:sp>
        <p:nvSpPr>
          <p:cNvPr id="4" name="Footer Placeholder 3">
            <a:extLst>
              <a:ext uri="{FF2B5EF4-FFF2-40B4-BE49-F238E27FC236}">
                <a16:creationId xmlns:a16="http://schemas.microsoft.com/office/drawing/2014/main" id="{119A3EB9-979E-201D-5EBA-ABE8A3174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CDDC01-FF54-F1BF-D6F5-BE0F3C84E47C}"/>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503115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C3F72-A9C3-9620-4F36-D2192953B018}"/>
              </a:ext>
            </a:extLst>
          </p:cNvPr>
          <p:cNvSpPr>
            <a:spLocks noGrp="1"/>
          </p:cNvSpPr>
          <p:nvPr>
            <p:ph type="dt" sz="half" idx="10"/>
          </p:nvPr>
        </p:nvSpPr>
        <p:spPr/>
        <p:txBody>
          <a:bodyPr/>
          <a:lstStyle/>
          <a:p>
            <a:fld id="{C1EDCC34-66BF-4147-AE1C-B6130A559FC2}" type="datetimeFigureOut">
              <a:rPr lang="en-US" smtClean="0"/>
              <a:t>11/29/2024</a:t>
            </a:fld>
            <a:endParaRPr lang="en-US"/>
          </a:p>
        </p:txBody>
      </p:sp>
      <p:sp>
        <p:nvSpPr>
          <p:cNvPr id="3" name="Footer Placeholder 2">
            <a:extLst>
              <a:ext uri="{FF2B5EF4-FFF2-40B4-BE49-F238E27FC236}">
                <a16:creationId xmlns:a16="http://schemas.microsoft.com/office/drawing/2014/main" id="{D6AA531F-274F-EDB9-C976-2C6B95465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C9475-EE37-2FC5-8F24-8385DE167C49}"/>
              </a:ext>
            </a:extLst>
          </p:cNvPr>
          <p:cNvSpPr>
            <a:spLocks noGrp="1"/>
          </p:cNvSpPr>
          <p:nvPr>
            <p:ph type="sldNum" sz="quarter" idx="12"/>
          </p:nvPr>
        </p:nvSpPr>
        <p:spPr/>
        <p:txBody>
          <a:bodyPr/>
          <a:lstStyle/>
          <a:p>
            <a:fld id="{8C6AD6B3-DA19-48F8-B249-EB44A4ABA232}" type="slidenum">
              <a:rPr lang="en-US" smtClean="0"/>
              <a:t>‹#›</a:t>
            </a:fld>
            <a:endParaRPr lang="en-US"/>
          </a:p>
        </p:txBody>
      </p:sp>
    </p:spTree>
    <p:custDataLst>
      <p:tags r:id="rId1"/>
    </p:custDataLst>
    <p:extLst>
      <p:ext uri="{BB962C8B-B14F-4D97-AF65-F5344CB8AC3E}">
        <p14:creationId xmlns:p14="http://schemas.microsoft.com/office/powerpoint/2010/main" val="191898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A974-C381-1251-EA3D-2805A64B6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C28F7-7ACF-FAC9-C324-8EF2D0694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CAF5B-2BD0-0230-A83B-AF490C6F4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84FB7-C497-90EC-AB03-C88E2F3E8147}"/>
              </a:ext>
            </a:extLst>
          </p:cNvPr>
          <p:cNvSpPr>
            <a:spLocks noGrp="1"/>
          </p:cNvSpPr>
          <p:nvPr>
            <p:ph type="dt" sz="half" idx="10"/>
          </p:nvPr>
        </p:nvSpPr>
        <p:spPr/>
        <p:txBody>
          <a:bodyPr/>
          <a:lstStyle/>
          <a:p>
            <a:fld id="{C1EDCC34-66BF-4147-AE1C-B6130A559FC2}" type="datetimeFigureOut">
              <a:rPr lang="en-US" smtClean="0"/>
              <a:t>11/29/2024</a:t>
            </a:fld>
            <a:endParaRPr lang="en-US"/>
          </a:p>
        </p:txBody>
      </p:sp>
      <p:sp>
        <p:nvSpPr>
          <p:cNvPr id="6" name="Footer Placeholder 5">
            <a:extLst>
              <a:ext uri="{FF2B5EF4-FFF2-40B4-BE49-F238E27FC236}">
                <a16:creationId xmlns:a16="http://schemas.microsoft.com/office/drawing/2014/main" id="{C482BB8F-9F97-310E-E200-713B453C3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13373-2D55-AED3-D773-DF93B5CFEE47}"/>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67060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8DAE-D94C-AF5F-2FF5-71866D14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DD39B-196C-54B0-3FB9-768E177AA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2A17E-3282-F500-A08B-0497AF3D0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A3C32-F4FC-E9F9-7502-FF0711CE60CE}"/>
              </a:ext>
            </a:extLst>
          </p:cNvPr>
          <p:cNvSpPr>
            <a:spLocks noGrp="1"/>
          </p:cNvSpPr>
          <p:nvPr>
            <p:ph type="dt" sz="half" idx="10"/>
          </p:nvPr>
        </p:nvSpPr>
        <p:spPr/>
        <p:txBody>
          <a:bodyPr/>
          <a:lstStyle/>
          <a:p>
            <a:fld id="{C1EDCC34-66BF-4147-AE1C-B6130A559FC2}" type="datetimeFigureOut">
              <a:rPr lang="en-US" smtClean="0"/>
              <a:t>11/29/2024</a:t>
            </a:fld>
            <a:endParaRPr lang="en-US"/>
          </a:p>
        </p:txBody>
      </p:sp>
      <p:sp>
        <p:nvSpPr>
          <p:cNvPr id="6" name="Footer Placeholder 5">
            <a:extLst>
              <a:ext uri="{FF2B5EF4-FFF2-40B4-BE49-F238E27FC236}">
                <a16:creationId xmlns:a16="http://schemas.microsoft.com/office/drawing/2014/main" id="{593DF649-38F5-9807-D64E-F1BE5CA4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5B632-EDCE-D463-4E51-68C25C85D079}"/>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351798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EA2E-FCE0-11AD-7AAD-9603806A3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DBA6E-30C9-FF67-4197-A4E8BE4DE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D9540-580F-C6CD-A393-75F4A19EF6E6}"/>
              </a:ext>
            </a:extLst>
          </p:cNvPr>
          <p:cNvSpPr>
            <a:spLocks noGrp="1"/>
          </p:cNvSpPr>
          <p:nvPr>
            <p:ph type="dt" sz="half" idx="10"/>
          </p:nvPr>
        </p:nvSpPr>
        <p:spPr/>
        <p:txBody>
          <a:bodyPr/>
          <a:lstStyle/>
          <a:p>
            <a:fld id="{C1EDCC34-66BF-4147-AE1C-B6130A559FC2}" type="datetimeFigureOut">
              <a:rPr lang="en-US" smtClean="0"/>
              <a:t>11/29/2024</a:t>
            </a:fld>
            <a:endParaRPr lang="en-US"/>
          </a:p>
        </p:txBody>
      </p:sp>
      <p:sp>
        <p:nvSpPr>
          <p:cNvPr id="5" name="Footer Placeholder 4">
            <a:extLst>
              <a:ext uri="{FF2B5EF4-FFF2-40B4-BE49-F238E27FC236}">
                <a16:creationId xmlns:a16="http://schemas.microsoft.com/office/drawing/2014/main" id="{0DCD53C5-A5B7-50BD-5B1F-5DB0BF5A6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BE3B2-A15F-F793-1F8D-5F29336C825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755191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00913-5D8E-FFE7-D299-593BCA09A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734522-6381-8281-A20A-123CF2652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AFF1-C43B-2809-2E8F-4CED7DD37BB9}"/>
              </a:ext>
            </a:extLst>
          </p:cNvPr>
          <p:cNvSpPr>
            <a:spLocks noGrp="1"/>
          </p:cNvSpPr>
          <p:nvPr>
            <p:ph type="dt" sz="half" idx="10"/>
          </p:nvPr>
        </p:nvSpPr>
        <p:spPr/>
        <p:txBody>
          <a:bodyPr/>
          <a:lstStyle/>
          <a:p>
            <a:fld id="{C1EDCC34-66BF-4147-AE1C-B6130A559FC2}" type="datetimeFigureOut">
              <a:rPr lang="en-US" smtClean="0"/>
              <a:t>11/29/2024</a:t>
            </a:fld>
            <a:endParaRPr lang="en-US"/>
          </a:p>
        </p:txBody>
      </p:sp>
      <p:sp>
        <p:nvSpPr>
          <p:cNvPr id="5" name="Footer Placeholder 4">
            <a:extLst>
              <a:ext uri="{FF2B5EF4-FFF2-40B4-BE49-F238E27FC236}">
                <a16:creationId xmlns:a16="http://schemas.microsoft.com/office/drawing/2014/main" id="{4D5D5490-1AB9-E7A1-A5B3-84790423B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C150A-4599-4DED-BFF5-71428221FA8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974922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11/29/2024</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45183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11/29/2024</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26362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11/29/2024</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8038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11/29/2024</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26254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11/29/2024</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83149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11/29/2024</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79612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11/29/2024</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5729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11/29/2024</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79557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11/29/2024</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40691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11/29/2024</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68561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11/29/2024</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27353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D0527-997C-14A9-BFF0-408166306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36630-6411-2164-2EB2-3C4D34ACE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ED3C4-270B-A2E3-2F77-010112A65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DCC34-66BF-4147-AE1C-B6130A559FC2}" type="datetimeFigureOut">
              <a:rPr lang="en-US" smtClean="0"/>
              <a:t>11/29/2024</a:t>
            </a:fld>
            <a:endParaRPr lang="en-US"/>
          </a:p>
        </p:txBody>
      </p:sp>
      <p:sp>
        <p:nvSpPr>
          <p:cNvPr id="5" name="Footer Placeholder 4">
            <a:extLst>
              <a:ext uri="{FF2B5EF4-FFF2-40B4-BE49-F238E27FC236}">
                <a16:creationId xmlns:a16="http://schemas.microsoft.com/office/drawing/2014/main" id="{A1E61155-52BE-40F5-7DF2-FD0D3F360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82322-FC2B-705E-9D15-85325C19B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AD6B3-DA19-48F8-B249-EB44A4ABA232}" type="slidenum">
              <a:rPr lang="en-US" smtClean="0"/>
              <a:t>‹#›</a:t>
            </a:fld>
            <a:endParaRPr lang="en-US"/>
          </a:p>
        </p:txBody>
      </p:sp>
    </p:spTree>
    <p:custDataLst>
      <p:tags r:id="rId13"/>
    </p:custDataLst>
    <p:extLst>
      <p:ext uri="{BB962C8B-B14F-4D97-AF65-F5344CB8AC3E}">
        <p14:creationId xmlns:p14="http://schemas.microsoft.com/office/powerpoint/2010/main" val="13067486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latin typeface="UTM Avo" panose="02040603050506020204" pitchFamily="18" charset="0"/>
              </a:defRPr>
            </a:lvl1pPr>
          </a:lstStyle>
          <a:p>
            <a:fld id="{1D8BD707-D9CF-40AE-B4C6-C98DA3205C09}" type="datetimeFigureOut">
              <a:rPr lang="en-US" smtClean="0"/>
              <a:pPr/>
              <a:t>11/29/2024</a:t>
            </a:fld>
            <a:endParaRPr lang="en-US" dirty="0"/>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latin typeface="UTM Avo" panose="02040603050506020204" pitchFamily="18" charset="0"/>
              </a:defRPr>
            </a:lvl1pPr>
          </a:lstStyle>
          <a:p>
            <a:endParaRPr lang="en-US" dirty="0"/>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latin typeface="UTM Avo" panose="02040603050506020204" pitchFamily="18"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617868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hyperlink" Target="https://www.hoc10.vn/doc-sach/lich-su-va-dia-li-5/1/684/54/"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26" Type="http://schemas.openxmlformats.org/officeDocument/2006/relationships/image" Target="../media/image48.gif"/><Relationship Id="rId3" Type="http://schemas.openxmlformats.org/officeDocument/2006/relationships/image" Target="../media/image25.png"/><Relationship Id="rId21" Type="http://schemas.openxmlformats.org/officeDocument/2006/relationships/image" Target="../media/image43.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5" Type="http://schemas.openxmlformats.org/officeDocument/2006/relationships/image" Target="../media/image47.svg"/><Relationship Id="rId2" Type="http://schemas.openxmlformats.org/officeDocument/2006/relationships/notesSlide" Target="../notesSlides/notesSlide1.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46.png"/><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45.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gif"/></Relationships>
</file>

<file path=ppt/slides/_rels/slide18.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gif"/><Relationship Id="rId18" Type="http://schemas.openxmlformats.org/officeDocument/2006/relationships/image" Target="../media/image64.svg"/><Relationship Id="rId3" Type="http://schemas.openxmlformats.org/officeDocument/2006/relationships/image" Target="../media/image50.png"/><Relationship Id="rId21" Type="http://schemas.openxmlformats.org/officeDocument/2006/relationships/image" Target="../media/image66.sv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3.png"/><Relationship Id="rId2" Type="http://schemas.openxmlformats.org/officeDocument/2006/relationships/notesSlide" Target="../notesSlides/notesSlide2.xml"/><Relationship Id="rId16" Type="http://schemas.openxmlformats.org/officeDocument/2006/relationships/image" Target="../media/image48.gif"/><Relationship Id="rId20" Type="http://schemas.openxmlformats.org/officeDocument/2006/relationships/image" Target="../media/image65.png"/><Relationship Id="rId1" Type="http://schemas.openxmlformats.org/officeDocument/2006/relationships/slideLayout" Target="../slideLayouts/slideLayout29.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svg"/><Relationship Id="rId23" Type="http://schemas.openxmlformats.org/officeDocument/2006/relationships/image" Target="../media/image25.png"/><Relationship Id="rId10" Type="http://schemas.openxmlformats.org/officeDocument/2006/relationships/image" Target="../media/image57.svg"/><Relationship Id="rId19" Type="http://schemas.openxmlformats.org/officeDocument/2006/relationships/image" Target="../media/image49.gif"/><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gif"/><Relationship Id="rId18" Type="http://schemas.openxmlformats.org/officeDocument/2006/relationships/image" Target="../media/image64.svg"/><Relationship Id="rId3" Type="http://schemas.openxmlformats.org/officeDocument/2006/relationships/image" Target="../media/image50.png"/><Relationship Id="rId21" Type="http://schemas.openxmlformats.org/officeDocument/2006/relationships/image" Target="../media/image66.sv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3.png"/><Relationship Id="rId2" Type="http://schemas.openxmlformats.org/officeDocument/2006/relationships/notesSlide" Target="../notesSlides/notesSlide3.xml"/><Relationship Id="rId16" Type="http://schemas.openxmlformats.org/officeDocument/2006/relationships/image" Target="../media/image48.gif"/><Relationship Id="rId20" Type="http://schemas.openxmlformats.org/officeDocument/2006/relationships/image" Target="../media/image65.png"/><Relationship Id="rId1" Type="http://schemas.openxmlformats.org/officeDocument/2006/relationships/slideLayout" Target="../slideLayouts/slideLayout29.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svg"/><Relationship Id="rId23" Type="http://schemas.openxmlformats.org/officeDocument/2006/relationships/image" Target="../media/image67.png"/><Relationship Id="rId10" Type="http://schemas.openxmlformats.org/officeDocument/2006/relationships/image" Target="../media/image57.svg"/><Relationship Id="rId19" Type="http://schemas.openxmlformats.org/officeDocument/2006/relationships/image" Target="../media/image49.gif"/><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https://www.hoc10.vn/doc-sach/lich-su-va-dia-li-5/1/684/53/"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gif"/><Relationship Id="rId18" Type="http://schemas.openxmlformats.org/officeDocument/2006/relationships/image" Target="../media/image64.svg"/><Relationship Id="rId3" Type="http://schemas.openxmlformats.org/officeDocument/2006/relationships/image" Target="../media/image50.png"/><Relationship Id="rId21" Type="http://schemas.openxmlformats.org/officeDocument/2006/relationships/image" Target="../media/image66.sv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3.png"/><Relationship Id="rId2" Type="http://schemas.openxmlformats.org/officeDocument/2006/relationships/notesSlide" Target="../notesSlides/notesSlide4.xml"/><Relationship Id="rId16" Type="http://schemas.openxmlformats.org/officeDocument/2006/relationships/image" Target="../media/image48.gif"/><Relationship Id="rId20" Type="http://schemas.openxmlformats.org/officeDocument/2006/relationships/image" Target="../media/image65.png"/><Relationship Id="rId1" Type="http://schemas.openxmlformats.org/officeDocument/2006/relationships/slideLayout" Target="../slideLayouts/slideLayout29.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svg"/><Relationship Id="rId23" Type="http://schemas.openxmlformats.org/officeDocument/2006/relationships/image" Target="../media/image67.png"/><Relationship Id="rId10" Type="http://schemas.openxmlformats.org/officeDocument/2006/relationships/image" Target="../media/image57.svg"/><Relationship Id="rId19" Type="http://schemas.openxmlformats.org/officeDocument/2006/relationships/image" Target="../media/image49.gif"/><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gif"/><Relationship Id="rId18" Type="http://schemas.openxmlformats.org/officeDocument/2006/relationships/image" Target="../media/image64.svg"/><Relationship Id="rId3" Type="http://schemas.openxmlformats.org/officeDocument/2006/relationships/image" Target="../media/image50.png"/><Relationship Id="rId21" Type="http://schemas.openxmlformats.org/officeDocument/2006/relationships/image" Target="../media/image66.sv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3.png"/><Relationship Id="rId2" Type="http://schemas.openxmlformats.org/officeDocument/2006/relationships/notesSlide" Target="../notesSlides/notesSlide5.xml"/><Relationship Id="rId16" Type="http://schemas.openxmlformats.org/officeDocument/2006/relationships/image" Target="../media/image48.gif"/><Relationship Id="rId20" Type="http://schemas.openxmlformats.org/officeDocument/2006/relationships/image" Target="../media/image65.png"/><Relationship Id="rId1" Type="http://schemas.openxmlformats.org/officeDocument/2006/relationships/slideLayout" Target="../slideLayouts/slideLayout29.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svg"/><Relationship Id="rId23" Type="http://schemas.openxmlformats.org/officeDocument/2006/relationships/image" Target="../media/image67.png"/><Relationship Id="rId10" Type="http://schemas.openxmlformats.org/officeDocument/2006/relationships/image" Target="../media/image57.svg"/><Relationship Id="rId19" Type="http://schemas.openxmlformats.org/officeDocument/2006/relationships/image" Target="../media/image49.gif"/><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gif"/><Relationship Id="rId18" Type="http://schemas.openxmlformats.org/officeDocument/2006/relationships/image" Target="../media/image64.svg"/><Relationship Id="rId3" Type="http://schemas.openxmlformats.org/officeDocument/2006/relationships/image" Target="../media/image50.png"/><Relationship Id="rId21" Type="http://schemas.openxmlformats.org/officeDocument/2006/relationships/image" Target="../media/image66.sv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3.png"/><Relationship Id="rId2" Type="http://schemas.openxmlformats.org/officeDocument/2006/relationships/notesSlide" Target="../notesSlides/notesSlide6.xml"/><Relationship Id="rId16" Type="http://schemas.openxmlformats.org/officeDocument/2006/relationships/image" Target="../media/image48.gif"/><Relationship Id="rId20" Type="http://schemas.openxmlformats.org/officeDocument/2006/relationships/image" Target="../media/image65.png"/><Relationship Id="rId1" Type="http://schemas.openxmlformats.org/officeDocument/2006/relationships/slideLayout" Target="../slideLayouts/slideLayout29.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svg"/><Relationship Id="rId23" Type="http://schemas.openxmlformats.org/officeDocument/2006/relationships/image" Target="../media/image67.png"/><Relationship Id="rId10" Type="http://schemas.openxmlformats.org/officeDocument/2006/relationships/image" Target="../media/image57.svg"/><Relationship Id="rId19" Type="http://schemas.openxmlformats.org/officeDocument/2006/relationships/image" Target="../media/image49.gif"/><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https://www.hoc10.vn/doc-sach/lich-su-va-dia-li-5/1/684/54/" TargetMode="External"/><Relationship Id="rId2" Type="http://schemas.openxmlformats.org/officeDocument/2006/relationships/image" Target="../media/image6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hoc1biet10"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dIp34UXzofE"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www.hoc10.vn/doc-sach/lich-su-va-dia-li-5/1/684/53/"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51B41CE-9529-1DAB-16F8-CE215CA7D86E}"/>
              </a:ext>
            </a:extLst>
          </p:cNvPr>
          <p:cNvSpPr txBox="1">
            <a:spLocks/>
          </p:cNvSpPr>
          <p:nvPr/>
        </p:nvSpPr>
        <p:spPr>
          <a:xfrm>
            <a:off x="91909" y="3376066"/>
            <a:ext cx="12008177"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vi-VN" sz="6000" b="1" dirty="0">
                <a:solidFill>
                  <a:srgbClr val="FF0000"/>
                </a:solidFill>
                <a:latin typeface="UTM Avo" panose="02040603050506020204" pitchFamily="18" charset="0"/>
              </a:rPr>
              <a:t>Bài </a:t>
            </a:r>
            <a:r>
              <a:rPr lang="en-US" sz="6000" b="1" dirty="0">
                <a:solidFill>
                  <a:srgbClr val="FF0000"/>
                </a:solidFill>
                <a:latin typeface="UTM Avo" panose="02040603050506020204" pitchFamily="18" charset="0"/>
              </a:rPr>
              <a:t>11:</a:t>
            </a:r>
            <a:r>
              <a:rPr lang="vi-VN" sz="6000" b="1" dirty="0">
                <a:solidFill>
                  <a:srgbClr val="FF0000"/>
                </a:solidFill>
                <a:latin typeface="UTM Avo" panose="02040603050506020204" pitchFamily="18" charset="0"/>
              </a:rPr>
              <a:t> Khởi nghĩa Lam Sơn và Triều Hậu Lê</a:t>
            </a:r>
            <a:endParaRPr lang="en-US" sz="6000" b="1" dirty="0">
              <a:solidFill>
                <a:srgbClr val="FF0000"/>
              </a:solidFill>
              <a:latin typeface="UTM Avo" panose="02040603050506020204" pitchFamily="18" charset="0"/>
            </a:endParaRPr>
          </a:p>
          <a:p>
            <a:pPr>
              <a:lnSpc>
                <a:spcPct val="100000"/>
              </a:lnSpc>
              <a:spcBef>
                <a:spcPts val="0"/>
              </a:spcBef>
            </a:pPr>
            <a:r>
              <a:rPr lang="vi-VN" sz="6000" b="1" dirty="0">
                <a:solidFill>
                  <a:srgbClr val="FF0000"/>
                </a:solidFill>
                <a:latin typeface="UTM Avo" panose="02040603050506020204" pitchFamily="18" charset="0"/>
              </a:rPr>
              <a:t>(Phần </a:t>
            </a:r>
            <a:r>
              <a:rPr lang="en-US" sz="6000" b="1" dirty="0">
                <a:solidFill>
                  <a:srgbClr val="FF0000"/>
                </a:solidFill>
                <a:latin typeface="UTM Avo" panose="02040603050506020204" pitchFamily="18" charset="0"/>
              </a:rPr>
              <a:t>2</a:t>
            </a:r>
            <a:r>
              <a:rPr lang="vi-VN" sz="6000" b="1" dirty="0">
                <a:solidFill>
                  <a:srgbClr val="FF0000"/>
                </a:solidFill>
                <a:latin typeface="UTM Avo" panose="02040603050506020204" pitchFamily="18" charset="0"/>
              </a:rPr>
              <a:t>)</a:t>
            </a:r>
            <a:endParaRPr lang="en-US" sz="6000" b="1" dirty="0">
              <a:solidFill>
                <a:srgbClr val="FF0000"/>
              </a:solidFill>
              <a:latin typeface="UTM Avo" panose="02040603050506020204" pitchFamily="18" charset="0"/>
            </a:endParaRPr>
          </a:p>
        </p:txBody>
      </p:sp>
      <p:sp>
        <p:nvSpPr>
          <p:cNvPr id="5" name="Title 1">
            <a:extLst>
              <a:ext uri="{FF2B5EF4-FFF2-40B4-BE49-F238E27FC236}">
                <a16:creationId xmlns:a16="http://schemas.microsoft.com/office/drawing/2014/main" id="{DD490190-21A2-4A62-2ECD-3D7E1766D3FA}"/>
              </a:ext>
            </a:extLst>
          </p:cNvPr>
          <p:cNvSpPr txBox="1">
            <a:spLocks/>
          </p:cNvSpPr>
          <p:nvPr/>
        </p:nvSpPr>
        <p:spPr>
          <a:xfrm>
            <a:off x="8079699" y="17686"/>
            <a:ext cx="4005683"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Lịch</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sử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Địa</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5</a:t>
            </a:r>
          </a:p>
        </p:txBody>
      </p:sp>
      <p:sp>
        <p:nvSpPr>
          <p:cNvPr id="6" name="TextBox 5">
            <a:extLst>
              <a:ext uri="{FF2B5EF4-FFF2-40B4-BE49-F238E27FC236}">
                <a16:creationId xmlns:a16="http://schemas.microsoft.com/office/drawing/2014/main" id="{9EBEBEC1-5E66-52F4-9257-CAC30DAF338D}"/>
              </a:ext>
            </a:extLst>
          </p:cNvPr>
          <p:cNvSpPr txBox="1"/>
          <p:nvPr/>
        </p:nvSpPr>
        <p:spPr>
          <a:xfrm>
            <a:off x="1307626" y="1390907"/>
            <a:ext cx="9576745" cy="1985159"/>
          </a:xfrm>
          <a:prstGeom prst="rect">
            <a:avLst/>
          </a:prstGeom>
          <a:noFill/>
        </p:spPr>
        <p:txBody>
          <a:bodyPr wrap="square">
            <a:spAutoFit/>
          </a:bodyPr>
          <a:lstStyle/>
          <a:p>
            <a:pPr algn="ctr">
              <a:spcBef>
                <a:spcPts val="1200"/>
              </a:spcBef>
              <a:spcAft>
                <a:spcPts val="600"/>
              </a:spcAft>
            </a:pPr>
            <a:r>
              <a:rPr lang="en-US" sz="5400" b="1" dirty="0" err="1">
                <a:solidFill>
                  <a:srgbClr val="002060"/>
                </a:solidFill>
                <a:latin typeface="UTM Avo" panose="02040603050506020204" pitchFamily="18" charset="0"/>
              </a:rPr>
              <a:t>Xây</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dựng</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và</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bảo</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vệ</a:t>
            </a:r>
            <a:r>
              <a:rPr lang="en-US" sz="5400" b="1" dirty="0">
                <a:solidFill>
                  <a:srgbClr val="002060"/>
                </a:solidFill>
                <a:latin typeface="UTM Avo" panose="02040603050506020204" pitchFamily="18" charset="0"/>
              </a:rPr>
              <a:t> </a:t>
            </a:r>
          </a:p>
          <a:p>
            <a:pPr algn="ctr">
              <a:spcBef>
                <a:spcPts val="1200"/>
              </a:spcBef>
              <a:spcAft>
                <a:spcPts val="600"/>
              </a:spcAft>
            </a:pPr>
            <a:r>
              <a:rPr lang="en-US" sz="5400" b="1" dirty="0" err="1">
                <a:solidFill>
                  <a:srgbClr val="002060"/>
                </a:solidFill>
                <a:latin typeface="UTM Avo" panose="02040603050506020204" pitchFamily="18" charset="0"/>
              </a:rPr>
              <a:t>đất</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nước</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Việt</a:t>
            </a:r>
            <a:r>
              <a:rPr lang="en-US" sz="5400" b="1" dirty="0">
                <a:solidFill>
                  <a:srgbClr val="002060"/>
                </a:solidFill>
                <a:latin typeface="UTM Avo" panose="02040603050506020204" pitchFamily="18" charset="0"/>
              </a:rPr>
              <a:t> Nam</a:t>
            </a:r>
            <a:endParaRPr lang="en-US" sz="54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4A1D89E-7A85-CF04-1002-291F9C3D6806}"/>
            </a:ext>
          </a:extLst>
        </p:cNvPr>
        <p:cNvGrpSpPr/>
        <p:nvPr/>
      </p:nvGrpSpPr>
      <p:grpSpPr>
        <a:xfrm>
          <a:off x="0" y="0"/>
          <a:ext cx="0" cy="0"/>
          <a:chOff x="0" y="0"/>
          <a:chExt cx="0" cy="0"/>
        </a:xfrm>
      </p:grpSpPr>
      <p:pic>
        <p:nvPicPr>
          <p:cNvPr id="2" name="Picture 4" descr="Nội thương">
            <a:extLst>
              <a:ext uri="{FF2B5EF4-FFF2-40B4-BE49-F238E27FC236}">
                <a16:creationId xmlns:a16="http://schemas.microsoft.com/office/drawing/2014/main" id="{63013AA2-6709-6120-C654-074AC2ED0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748355"/>
            <a:ext cx="5765799" cy="38438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ục Bách Công">
            <a:extLst>
              <a:ext uri="{FF2B5EF4-FFF2-40B4-BE49-F238E27FC236}">
                <a16:creationId xmlns:a16="http://schemas.microsoft.com/office/drawing/2014/main" id="{B8FBEF31-AB8E-0B21-C9BE-D9ABF4882E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199" y="3597271"/>
            <a:ext cx="4546600" cy="3031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85136B-76A9-F8F9-EDE2-BB4CD6DD4CAF}"/>
              </a:ext>
            </a:extLst>
          </p:cNvPr>
          <p:cNvSpPr txBox="1"/>
          <p:nvPr/>
        </p:nvSpPr>
        <p:spPr>
          <a:xfrm>
            <a:off x="6375400" y="1402789"/>
            <a:ext cx="5486399" cy="2051780"/>
          </a:xfrm>
          <a:prstGeom prst="rect">
            <a:avLst/>
          </a:prstGeom>
          <a:noFill/>
        </p:spPr>
        <p:txBody>
          <a:bodyPr wrap="square">
            <a:spAutoFit/>
          </a:bodyPr>
          <a:lstStyle>
            <a:defPPr>
              <a:defRPr lang="en-US"/>
            </a:defPPr>
            <a:lvl1pPr algn="just" defTabSz="609539">
              <a:lnSpc>
                <a:spcPct val="150000"/>
              </a:lnSpc>
              <a:defRPr sz="2667" i="1">
                <a:solidFill>
                  <a:prstClr val="black"/>
                </a:solidFill>
                <a:latin typeface="UTM Avo" panose="02040603050506020204" pitchFamily="18" charset="0"/>
                <a:cs typeface="Arial" panose="020B0604020202020204" pitchFamily="34" charset="0"/>
              </a:defRPr>
            </a:lvl1pPr>
          </a:lstStyle>
          <a:p>
            <a:r>
              <a:rPr lang="vi-VN" sz="2200" dirty="0"/>
              <a:t>Dưới thời Lê Sơ chú trọng hoạt động mua bán trong nước hơn là ngoại thương, do để hạn chế do thám từ người nước ngoài.</a:t>
            </a:r>
            <a:endParaRPr lang="en-US" sz="2200" dirty="0"/>
          </a:p>
        </p:txBody>
      </p:sp>
      <p:sp>
        <p:nvSpPr>
          <p:cNvPr id="5" name="TextBox 4">
            <a:extLst>
              <a:ext uri="{FF2B5EF4-FFF2-40B4-BE49-F238E27FC236}">
                <a16:creationId xmlns:a16="http://schemas.microsoft.com/office/drawing/2014/main" id="{6B09F399-E8D2-B4DE-03F3-681F019BA43E}"/>
              </a:ext>
            </a:extLst>
          </p:cNvPr>
          <p:cNvSpPr txBox="1"/>
          <p:nvPr/>
        </p:nvSpPr>
        <p:spPr>
          <a:xfrm>
            <a:off x="330200" y="5592221"/>
            <a:ext cx="6845300" cy="1036117"/>
          </a:xfrm>
          <a:prstGeom prst="rect">
            <a:avLst/>
          </a:prstGeom>
          <a:noFill/>
        </p:spPr>
        <p:txBody>
          <a:bodyPr wrap="square">
            <a:spAutoFit/>
          </a:bodyPr>
          <a:lstStyle/>
          <a:p>
            <a:pPr algn="just" defTabSz="609539">
              <a:lnSpc>
                <a:spcPct val="150000"/>
              </a:lnSpc>
            </a:pPr>
            <a:r>
              <a:rPr lang="vi-VN" sz="2200" i="1" dirty="0">
                <a:solidFill>
                  <a:prstClr val="black"/>
                </a:solidFill>
                <a:latin typeface="UTM Avo" panose="02040603050506020204" pitchFamily="18" charset="0"/>
                <a:cs typeface="Arial" panose="020B0604020202020204" pitchFamily="34" charset="0"/>
              </a:rPr>
              <a:t>Mỗi xã thường sẽ có một chợ hoặc vài xã lân cận thì có chợ chung, để trao đổi buôn bán. </a:t>
            </a:r>
          </a:p>
        </p:txBody>
      </p:sp>
    </p:spTree>
    <p:extLst>
      <p:ext uri="{BB962C8B-B14F-4D97-AF65-F5344CB8AC3E}">
        <p14:creationId xmlns:p14="http://schemas.microsoft.com/office/powerpoint/2010/main" val="104844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C3DDC7-C2A0-47A0-3367-08BF5EE8DE3A}"/>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7A4300D5-D7F7-5159-2924-55269370420A}"/>
              </a:ext>
            </a:extLst>
          </p:cNvPr>
          <p:cNvSpPr/>
          <p:nvPr/>
        </p:nvSpPr>
        <p:spPr>
          <a:xfrm>
            <a:off x="0" y="1754289"/>
            <a:ext cx="2479368" cy="812800"/>
          </a:xfrm>
          <a:prstGeom prst="homePlate">
            <a:avLst/>
          </a:prstGeom>
          <a:solidFill>
            <a:schemeClr val="accent1">
              <a:lumMod val="20000"/>
              <a:lumOff val="8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defTabSz="609539">
              <a:defRPr/>
            </a:pPr>
            <a:r>
              <a:rPr lang="en-US" sz="2400" b="1" kern="0">
                <a:latin typeface="UTM Avo" panose="02040603050506020204" pitchFamily="18" charset="0"/>
                <a:cs typeface="Arial" panose="020B0604020202020204" pitchFamily="34" charset="0"/>
              </a:rPr>
              <a:t>Giáo dục</a:t>
            </a:r>
          </a:p>
        </p:txBody>
      </p:sp>
      <p:sp>
        <p:nvSpPr>
          <p:cNvPr id="4" name="Rectangle: Rounded Corners 10">
            <a:extLst>
              <a:ext uri="{FF2B5EF4-FFF2-40B4-BE49-F238E27FC236}">
                <a16:creationId xmlns:a16="http://schemas.microsoft.com/office/drawing/2014/main" id="{958FBCE9-B756-00C1-AB75-63049729DD26}"/>
              </a:ext>
            </a:extLst>
          </p:cNvPr>
          <p:cNvSpPr/>
          <p:nvPr/>
        </p:nvSpPr>
        <p:spPr>
          <a:xfrm>
            <a:off x="546945" y="2704882"/>
            <a:ext cx="6426200" cy="1158403"/>
          </a:xfrm>
          <a:prstGeom prst="roundRect">
            <a:avLst>
              <a:gd name="adj" fmla="val 8114"/>
            </a:avLst>
          </a:prstGeom>
          <a:solidFill>
            <a:sysClr val="window" lastClr="FFFFFF"/>
          </a:solidFill>
          <a:ln w="38100" cap="flat" cmpd="sng" algn="ctr">
            <a:solidFill>
              <a:schemeClr val="accent1"/>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cs typeface="Arial" panose="020B0604020202020204" pitchFamily="34" charset="0"/>
              </a:rPr>
              <a:t>Coi trọng việc học, toán học có bước phát triển. </a:t>
            </a:r>
            <a:endParaRPr lang="vi-VN" sz="2400" kern="0" dirty="0">
              <a:latin typeface="UTM Avo" panose="02040603050506020204" pitchFamily="18" charset="0"/>
              <a:cs typeface="Arial" panose="020B0604020202020204" pitchFamily="34" charset="0"/>
            </a:endParaRPr>
          </a:p>
        </p:txBody>
      </p:sp>
      <p:sp>
        <p:nvSpPr>
          <p:cNvPr id="5" name="Arrow: Pentagon 3">
            <a:extLst>
              <a:ext uri="{FF2B5EF4-FFF2-40B4-BE49-F238E27FC236}">
                <a16:creationId xmlns:a16="http://schemas.microsoft.com/office/drawing/2014/main" id="{C839AFAC-9EE7-FD89-FC07-C7453C026B9A}"/>
              </a:ext>
            </a:extLst>
          </p:cNvPr>
          <p:cNvSpPr/>
          <p:nvPr/>
        </p:nvSpPr>
        <p:spPr>
          <a:xfrm>
            <a:off x="0" y="4020135"/>
            <a:ext cx="2479368" cy="812800"/>
          </a:xfrm>
          <a:prstGeom prst="homePlate">
            <a:avLst/>
          </a:prstGeom>
          <a:solidFill>
            <a:schemeClr val="accent1">
              <a:lumMod val="20000"/>
              <a:lumOff val="8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defTabSz="609539">
              <a:defRPr/>
            </a:pPr>
            <a:r>
              <a:rPr lang="en-US" sz="2400" b="1" kern="0" dirty="0" err="1">
                <a:latin typeface="UTM Avo" panose="02040603050506020204" pitchFamily="18" charset="0"/>
                <a:cs typeface="Arial" panose="020B0604020202020204" pitchFamily="34" charset="0"/>
              </a:rPr>
              <a:t>Chính</a:t>
            </a:r>
            <a:r>
              <a:rPr lang="en-US" sz="2400" b="1" kern="0" dirty="0">
                <a:latin typeface="UTM Avo" panose="02040603050506020204" pitchFamily="18" charset="0"/>
                <a:cs typeface="Arial" panose="020B0604020202020204" pitchFamily="34" charset="0"/>
              </a:rPr>
              <a:t> </a:t>
            </a:r>
            <a:r>
              <a:rPr lang="en-US" sz="2400" b="1" kern="0" dirty="0" err="1">
                <a:latin typeface="UTM Avo" panose="02040603050506020204" pitchFamily="18" charset="0"/>
                <a:cs typeface="Arial" panose="020B0604020202020204" pitchFamily="34" charset="0"/>
              </a:rPr>
              <a:t>trị</a:t>
            </a:r>
            <a:endParaRPr lang="en-US" sz="2400" b="1" kern="0" dirty="0">
              <a:latin typeface="UTM Avo" panose="02040603050506020204" pitchFamily="18" charset="0"/>
              <a:cs typeface="Arial" panose="020B0604020202020204" pitchFamily="34" charset="0"/>
            </a:endParaRPr>
          </a:p>
        </p:txBody>
      </p:sp>
      <p:sp>
        <p:nvSpPr>
          <p:cNvPr id="6" name="Rectangle: Rounded Corners 10">
            <a:extLst>
              <a:ext uri="{FF2B5EF4-FFF2-40B4-BE49-F238E27FC236}">
                <a16:creationId xmlns:a16="http://schemas.microsoft.com/office/drawing/2014/main" id="{F8B28F17-8748-7CD9-B00B-0F596A82082F}"/>
              </a:ext>
            </a:extLst>
          </p:cNvPr>
          <p:cNvSpPr/>
          <p:nvPr/>
        </p:nvSpPr>
        <p:spPr>
          <a:xfrm>
            <a:off x="546945" y="4989785"/>
            <a:ext cx="6426200" cy="1703115"/>
          </a:xfrm>
          <a:prstGeom prst="roundRect">
            <a:avLst>
              <a:gd name="adj" fmla="val 8114"/>
            </a:avLst>
          </a:prstGeom>
          <a:solidFill>
            <a:sysClr val="window" lastClr="FFFFFF"/>
          </a:solidFill>
          <a:ln w="38100" cap="flat" cmpd="sng" algn="ctr">
            <a:solidFill>
              <a:schemeClr val="accent1"/>
            </a:solidFill>
            <a:prstDash val="solid"/>
          </a:ln>
          <a:effectLst/>
        </p:spPr>
        <p:txBody>
          <a:bodyPr rtlCol="0" anchor="ctr"/>
          <a:lstStyle/>
          <a:p>
            <a:pPr algn="just" defTabSz="609539">
              <a:lnSpc>
                <a:spcPct val="150000"/>
              </a:lnSpc>
            </a:pPr>
            <a:r>
              <a:rPr lang="vi-VN" sz="2400" kern="0" dirty="0">
                <a:latin typeface="UTM Avo" panose="02040603050506020204" pitchFamily="18" charset="0"/>
                <a:cs typeface="Arial" panose="020B0604020202020204" pitchFamily="34" charset="0"/>
              </a:rPr>
              <a:t>Bộ máy chính quyền được hoàn thiện, ban hành Quốc triều hình luật (Luật Hồng Đức).</a:t>
            </a:r>
          </a:p>
        </p:txBody>
      </p:sp>
      <p:pic>
        <p:nvPicPr>
          <p:cNvPr id="3" name="Picture 4" descr="Sách] Quốc Triều Hình Luật | Lazada.vn">
            <a:extLst>
              <a:ext uri="{FF2B5EF4-FFF2-40B4-BE49-F238E27FC236}">
                <a16:creationId xmlns:a16="http://schemas.microsoft.com/office/drawing/2014/main" id="{AD81F13D-AEF7-4EFB-ED1D-7F153AA9C5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06" r="16406"/>
          <a:stretch/>
        </p:blipFill>
        <p:spPr bwMode="auto">
          <a:xfrm>
            <a:off x="7607300" y="841073"/>
            <a:ext cx="3924299" cy="5840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0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29BBEFA-8121-D8B3-E86E-52E126932DC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4821D73-1060-EEA3-F6EF-D2C679D2333F}"/>
              </a:ext>
            </a:extLst>
          </p:cNvPr>
          <p:cNvGrpSpPr/>
          <p:nvPr/>
        </p:nvGrpSpPr>
        <p:grpSpPr>
          <a:xfrm>
            <a:off x="851620" y="1748405"/>
            <a:ext cx="10488759" cy="5071495"/>
            <a:chOff x="152400" y="135136"/>
            <a:chExt cx="20716388" cy="10016728"/>
          </a:xfrm>
        </p:grpSpPr>
        <p:pic>
          <p:nvPicPr>
            <p:cNvPr id="5" name="Picture 4" descr="undefined">
              <a:extLst>
                <a:ext uri="{FF2B5EF4-FFF2-40B4-BE49-F238E27FC236}">
                  <a16:creationId xmlns:a16="http://schemas.microsoft.com/office/drawing/2014/main" id="{012A96BF-E7DF-A460-5B32-9828E4B39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5136"/>
              <a:ext cx="14325600" cy="10016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F25A39-0C34-ABD6-A74E-1843763F8E1E}"/>
                </a:ext>
              </a:extLst>
            </p:cNvPr>
            <p:cNvSpPr txBox="1"/>
            <p:nvPr/>
          </p:nvSpPr>
          <p:spPr>
            <a:xfrm>
              <a:off x="14478000" y="8247266"/>
              <a:ext cx="6390788" cy="1904598"/>
            </a:xfrm>
            <a:prstGeom prst="rect">
              <a:avLst/>
            </a:prstGeom>
            <a:noFill/>
          </p:spPr>
          <p:txBody>
            <a:bodyPr wrap="square">
              <a:spAutoFit/>
            </a:bodyPr>
            <a:lstStyle/>
            <a:p>
              <a:pPr marL="0" marR="0" lvl="0" indent="0" defTabSz="609539" eaLnBrk="1" fontAlgn="auto" latinLnBrk="0" hangingPunct="1">
                <a:lnSpc>
                  <a:spcPct val="15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UTM Avo" panose="02040603050506020204" pitchFamily="18" charset="0"/>
                </a:rPr>
                <a:t>An Nam </a:t>
              </a:r>
              <a:r>
                <a:rPr kumimoji="0" lang="en-US" sz="2000" b="0" i="1" u="none" strike="noStrike" kern="0" cap="none" spc="0" normalizeH="0" baseline="0" noProof="0" dirty="0" err="1">
                  <a:ln>
                    <a:noFill/>
                  </a:ln>
                  <a:solidFill>
                    <a:prstClr val="black"/>
                  </a:solidFill>
                  <a:effectLst/>
                  <a:uLnTx/>
                  <a:uFillTx/>
                  <a:latin typeface="UTM Avo" panose="02040603050506020204" pitchFamily="18" charset="0"/>
                </a:rPr>
                <a:t>quốc</a:t>
              </a:r>
              <a:r>
                <a:rPr kumimoji="0" lang="en-US" sz="2000" b="0" i="1" u="none" strike="noStrike" kern="0" cap="none" spc="0" normalizeH="0" baseline="0" noProof="0" dirty="0">
                  <a:ln>
                    <a:noFill/>
                  </a:ln>
                  <a:solidFill>
                    <a:prstClr val="black"/>
                  </a:solidFill>
                  <a:effectLst/>
                  <a:uLnTx/>
                  <a:uFillTx/>
                  <a:latin typeface="UTM Avo" panose="02040603050506020204" pitchFamily="18" charset="0"/>
                </a:rPr>
                <a:t> </a:t>
              </a:r>
              <a:r>
                <a:rPr kumimoji="0" lang="en-US" sz="2000" b="0" i="1" u="none" strike="noStrike" kern="0" cap="none" spc="0" normalizeH="0" baseline="0" noProof="0" dirty="0" err="1">
                  <a:ln>
                    <a:noFill/>
                  </a:ln>
                  <a:solidFill>
                    <a:prstClr val="black"/>
                  </a:solidFill>
                  <a:effectLst/>
                  <a:uLnTx/>
                  <a:uFillTx/>
                  <a:latin typeface="UTM Avo" panose="02040603050506020204" pitchFamily="18" charset="0"/>
                </a:rPr>
                <a:t>đồ</a:t>
              </a:r>
              <a:r>
                <a:rPr kumimoji="0" lang="en-US" sz="2000" b="0" i="1" u="none" strike="noStrike" kern="0" cap="none" spc="0" normalizeH="0" baseline="0" noProof="0" dirty="0">
                  <a:ln>
                    <a:noFill/>
                  </a:ln>
                  <a:solidFill>
                    <a:srgbClr val="202122"/>
                  </a:solidFill>
                  <a:effectLst/>
                  <a:uLnTx/>
                  <a:uFillTx/>
                  <a:latin typeface="UTM Avo" panose="02040603050506020204" pitchFamily="18" charset="0"/>
                </a:rPr>
                <a:t> </a:t>
              </a:r>
              <a:r>
                <a:rPr kumimoji="0" lang="en-US" sz="2000" b="0" i="1" u="none" strike="noStrike" kern="0" cap="none" spc="0" normalizeH="0" baseline="0" noProof="0" dirty="0" err="1">
                  <a:ln>
                    <a:noFill/>
                  </a:ln>
                  <a:solidFill>
                    <a:srgbClr val="202122"/>
                  </a:solidFill>
                  <a:effectLst/>
                  <a:uLnTx/>
                  <a:uFillTx/>
                  <a:latin typeface="UTM Avo" panose="02040603050506020204" pitchFamily="18" charset="0"/>
                </a:rPr>
                <a:t>thời</a:t>
              </a:r>
              <a:r>
                <a:rPr kumimoji="0" lang="en-US" sz="2000" b="0" i="1" u="none" strike="noStrike" kern="0" cap="none" spc="0" normalizeH="0" baseline="0" noProof="0" dirty="0">
                  <a:ln>
                    <a:noFill/>
                  </a:ln>
                  <a:solidFill>
                    <a:srgbClr val="202122"/>
                  </a:solidFill>
                  <a:effectLst/>
                  <a:uLnTx/>
                  <a:uFillTx/>
                  <a:latin typeface="UTM Avo" panose="02040603050506020204" pitchFamily="18" charset="0"/>
                </a:rPr>
                <a:t> </a:t>
              </a:r>
              <a:r>
                <a:rPr kumimoji="0" lang="en-US" sz="2000" b="0" i="1" u="none" strike="noStrike" kern="0" cap="none" spc="0" normalizeH="0" baseline="0" noProof="0" dirty="0" err="1">
                  <a:ln>
                    <a:noFill/>
                  </a:ln>
                  <a:solidFill>
                    <a:srgbClr val="202122"/>
                  </a:solidFill>
                  <a:effectLst/>
                  <a:uLnTx/>
                  <a:uFillTx/>
                  <a:latin typeface="UTM Avo" panose="02040603050506020204" pitchFamily="18" charset="0"/>
                </a:rPr>
                <a:t>Hồng</a:t>
              </a:r>
              <a:r>
                <a:rPr kumimoji="0" lang="en-US" sz="2000" b="0" i="1" u="none" strike="noStrike" kern="0" cap="none" spc="0" normalizeH="0" baseline="0" noProof="0" dirty="0">
                  <a:ln>
                    <a:noFill/>
                  </a:ln>
                  <a:solidFill>
                    <a:srgbClr val="202122"/>
                  </a:solidFill>
                  <a:effectLst/>
                  <a:uLnTx/>
                  <a:uFillTx/>
                  <a:latin typeface="UTM Avo" panose="02040603050506020204" pitchFamily="18" charset="0"/>
                </a:rPr>
                <a:t> </a:t>
              </a:r>
              <a:r>
                <a:rPr kumimoji="0" lang="en-US" sz="2000" b="0" i="1" u="none" strike="noStrike" kern="0" cap="none" spc="0" normalizeH="0" baseline="0" noProof="0" dirty="0" err="1">
                  <a:ln>
                    <a:noFill/>
                  </a:ln>
                  <a:solidFill>
                    <a:srgbClr val="202122"/>
                  </a:solidFill>
                  <a:effectLst/>
                  <a:uLnTx/>
                  <a:uFillTx/>
                  <a:latin typeface="UTM Avo" panose="02040603050506020204" pitchFamily="18" charset="0"/>
                </a:rPr>
                <a:t>Đức</a:t>
              </a:r>
              <a:r>
                <a:rPr kumimoji="0" lang="en-US" sz="2000" b="0" i="1" u="none" strike="noStrike" kern="0" cap="none" spc="0" normalizeH="0" baseline="0" noProof="0" dirty="0">
                  <a:ln>
                    <a:noFill/>
                  </a:ln>
                  <a:solidFill>
                    <a:srgbClr val="202122"/>
                  </a:solidFill>
                  <a:effectLst/>
                  <a:uLnTx/>
                  <a:uFillTx/>
                  <a:latin typeface="UTM Avo" panose="02040603050506020204" pitchFamily="18" charset="0"/>
                </a:rPr>
                <a:t> (1490). </a:t>
              </a:r>
              <a:endParaRPr kumimoji="0" lang="en-US" sz="2000" b="0" i="1"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75118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012865F-0FDB-E535-2380-1FD5F6EC5D02}"/>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27CE08ED-44EA-C875-334C-389EB0DD77C0}"/>
              </a:ext>
            </a:extLst>
          </p:cNvPr>
          <p:cNvGrpSpPr/>
          <p:nvPr/>
        </p:nvGrpSpPr>
        <p:grpSpPr>
          <a:xfrm>
            <a:off x="947738" y="1708820"/>
            <a:ext cx="6315075" cy="5001661"/>
            <a:chOff x="150372" y="-54095"/>
            <a:chExt cx="10232020" cy="8103956"/>
          </a:xfrm>
        </p:grpSpPr>
        <p:pic>
          <p:nvPicPr>
            <p:cNvPr id="4" name="Picture 2" descr="Bia tiến sĩ ở Văn Miếu Quốc Tử Giám | Viet Fun Travel">
              <a:extLst>
                <a:ext uri="{FF2B5EF4-FFF2-40B4-BE49-F238E27FC236}">
                  <a16:creationId xmlns:a16="http://schemas.microsoft.com/office/drawing/2014/main" id="{E72DFF52-8EDC-8CCA-DC11-80EBF9FF4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72" y="-54095"/>
              <a:ext cx="10232020" cy="73816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93CE79-90C3-59D0-2B33-B4E5550395D1}"/>
                </a:ext>
              </a:extLst>
            </p:cNvPr>
            <p:cNvSpPr txBox="1"/>
            <p:nvPr/>
          </p:nvSpPr>
          <p:spPr>
            <a:xfrm>
              <a:off x="1418282" y="7449697"/>
              <a:ext cx="7696201" cy="600164"/>
            </a:xfrm>
            <a:prstGeom prst="rect">
              <a:avLst/>
            </a:prstGeom>
            <a:noFill/>
          </p:spPr>
          <p:txBody>
            <a:bodyPr wrap="square" rtlCol="0">
              <a:spAutoFit/>
            </a:bodyPr>
            <a:lstStyle/>
            <a:p>
              <a:pPr algn="ctr" defTabSz="609539"/>
              <a:r>
                <a:rPr lang="en-US" sz="2000" i="1" dirty="0" err="1">
                  <a:solidFill>
                    <a:prstClr val="black"/>
                  </a:solidFill>
                  <a:latin typeface="UTM Avo" panose="02040603050506020204" pitchFamily="18" charset="0"/>
                  <a:cs typeface="Arial" panose="020B0604020202020204" pitchFamily="34" charset="0"/>
                </a:rPr>
                <a:t>Nhà</a:t>
              </a:r>
              <a:r>
                <a:rPr lang="en-US" sz="2000" i="1" dirty="0">
                  <a:solidFill>
                    <a:prstClr val="black"/>
                  </a:solidFill>
                  <a:latin typeface="UTM Avo" panose="02040603050506020204" pitchFamily="18" charset="0"/>
                  <a:cs typeface="Arial" panose="020B0604020202020204" pitchFamily="34" charset="0"/>
                </a:rPr>
                <a:t> Bia ở Văn </a:t>
              </a:r>
              <a:r>
                <a:rPr lang="en-US" sz="2000" i="1" dirty="0" err="1">
                  <a:solidFill>
                    <a:prstClr val="black"/>
                  </a:solidFill>
                  <a:latin typeface="UTM Avo" panose="02040603050506020204" pitchFamily="18" charset="0"/>
                  <a:cs typeface="Arial" panose="020B0604020202020204" pitchFamily="34" charset="0"/>
                </a:rPr>
                <a:t>Miếu</a:t>
              </a:r>
              <a:r>
                <a:rPr lang="en-US" sz="2000" i="1" dirty="0">
                  <a:solidFill>
                    <a:prstClr val="black"/>
                  </a:solidFill>
                  <a:latin typeface="UTM Avo" panose="02040603050506020204" pitchFamily="18" charset="0"/>
                  <a:cs typeface="Arial" panose="020B0604020202020204" pitchFamily="34" charset="0"/>
                </a:rPr>
                <a:t> – </a:t>
              </a:r>
              <a:r>
                <a:rPr lang="en-US" sz="2000" i="1" dirty="0" err="1">
                  <a:solidFill>
                    <a:prstClr val="black"/>
                  </a:solidFill>
                  <a:latin typeface="UTM Avo" panose="02040603050506020204" pitchFamily="18" charset="0"/>
                  <a:cs typeface="Arial" panose="020B0604020202020204" pitchFamily="34" charset="0"/>
                </a:rPr>
                <a:t>Quốc</a:t>
              </a:r>
              <a:r>
                <a:rPr lang="en-US" sz="2000" i="1" dirty="0">
                  <a:solidFill>
                    <a:prstClr val="black"/>
                  </a:solidFill>
                  <a:latin typeface="UTM Avo" panose="02040603050506020204" pitchFamily="18" charset="0"/>
                  <a:cs typeface="Arial" panose="020B0604020202020204" pitchFamily="34" charset="0"/>
                </a:rPr>
                <a:t> </a:t>
              </a:r>
              <a:r>
                <a:rPr lang="en-US" sz="2000" i="1" dirty="0" err="1">
                  <a:solidFill>
                    <a:prstClr val="black"/>
                  </a:solidFill>
                  <a:latin typeface="UTM Avo" panose="02040603050506020204" pitchFamily="18" charset="0"/>
                  <a:cs typeface="Arial" panose="020B0604020202020204" pitchFamily="34" charset="0"/>
                </a:rPr>
                <a:t>Tử</a:t>
              </a:r>
              <a:r>
                <a:rPr lang="en-US" sz="2000" i="1" dirty="0">
                  <a:solidFill>
                    <a:prstClr val="black"/>
                  </a:solidFill>
                  <a:latin typeface="UTM Avo" panose="02040603050506020204" pitchFamily="18" charset="0"/>
                  <a:cs typeface="Arial" panose="020B0604020202020204" pitchFamily="34" charset="0"/>
                </a:rPr>
                <a:t> </a:t>
              </a:r>
              <a:r>
                <a:rPr lang="en-US" sz="2000" i="1" dirty="0" err="1">
                  <a:solidFill>
                    <a:prstClr val="black"/>
                  </a:solidFill>
                  <a:latin typeface="UTM Avo" panose="02040603050506020204" pitchFamily="18" charset="0"/>
                  <a:cs typeface="Arial" panose="020B0604020202020204" pitchFamily="34" charset="0"/>
                </a:rPr>
                <a:t>Giám</a:t>
              </a:r>
              <a:r>
                <a:rPr lang="en-US" sz="2000" i="1" dirty="0">
                  <a:solidFill>
                    <a:prstClr val="black"/>
                  </a:solidFill>
                  <a:latin typeface="UTM Avo" panose="02040603050506020204" pitchFamily="18" charset="0"/>
                  <a:cs typeface="Arial" panose="020B0604020202020204" pitchFamily="34" charset="0"/>
                </a:rPr>
                <a:t> </a:t>
              </a:r>
            </a:p>
          </p:txBody>
        </p:sp>
      </p:grpSp>
      <p:grpSp>
        <p:nvGrpSpPr>
          <p:cNvPr id="6" name="Group 5">
            <a:extLst>
              <a:ext uri="{FF2B5EF4-FFF2-40B4-BE49-F238E27FC236}">
                <a16:creationId xmlns:a16="http://schemas.microsoft.com/office/drawing/2014/main" id="{6758F3D6-7BDD-AB60-F90C-796030F8351C}"/>
              </a:ext>
            </a:extLst>
          </p:cNvPr>
          <p:cNvGrpSpPr/>
          <p:nvPr/>
        </p:nvGrpSpPr>
        <p:grpSpPr>
          <a:xfrm>
            <a:off x="7731125" y="615617"/>
            <a:ext cx="3762375" cy="6094864"/>
            <a:chOff x="11277600" y="190500"/>
            <a:chExt cx="6096000" cy="9875223"/>
          </a:xfrm>
        </p:grpSpPr>
        <p:pic>
          <p:nvPicPr>
            <p:cNvPr id="7" name="Picture 4" descr="Di tích">
              <a:extLst>
                <a:ext uri="{FF2B5EF4-FFF2-40B4-BE49-F238E27FC236}">
                  <a16:creationId xmlns:a16="http://schemas.microsoft.com/office/drawing/2014/main" id="{F1508274-2278-DF90-652A-FDA1BE528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600" y="190500"/>
              <a:ext cx="6096000" cy="91529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30C6A5-9958-4147-12EF-A0131B57162A}"/>
                </a:ext>
              </a:extLst>
            </p:cNvPr>
            <p:cNvSpPr txBox="1"/>
            <p:nvPr/>
          </p:nvSpPr>
          <p:spPr>
            <a:xfrm>
              <a:off x="12496800" y="9465558"/>
              <a:ext cx="3657600" cy="600165"/>
            </a:xfrm>
            <a:prstGeom prst="rect">
              <a:avLst/>
            </a:prstGeom>
            <a:noFill/>
          </p:spPr>
          <p:txBody>
            <a:bodyPr wrap="square" rtlCol="0">
              <a:spAutoFit/>
            </a:bodyPr>
            <a:lstStyle/>
            <a:p>
              <a:pPr algn="ctr" defTabSz="609539"/>
              <a:r>
                <a:rPr lang="en-US" sz="2000" i="1" dirty="0">
                  <a:solidFill>
                    <a:prstClr val="black"/>
                  </a:solidFill>
                  <a:latin typeface="UTM Avo" panose="02040603050506020204" pitchFamily="18" charset="0"/>
                  <a:cs typeface="Arial" panose="020B0604020202020204" pitchFamily="34" charset="0"/>
                </a:rPr>
                <a:t>Bia </a:t>
              </a:r>
              <a:r>
                <a:rPr lang="en-US" sz="2000" i="1" dirty="0" err="1">
                  <a:solidFill>
                    <a:prstClr val="black"/>
                  </a:solidFill>
                  <a:latin typeface="UTM Avo" panose="02040603050506020204" pitchFamily="18" charset="0"/>
                  <a:cs typeface="Arial" panose="020B0604020202020204" pitchFamily="34" charset="0"/>
                </a:rPr>
                <a:t>tiến</a:t>
              </a:r>
              <a:r>
                <a:rPr lang="en-US" sz="2000" i="1" dirty="0">
                  <a:solidFill>
                    <a:prstClr val="black"/>
                  </a:solidFill>
                  <a:latin typeface="UTM Avo" panose="02040603050506020204" pitchFamily="18" charset="0"/>
                  <a:cs typeface="Arial" panose="020B0604020202020204" pitchFamily="34" charset="0"/>
                </a:rPr>
                <a:t> </a:t>
              </a:r>
              <a:r>
                <a:rPr lang="en-US" sz="2000" i="1" dirty="0" err="1">
                  <a:solidFill>
                    <a:prstClr val="black"/>
                  </a:solidFill>
                  <a:latin typeface="UTM Avo" panose="02040603050506020204" pitchFamily="18" charset="0"/>
                  <a:cs typeface="Arial" panose="020B0604020202020204" pitchFamily="34" charset="0"/>
                </a:rPr>
                <a:t>sĩ</a:t>
              </a:r>
              <a:r>
                <a:rPr lang="en-US" sz="2000" i="1" dirty="0">
                  <a:solidFill>
                    <a:prstClr val="black"/>
                  </a:solidFill>
                  <a:latin typeface="UTM Avo" panose="02040603050506020204" pitchFamily="18" charset="0"/>
                  <a:cs typeface="Arial" panose="020B0604020202020204" pitchFamily="34" charset="0"/>
                </a:rPr>
                <a:t> </a:t>
              </a:r>
            </a:p>
          </p:txBody>
        </p:sp>
      </p:grpSp>
    </p:spTree>
    <p:extLst>
      <p:ext uri="{BB962C8B-B14F-4D97-AF65-F5344CB8AC3E}">
        <p14:creationId xmlns:p14="http://schemas.microsoft.com/office/powerpoint/2010/main" val="243563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6C50F5A-B3FF-27D0-0462-25A4377995A3}"/>
            </a:ext>
          </a:extLst>
        </p:cNvPr>
        <p:cNvGrpSpPr/>
        <p:nvPr/>
      </p:nvGrpSpPr>
      <p:grpSpPr>
        <a:xfrm>
          <a:off x="0" y="0"/>
          <a:ext cx="0" cy="0"/>
          <a:chOff x="0" y="0"/>
          <a:chExt cx="0" cy="0"/>
        </a:xfrm>
      </p:grpSpPr>
      <p:sp>
        <p:nvSpPr>
          <p:cNvPr id="6" name="Pentagon 1">
            <a:extLst>
              <a:ext uri="{FF2B5EF4-FFF2-40B4-BE49-F238E27FC236}">
                <a16:creationId xmlns:a16="http://schemas.microsoft.com/office/drawing/2014/main" id="{B9A2C8EF-AA07-1F7A-90D6-39F71337A3CD}"/>
              </a:ext>
            </a:extLst>
          </p:cNvPr>
          <p:cNvSpPr/>
          <p:nvPr/>
        </p:nvSpPr>
        <p:spPr>
          <a:xfrm>
            <a:off x="0" y="1778000"/>
            <a:ext cx="2176144" cy="660400"/>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UTM Avo" panose="02040603050506020204" pitchFamily="18" charset="0"/>
                <a:cs typeface="Arial" panose="020B0604020202020204" pitchFamily="34" charset="0"/>
              </a:rPr>
              <a:t>TƯ LIỆU </a:t>
            </a:r>
            <a:r>
              <a:rPr lang="en-US" sz="2400" b="1" dirty="0">
                <a:solidFill>
                  <a:schemeClr val="tx1"/>
                </a:solidFill>
                <a:latin typeface="UTM Avo" panose="02040603050506020204" pitchFamily="18" charset="0"/>
                <a:cs typeface="Arial" panose="020B0604020202020204" pitchFamily="34" charset="0"/>
              </a:rPr>
              <a:t>3</a:t>
            </a:r>
            <a:endParaRPr lang="vi-VN" sz="2400" b="1" dirty="0">
              <a:solidFill>
                <a:schemeClr val="tx1"/>
              </a:solidFill>
              <a:latin typeface="UTM Avo" panose="02040603050506020204" pitchFamily="18" charset="0"/>
              <a:cs typeface="Arial" panose="020B0604020202020204" pitchFamily="34" charset="0"/>
            </a:endParaRPr>
          </a:p>
        </p:txBody>
      </p:sp>
      <p:sp>
        <p:nvSpPr>
          <p:cNvPr id="2" name="Rectangle: Rounded Corners 2">
            <a:extLst>
              <a:ext uri="{FF2B5EF4-FFF2-40B4-BE49-F238E27FC236}">
                <a16:creationId xmlns:a16="http://schemas.microsoft.com/office/drawing/2014/main" id="{BD8050CC-614D-0931-743D-ECA12B14624D}"/>
              </a:ext>
            </a:extLst>
          </p:cNvPr>
          <p:cNvSpPr/>
          <p:nvPr/>
        </p:nvSpPr>
        <p:spPr>
          <a:xfrm>
            <a:off x="370746" y="2659583"/>
            <a:ext cx="6720745" cy="3842816"/>
          </a:xfrm>
          <a:prstGeom prst="roundRect">
            <a:avLst>
              <a:gd name="adj" fmla="val 4785"/>
            </a:avLst>
          </a:prstGeom>
          <a:solidFill>
            <a:sysClr val="window" lastClr="FFFFFF"/>
          </a:solidFill>
          <a:ln w="38100" cap="flat" cmpd="sng" algn="ctr">
            <a:solidFill>
              <a:schemeClr val="accent6"/>
            </a:solidFill>
            <a:prstDash val="solid"/>
          </a:ln>
          <a:effectLst/>
        </p:spPr>
        <p:txBody>
          <a:bodyPr rtlCol="0" anchor="ctr"/>
          <a:lstStyle/>
          <a:p>
            <a:pPr lvl="0" algn="just" defTabSz="609539">
              <a:lnSpc>
                <a:spcPct val="150000"/>
              </a:lnSpc>
              <a:defRPr/>
            </a:pPr>
            <a:r>
              <a:rPr lang="vi-VN" sz="2000" kern="0">
                <a:solidFill>
                  <a:prstClr val="black"/>
                </a:solidFill>
                <a:latin typeface="UTM Avo" panose="02040603050506020204" pitchFamily="18" charset="0"/>
                <a:cs typeface="Arial" panose="020B0604020202020204" pitchFamily="34" charset="0"/>
              </a:rPr>
              <a:t>Ngô Sĩ Liên (thế kỉ XV) quê ở Chương Mỹ, Hà Nội. Ông tham gia vào nghĩa quân Lam Sơn từ sớm và lập nhiều công trạng. Sau khi đất nước độc lập, ông tiếp tục sự học, đi thi và đỗ Tiến sĩ năm 1442. Ông đã biên soạn bộ Đại Việt sử ký toàn thư của Lê Văn Hưu, Đại Việt sử ký tục biên của Phan Phu Thiên. Đây là công trình sử học quan trọng của nền quốc sử Việt Nam.</a:t>
            </a:r>
            <a:endPar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pic>
        <p:nvPicPr>
          <p:cNvPr id="5" name="Picture 2" descr="Ngô Sĩ Liên – sử gia xuất sắc thời trung đại">
            <a:extLst>
              <a:ext uri="{FF2B5EF4-FFF2-40B4-BE49-F238E27FC236}">
                <a16:creationId xmlns:a16="http://schemas.microsoft.com/office/drawing/2014/main" id="{2213A966-EA2B-375E-1E83-1C5B85E9D6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7484" y="2895600"/>
            <a:ext cx="4369742" cy="304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46AACB7-E1E1-D5D0-0F9C-61A10174D2D2}"/>
              </a:ext>
            </a:extLst>
          </p:cNvPr>
          <p:cNvSpPr txBox="1"/>
          <p:nvPr/>
        </p:nvSpPr>
        <p:spPr>
          <a:xfrm>
            <a:off x="7962900" y="5905500"/>
            <a:ext cx="3538910" cy="488660"/>
          </a:xfrm>
          <a:prstGeom prst="rect">
            <a:avLst/>
          </a:prstGeom>
          <a:noFill/>
        </p:spPr>
        <p:txBody>
          <a:bodyPr wrap="square" rtlCol="0">
            <a:spAutoFit/>
          </a:bodyPr>
          <a:lstStyle/>
          <a:p>
            <a:pPr algn="ctr">
              <a:lnSpc>
                <a:spcPct val="150000"/>
              </a:lnSpc>
            </a:pPr>
            <a:r>
              <a:rPr lang="en-US" sz="2000" i="1" dirty="0" err="1">
                <a:solidFill>
                  <a:srgbClr val="000000"/>
                </a:solidFill>
                <a:latin typeface="UTM Avo" panose="02040603050506020204" pitchFamily="18" charset="0"/>
                <a:cs typeface="Arial" panose="020B0604020202020204" pitchFamily="34" charset="0"/>
              </a:rPr>
              <a:t>Nhà</a:t>
            </a:r>
            <a:r>
              <a:rPr lang="en-US" sz="2000" i="1" dirty="0">
                <a:solidFill>
                  <a:srgbClr val="000000"/>
                </a:solidFill>
                <a:latin typeface="UTM Avo" panose="02040603050506020204" pitchFamily="18" charset="0"/>
                <a:cs typeface="Arial" panose="020B0604020202020204" pitchFamily="34" charset="0"/>
              </a:rPr>
              <a:t> </a:t>
            </a:r>
            <a:r>
              <a:rPr lang="en-US" sz="2000" i="1" dirty="0" err="1">
                <a:solidFill>
                  <a:srgbClr val="000000"/>
                </a:solidFill>
                <a:latin typeface="UTM Avo" panose="02040603050506020204" pitchFamily="18" charset="0"/>
                <a:cs typeface="Arial" panose="020B0604020202020204" pitchFamily="34" charset="0"/>
              </a:rPr>
              <a:t>sử</a:t>
            </a:r>
            <a:r>
              <a:rPr lang="en-US" sz="2000" i="1" dirty="0">
                <a:solidFill>
                  <a:srgbClr val="000000"/>
                </a:solidFill>
                <a:latin typeface="UTM Avo" panose="02040603050506020204" pitchFamily="18" charset="0"/>
                <a:cs typeface="Arial" panose="020B0604020202020204" pitchFamily="34" charset="0"/>
              </a:rPr>
              <a:t> </a:t>
            </a:r>
            <a:r>
              <a:rPr lang="en-US" sz="2000" i="1" dirty="0" err="1">
                <a:solidFill>
                  <a:srgbClr val="000000"/>
                </a:solidFill>
                <a:latin typeface="UTM Avo" panose="02040603050506020204" pitchFamily="18" charset="0"/>
                <a:cs typeface="Arial" panose="020B0604020202020204" pitchFamily="34" charset="0"/>
              </a:rPr>
              <a:t>học</a:t>
            </a:r>
            <a:r>
              <a:rPr lang="en-US" sz="2000" i="1" dirty="0">
                <a:solidFill>
                  <a:srgbClr val="000000"/>
                </a:solidFill>
                <a:latin typeface="UTM Avo" panose="02040603050506020204" pitchFamily="18" charset="0"/>
                <a:cs typeface="Arial" panose="020B0604020202020204" pitchFamily="34" charset="0"/>
              </a:rPr>
              <a:t> Ngô </a:t>
            </a:r>
            <a:r>
              <a:rPr lang="en-US" sz="2000" i="1" dirty="0" err="1">
                <a:solidFill>
                  <a:srgbClr val="000000"/>
                </a:solidFill>
                <a:latin typeface="UTM Avo" panose="02040603050506020204" pitchFamily="18" charset="0"/>
                <a:cs typeface="Arial" panose="020B0604020202020204" pitchFamily="34" charset="0"/>
              </a:rPr>
              <a:t>Sĩ</a:t>
            </a:r>
            <a:r>
              <a:rPr lang="en-US" sz="2000" i="1" dirty="0">
                <a:solidFill>
                  <a:srgbClr val="000000"/>
                </a:solidFill>
                <a:latin typeface="UTM Avo" panose="02040603050506020204" pitchFamily="18" charset="0"/>
                <a:cs typeface="Arial" panose="020B0604020202020204" pitchFamily="34" charset="0"/>
              </a:rPr>
              <a:t> Liên </a:t>
            </a:r>
          </a:p>
        </p:txBody>
      </p:sp>
    </p:spTree>
    <p:extLst>
      <p:ext uri="{BB962C8B-B14F-4D97-AF65-F5344CB8AC3E}">
        <p14:creationId xmlns:p14="http://schemas.microsoft.com/office/powerpoint/2010/main" val="307555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5AE1C94-C42A-CC24-0414-C2D9AC61E730}"/>
            </a:ext>
          </a:extLst>
        </p:cNvPr>
        <p:cNvGrpSpPr/>
        <p:nvPr/>
      </p:nvGrpSpPr>
      <p:grpSpPr>
        <a:xfrm>
          <a:off x="0" y="0"/>
          <a:ext cx="0" cy="0"/>
          <a:chOff x="0" y="0"/>
          <a:chExt cx="0" cy="0"/>
        </a:xfrm>
      </p:grpSpPr>
      <p:sp>
        <p:nvSpPr>
          <p:cNvPr id="6" name="Pentagon 1">
            <a:extLst>
              <a:ext uri="{FF2B5EF4-FFF2-40B4-BE49-F238E27FC236}">
                <a16:creationId xmlns:a16="http://schemas.microsoft.com/office/drawing/2014/main" id="{AC314001-3A3E-3824-8833-F86DC7E6F8C5}"/>
              </a:ext>
            </a:extLst>
          </p:cNvPr>
          <p:cNvSpPr/>
          <p:nvPr/>
        </p:nvSpPr>
        <p:spPr>
          <a:xfrm>
            <a:off x="0" y="1778000"/>
            <a:ext cx="2176144" cy="660400"/>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UTM Avo" panose="02040603050506020204" pitchFamily="18" charset="0"/>
                <a:cs typeface="Arial" panose="020B0604020202020204" pitchFamily="34" charset="0"/>
              </a:rPr>
              <a:t>TƯ LIỆU </a:t>
            </a:r>
            <a:r>
              <a:rPr lang="en-US" sz="2400" b="1" dirty="0">
                <a:solidFill>
                  <a:schemeClr val="tx1"/>
                </a:solidFill>
                <a:latin typeface="UTM Avo" panose="02040603050506020204" pitchFamily="18" charset="0"/>
                <a:cs typeface="Arial" panose="020B0604020202020204" pitchFamily="34" charset="0"/>
              </a:rPr>
              <a:t>4</a:t>
            </a:r>
            <a:endParaRPr lang="vi-VN" sz="2400" b="1" dirty="0">
              <a:solidFill>
                <a:schemeClr val="tx1"/>
              </a:solidFill>
              <a:latin typeface="UTM Avo" panose="02040603050506020204" pitchFamily="18" charset="0"/>
              <a:cs typeface="Arial" panose="020B0604020202020204" pitchFamily="34" charset="0"/>
            </a:endParaRPr>
          </a:p>
        </p:txBody>
      </p:sp>
      <p:sp>
        <p:nvSpPr>
          <p:cNvPr id="2" name="Rectangle: Rounded Corners 2">
            <a:extLst>
              <a:ext uri="{FF2B5EF4-FFF2-40B4-BE49-F238E27FC236}">
                <a16:creationId xmlns:a16="http://schemas.microsoft.com/office/drawing/2014/main" id="{7A0F426F-A6C6-939C-B9FE-594DE7A38F55}"/>
              </a:ext>
            </a:extLst>
          </p:cNvPr>
          <p:cNvSpPr/>
          <p:nvPr/>
        </p:nvSpPr>
        <p:spPr>
          <a:xfrm>
            <a:off x="370746" y="2621483"/>
            <a:ext cx="7249254" cy="3842816"/>
          </a:xfrm>
          <a:prstGeom prst="roundRect">
            <a:avLst>
              <a:gd name="adj" fmla="val 4785"/>
            </a:avLst>
          </a:prstGeom>
          <a:solidFill>
            <a:sysClr val="window" lastClr="FFFFFF"/>
          </a:solidFill>
          <a:ln w="38100" cap="flat" cmpd="sng" algn="ctr">
            <a:solidFill>
              <a:schemeClr val="accent6"/>
            </a:solidFill>
            <a:prstDash val="solid"/>
          </a:ln>
          <a:effectLst/>
        </p:spPr>
        <p:txBody>
          <a:bodyPr rtlCol="0" anchor="ctr"/>
          <a:lstStyle/>
          <a:p>
            <a:pPr lvl="0" algn="just" defTabSz="609539">
              <a:lnSpc>
                <a:spcPct val="150000"/>
              </a:lnSpc>
              <a:defRPr/>
            </a:pPr>
            <a:r>
              <a:rPr lang="vi-VN" sz="2000" kern="0" dirty="0">
                <a:solidFill>
                  <a:prstClr val="black"/>
                </a:solidFill>
                <a:latin typeface="UTM Avo" panose="02040603050506020204" pitchFamily="18" charset="0"/>
                <a:cs typeface="Arial" panose="020B0604020202020204" pitchFamily="34" charset="0"/>
              </a:rPr>
              <a:t>Triều Hậu Lê là một triều đại phát triển lâu dài và đạt được nhiều thành tựu to lớn trên các lĩnh vực như cải cách pháp luật, hoàn thiện bộ máy nhà nước phong kiến, chú trọng khai hoang, chăm sóc đê điều, phát triển nông nghiệp, thủ công nghiệp nổi tiếng với nhiều làng nghề như gốm Bát Tràng, gốm Chu Đậu,… và hình thành 36 phố phường ở kinh thành Thăng Long giúp hoạt động buôn bán sầm uất và nhộn nhịp hơn. </a:t>
            </a:r>
            <a:endPar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pic>
        <p:nvPicPr>
          <p:cNvPr id="3" name="Picture 2" descr="http://redsvn.net/wp-content/uploads/2020/06/Gom-Hau-Le-04.jpg">
            <a:extLst>
              <a:ext uri="{FF2B5EF4-FFF2-40B4-BE49-F238E27FC236}">
                <a16:creationId xmlns:a16="http://schemas.microsoft.com/office/drawing/2014/main" id="{3E730B19-DFA1-D0B1-8E0E-87F5C9C598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055" y="1181100"/>
            <a:ext cx="3124199" cy="2082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redsvn.net/wp-content/uploads/2020/06/Gom-Hau-Le-07.jpg">
            <a:extLst>
              <a:ext uri="{FF2B5EF4-FFF2-40B4-BE49-F238E27FC236}">
                <a16:creationId xmlns:a16="http://schemas.microsoft.com/office/drawing/2014/main" id="{D93437EB-F5D8-5A17-62EF-3CB5D8B898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7055" y="3390900"/>
            <a:ext cx="31242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27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44C8D14-1F32-7959-83D5-259F009C0F4C}"/>
              </a:ext>
            </a:extLst>
          </p:cNvPr>
          <p:cNvGrpSpPr/>
          <p:nvPr/>
        </p:nvGrpSpPr>
        <p:grpSpPr>
          <a:xfrm>
            <a:off x="4557132" y="2905519"/>
            <a:ext cx="3077736" cy="1666333"/>
            <a:chOff x="-756043" y="2287668"/>
            <a:chExt cx="3237488" cy="1666333"/>
          </a:xfrm>
        </p:grpSpPr>
        <p:pic>
          <p:nvPicPr>
            <p:cNvPr id="6" name="Picture 5">
              <a:hlinkClick r:id="rId3"/>
              <a:extLst>
                <a:ext uri="{FF2B5EF4-FFF2-40B4-BE49-F238E27FC236}">
                  <a16:creationId xmlns:a16="http://schemas.microsoft.com/office/drawing/2014/main" id="{F4598EB6-CBF7-AB65-DCA5-170E0191F25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7" name="TextBox 6">
              <a:extLst>
                <a:ext uri="{FF2B5EF4-FFF2-40B4-BE49-F238E27FC236}">
                  <a16:creationId xmlns:a16="http://schemas.microsoft.com/office/drawing/2014/main" id="{AA975E99-4B9D-4E00-235F-0D1CF90B3932}"/>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5415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A430E1-3E7F-55DD-9636-6D2C47CF5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sp>
        <p:nvSpPr>
          <p:cNvPr id="3" name="Freeform 3"/>
          <p:cNvSpPr/>
          <p:nvPr/>
        </p:nvSpPr>
        <p:spPr>
          <a:xfrm rot="-3110424">
            <a:off x="11036284" y="183441"/>
            <a:ext cx="951107" cy="966929"/>
          </a:xfrm>
          <a:custGeom>
            <a:avLst/>
            <a:gdLst/>
            <a:ahLst/>
            <a:cxnLst/>
            <a:rect l="l" t="t" r="r" b="b"/>
            <a:pathLst>
              <a:path w="1426660" h="1450394">
                <a:moveTo>
                  <a:pt x="0" y="0"/>
                </a:moveTo>
                <a:lnTo>
                  <a:pt x="1426660" y="0"/>
                </a:lnTo>
                <a:lnTo>
                  <a:pt x="1426660" y="1450394"/>
                </a:lnTo>
                <a:lnTo>
                  <a:pt x="0" y="14503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 name="Freeform 4"/>
          <p:cNvSpPr/>
          <p:nvPr/>
        </p:nvSpPr>
        <p:spPr>
          <a:xfrm rot="1701854">
            <a:off x="10766686" y="4868734"/>
            <a:ext cx="1031413" cy="924521"/>
          </a:xfrm>
          <a:custGeom>
            <a:avLst/>
            <a:gdLst/>
            <a:ahLst/>
            <a:cxnLst/>
            <a:rect l="l" t="t" r="r" b="b"/>
            <a:pathLst>
              <a:path w="1547119" h="1386782">
                <a:moveTo>
                  <a:pt x="0" y="0"/>
                </a:moveTo>
                <a:lnTo>
                  <a:pt x="1547119" y="0"/>
                </a:lnTo>
                <a:lnTo>
                  <a:pt x="1547119" y="1386782"/>
                </a:lnTo>
                <a:lnTo>
                  <a:pt x="0" y="1386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nvGrpSpPr>
          <p:cNvPr id="14" name="Group 13">
            <a:extLst>
              <a:ext uri="{FF2B5EF4-FFF2-40B4-BE49-F238E27FC236}">
                <a16:creationId xmlns:a16="http://schemas.microsoft.com/office/drawing/2014/main" id="{8DD03048-862F-F140-5BC2-DA509DC7B715}"/>
              </a:ext>
            </a:extLst>
          </p:cNvPr>
          <p:cNvGrpSpPr/>
          <p:nvPr/>
        </p:nvGrpSpPr>
        <p:grpSpPr>
          <a:xfrm>
            <a:off x="80664" y="4191000"/>
            <a:ext cx="1465261" cy="1390667"/>
            <a:chOff x="110098" y="221930"/>
            <a:chExt cx="3352800" cy="3182112"/>
          </a:xfrm>
        </p:grpSpPr>
        <p:sp>
          <p:nvSpPr>
            <p:cNvPr id="5" name="Freeform 12">
              <a:extLst>
                <a:ext uri="{FF2B5EF4-FFF2-40B4-BE49-F238E27FC236}">
                  <a16:creationId xmlns:a16="http://schemas.microsoft.com/office/drawing/2014/main" id="{282C18EF-E3ED-3E51-9286-393C611D9CA9}"/>
                </a:ext>
              </a:extLst>
            </p:cNvPr>
            <p:cNvSpPr/>
            <p:nvPr/>
          </p:nvSpPr>
          <p:spPr>
            <a:xfrm>
              <a:off x="110098" y="221930"/>
              <a:ext cx="3352800" cy="3182112"/>
            </a:xfrm>
            <a:custGeom>
              <a:avLst/>
              <a:gdLst/>
              <a:ahLst/>
              <a:cxnLst/>
              <a:rect l="l" t="t" r="r" b="b"/>
              <a:pathLst>
                <a:path w="1756109" h="1666707">
                  <a:moveTo>
                    <a:pt x="0" y="0"/>
                  </a:moveTo>
                  <a:lnTo>
                    <a:pt x="1756109" y="0"/>
                  </a:lnTo>
                  <a:lnTo>
                    <a:pt x="1756109" y="1666707"/>
                  </a:lnTo>
                  <a:lnTo>
                    <a:pt x="0" y="16667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Freeform 15">
              <a:extLst>
                <a:ext uri="{FF2B5EF4-FFF2-40B4-BE49-F238E27FC236}">
                  <a16:creationId xmlns:a16="http://schemas.microsoft.com/office/drawing/2014/main" id="{CD335F99-0517-D5D8-0168-4A291BE72B26}"/>
                </a:ext>
              </a:extLst>
            </p:cNvPr>
            <p:cNvSpPr/>
            <p:nvPr/>
          </p:nvSpPr>
          <p:spPr>
            <a:xfrm rot="20991526">
              <a:off x="913169" y="1274463"/>
              <a:ext cx="1746658" cy="1101983"/>
            </a:xfrm>
            <a:custGeom>
              <a:avLst/>
              <a:gdLst/>
              <a:ahLst/>
              <a:cxnLst/>
              <a:rect l="l" t="t" r="r" b="b"/>
              <a:pathLst>
                <a:path w="2328877" h="1469310">
                  <a:moveTo>
                    <a:pt x="0" y="0"/>
                  </a:moveTo>
                  <a:lnTo>
                    <a:pt x="2328877" y="0"/>
                  </a:lnTo>
                  <a:lnTo>
                    <a:pt x="2328877" y="1469309"/>
                  </a:lnTo>
                  <a:lnTo>
                    <a:pt x="0" y="14693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10" name="Freeform 16">
            <a:extLst>
              <a:ext uri="{FF2B5EF4-FFF2-40B4-BE49-F238E27FC236}">
                <a16:creationId xmlns:a16="http://schemas.microsoft.com/office/drawing/2014/main" id="{F973A5AF-7D47-F251-1C6F-6202910D0B80}"/>
              </a:ext>
            </a:extLst>
          </p:cNvPr>
          <p:cNvSpPr/>
          <p:nvPr/>
        </p:nvSpPr>
        <p:spPr>
          <a:xfrm>
            <a:off x="671381" y="1740283"/>
            <a:ext cx="1708428" cy="1343252"/>
          </a:xfrm>
          <a:custGeom>
            <a:avLst/>
            <a:gdLst/>
            <a:ahLst/>
            <a:cxnLst/>
            <a:rect l="l" t="t" r="r" b="b"/>
            <a:pathLst>
              <a:path w="5233450" h="4114800">
                <a:moveTo>
                  <a:pt x="0" y="0"/>
                </a:moveTo>
                <a:lnTo>
                  <a:pt x="5233450" y="0"/>
                </a:lnTo>
                <a:lnTo>
                  <a:pt x="523345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Freeform 13">
            <a:extLst>
              <a:ext uri="{FF2B5EF4-FFF2-40B4-BE49-F238E27FC236}">
                <a16:creationId xmlns:a16="http://schemas.microsoft.com/office/drawing/2014/main" id="{A6DBC21E-CE7D-00D1-B465-DB8C6D289D4B}"/>
              </a:ext>
            </a:extLst>
          </p:cNvPr>
          <p:cNvSpPr/>
          <p:nvPr/>
        </p:nvSpPr>
        <p:spPr>
          <a:xfrm>
            <a:off x="8274530" y="1339539"/>
            <a:ext cx="1253260" cy="1583899"/>
          </a:xfrm>
          <a:custGeom>
            <a:avLst/>
            <a:gdLst/>
            <a:ahLst/>
            <a:cxnLst/>
            <a:rect l="l" t="t" r="r" b="b"/>
            <a:pathLst>
              <a:path w="3255836" h="4114800">
                <a:moveTo>
                  <a:pt x="0" y="0"/>
                </a:moveTo>
                <a:lnTo>
                  <a:pt x="3255835" y="0"/>
                </a:lnTo>
                <a:lnTo>
                  <a:pt x="325583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Freeform 14">
            <a:extLst>
              <a:ext uri="{FF2B5EF4-FFF2-40B4-BE49-F238E27FC236}">
                <a16:creationId xmlns:a16="http://schemas.microsoft.com/office/drawing/2014/main" id="{5DD79F35-3E20-E861-FAD9-17C829EA2C08}"/>
              </a:ext>
            </a:extLst>
          </p:cNvPr>
          <p:cNvSpPr/>
          <p:nvPr/>
        </p:nvSpPr>
        <p:spPr>
          <a:xfrm>
            <a:off x="9755640" y="1570915"/>
            <a:ext cx="603861" cy="1583900"/>
          </a:xfrm>
          <a:custGeom>
            <a:avLst/>
            <a:gdLst/>
            <a:ahLst/>
            <a:cxnLst/>
            <a:rect l="l" t="t" r="r" b="b"/>
            <a:pathLst>
              <a:path w="1568767" h="4114800">
                <a:moveTo>
                  <a:pt x="0" y="0"/>
                </a:moveTo>
                <a:lnTo>
                  <a:pt x="1568767" y="0"/>
                </a:lnTo>
                <a:lnTo>
                  <a:pt x="1568767"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9" name="Freeform 15">
            <a:extLst>
              <a:ext uri="{FF2B5EF4-FFF2-40B4-BE49-F238E27FC236}">
                <a16:creationId xmlns:a16="http://schemas.microsoft.com/office/drawing/2014/main" id="{44AFB37E-F613-0DB7-FE2A-78CD9C22377A}"/>
              </a:ext>
            </a:extLst>
          </p:cNvPr>
          <p:cNvSpPr/>
          <p:nvPr/>
        </p:nvSpPr>
        <p:spPr>
          <a:xfrm>
            <a:off x="10561953" y="1525036"/>
            <a:ext cx="1383932" cy="1583899"/>
          </a:xfrm>
          <a:custGeom>
            <a:avLst/>
            <a:gdLst/>
            <a:ahLst/>
            <a:cxnLst/>
            <a:rect l="l" t="t" r="r" b="b"/>
            <a:pathLst>
              <a:path w="3595307" h="4114800">
                <a:moveTo>
                  <a:pt x="0" y="0"/>
                </a:moveTo>
                <a:lnTo>
                  <a:pt x="3595306" y="0"/>
                </a:lnTo>
                <a:lnTo>
                  <a:pt x="359530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1" name="Freeform 17">
            <a:extLst>
              <a:ext uri="{FF2B5EF4-FFF2-40B4-BE49-F238E27FC236}">
                <a16:creationId xmlns:a16="http://schemas.microsoft.com/office/drawing/2014/main" id="{A47580C1-76A4-968F-E902-E1126DB51805}"/>
              </a:ext>
            </a:extLst>
          </p:cNvPr>
          <p:cNvSpPr/>
          <p:nvPr/>
        </p:nvSpPr>
        <p:spPr>
          <a:xfrm>
            <a:off x="6565801" y="1457204"/>
            <a:ext cx="1595868" cy="1583899"/>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2" name="Freeform 18">
            <a:extLst>
              <a:ext uri="{FF2B5EF4-FFF2-40B4-BE49-F238E27FC236}">
                <a16:creationId xmlns:a16="http://schemas.microsoft.com/office/drawing/2014/main" id="{BA9C315B-FF1B-FDAA-E0CD-E1A64F9E75DC}"/>
              </a:ext>
            </a:extLst>
          </p:cNvPr>
          <p:cNvSpPr/>
          <p:nvPr/>
        </p:nvSpPr>
        <p:spPr>
          <a:xfrm>
            <a:off x="5043032" y="1570913"/>
            <a:ext cx="1620357" cy="1583899"/>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3" name="Freeform 19">
            <a:extLst>
              <a:ext uri="{FF2B5EF4-FFF2-40B4-BE49-F238E27FC236}">
                <a16:creationId xmlns:a16="http://schemas.microsoft.com/office/drawing/2014/main" id="{F77B5A94-9222-9D7A-9807-9BD088DC6286}"/>
              </a:ext>
            </a:extLst>
          </p:cNvPr>
          <p:cNvSpPr/>
          <p:nvPr/>
        </p:nvSpPr>
        <p:spPr>
          <a:xfrm>
            <a:off x="-1" y="49283"/>
            <a:ext cx="7092415" cy="6808719"/>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16" name="Picture 18">
            <a:extLst>
              <a:ext uri="{FF2B5EF4-FFF2-40B4-BE49-F238E27FC236}">
                <a16:creationId xmlns:a16="http://schemas.microsoft.com/office/drawing/2014/main" id="{13DD0286-CE33-07BC-10F5-224FB347E93F}"/>
              </a:ext>
            </a:extLst>
          </p:cNvPr>
          <p:cNvPicPr>
            <a:picLocks noChangeAspect="1"/>
          </p:cNvPicPr>
          <p:nvPr/>
        </p:nvPicPr>
        <p:blipFill>
          <a:blip r:embed="rId26"/>
          <a:srcRect/>
          <a:stretch>
            <a:fillRect/>
          </a:stretch>
        </p:blipFill>
        <p:spPr>
          <a:xfrm flipH="1">
            <a:off x="7707449" y="3543890"/>
            <a:ext cx="2901543" cy="3327121"/>
          </a:xfrm>
          <a:prstGeom prst="rect">
            <a:avLst/>
          </a:prstGeom>
        </p:spPr>
      </p:pic>
      <p:pic>
        <p:nvPicPr>
          <p:cNvPr id="17" name="Picture 24">
            <a:extLst>
              <a:ext uri="{FF2B5EF4-FFF2-40B4-BE49-F238E27FC236}">
                <a16:creationId xmlns:a16="http://schemas.microsoft.com/office/drawing/2014/main" id="{323D677E-D386-F51F-E34D-E0806E2203CA}"/>
              </a:ext>
            </a:extLst>
          </p:cNvPr>
          <p:cNvPicPr>
            <a:picLocks noChangeAspect="1"/>
          </p:cNvPicPr>
          <p:nvPr/>
        </p:nvPicPr>
        <p:blipFill>
          <a:blip r:embed="rId27"/>
          <a:srcRect/>
          <a:stretch>
            <a:fillRect/>
          </a:stretch>
        </p:blipFill>
        <p:spPr>
          <a:xfrm>
            <a:off x="5458435" y="3578839"/>
            <a:ext cx="1977063" cy="2017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 name="Freeform 2">
            <a:extLst>
              <a:ext uri="{FF2B5EF4-FFF2-40B4-BE49-F238E27FC236}">
                <a16:creationId xmlns:a16="http://schemas.microsoft.com/office/drawing/2014/main" id="{A979D5A8-27D7-739E-88A5-FEB1EF8DDB73}"/>
              </a:ext>
            </a:extLst>
          </p:cNvPr>
          <p:cNvSpPr/>
          <p:nvPr/>
        </p:nvSpPr>
        <p:spPr>
          <a:xfrm>
            <a:off x="0" y="5695891"/>
            <a:ext cx="12192000" cy="1162109"/>
          </a:xfrm>
          <a:custGeom>
            <a:avLst/>
            <a:gdLst/>
            <a:ahLst/>
            <a:cxnLst/>
            <a:rect l="l" t="t" r="r" b="b"/>
            <a:pathLst>
              <a:path w="18288000" h="1743164">
                <a:moveTo>
                  <a:pt x="0" y="0"/>
                </a:moveTo>
                <a:lnTo>
                  <a:pt x="18288000" y="0"/>
                </a:lnTo>
                <a:lnTo>
                  <a:pt x="18288000" y="1743164"/>
                </a:lnTo>
                <a:lnTo>
                  <a:pt x="0" y="1743164"/>
                </a:lnTo>
                <a:lnTo>
                  <a:pt x="0" y="0"/>
                </a:lnTo>
                <a:close/>
              </a:path>
            </a:pathLst>
          </a:custGeom>
          <a:blipFill>
            <a:blip r:embed="rId3">
              <a:extLst>
                <a:ext uri="{96DAC541-7B7A-43D3-8B79-37D633B846F1}">
                  <asvg:svgBlip xmlns:asvg="http://schemas.microsoft.com/office/drawing/2016/SVG/main" r:embed="rId4"/>
                </a:ext>
              </a:extLst>
            </a:blip>
            <a:stretch>
              <a:fillRect t="-907161"/>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38" name="Freeform 3">
            <a:extLst>
              <a:ext uri="{FF2B5EF4-FFF2-40B4-BE49-F238E27FC236}">
                <a16:creationId xmlns:a16="http://schemas.microsoft.com/office/drawing/2014/main" id="{C79DD771-0873-7F95-8BBC-29EBB715FFF2}"/>
              </a:ext>
            </a:extLst>
          </p:cNvPr>
          <p:cNvSpPr/>
          <p:nvPr/>
        </p:nvSpPr>
        <p:spPr>
          <a:xfrm>
            <a:off x="1090822" y="4305302"/>
            <a:ext cx="663577" cy="1374553"/>
          </a:xfrm>
          <a:custGeom>
            <a:avLst/>
            <a:gdLst/>
            <a:ahLst/>
            <a:cxnLst/>
            <a:rect l="l" t="t" r="r" b="b"/>
            <a:pathLst>
              <a:path w="995366" h="2061829">
                <a:moveTo>
                  <a:pt x="0" y="0"/>
                </a:moveTo>
                <a:lnTo>
                  <a:pt x="995366" y="0"/>
                </a:lnTo>
                <a:lnTo>
                  <a:pt x="995366" y="2061829"/>
                </a:lnTo>
                <a:lnTo>
                  <a:pt x="0" y="2061829"/>
                </a:lnTo>
                <a:lnTo>
                  <a:pt x="0" y="0"/>
                </a:lnTo>
                <a:close/>
              </a:path>
            </a:pathLst>
          </a:custGeom>
          <a:blipFill>
            <a:blip r:embed="rId3">
              <a:extLst>
                <a:ext uri="{96DAC541-7B7A-43D3-8B79-37D633B846F1}">
                  <asvg:svgBlip xmlns:asvg="http://schemas.microsoft.com/office/drawing/2016/SVG/main" r:embed="rId4"/>
                </a:ext>
              </a:extLst>
            </a:blip>
            <a:stretch>
              <a:fillRect l="-87264" t="-283605" r="-744464" b="-48202"/>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39" name="Freeform 4">
            <a:extLst>
              <a:ext uri="{FF2B5EF4-FFF2-40B4-BE49-F238E27FC236}">
                <a16:creationId xmlns:a16="http://schemas.microsoft.com/office/drawing/2014/main" id="{DCDF3CB1-A758-9780-29F8-32290BC80722}"/>
              </a:ext>
            </a:extLst>
          </p:cNvPr>
          <p:cNvSpPr/>
          <p:nvPr/>
        </p:nvSpPr>
        <p:spPr>
          <a:xfrm>
            <a:off x="3075722" y="265398"/>
            <a:ext cx="666052" cy="429604"/>
          </a:xfrm>
          <a:custGeom>
            <a:avLst/>
            <a:gdLst/>
            <a:ahLst/>
            <a:cxnLst/>
            <a:rect l="l" t="t" r="r" b="b"/>
            <a:pathLst>
              <a:path w="999078" h="644406">
                <a:moveTo>
                  <a:pt x="0" y="0"/>
                </a:moveTo>
                <a:lnTo>
                  <a:pt x="999078" y="0"/>
                </a:lnTo>
                <a:lnTo>
                  <a:pt x="999078" y="644405"/>
                </a:lnTo>
                <a:lnTo>
                  <a:pt x="0" y="6444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40" name="Freeform 5">
            <a:extLst>
              <a:ext uri="{FF2B5EF4-FFF2-40B4-BE49-F238E27FC236}">
                <a16:creationId xmlns:a16="http://schemas.microsoft.com/office/drawing/2014/main" id="{16D8BEC1-6236-CAEF-663F-4D690F86ED99}"/>
              </a:ext>
            </a:extLst>
          </p:cNvPr>
          <p:cNvSpPr/>
          <p:nvPr/>
        </p:nvSpPr>
        <p:spPr>
          <a:xfrm>
            <a:off x="9731929" y="1151620"/>
            <a:ext cx="2021572" cy="1518707"/>
          </a:xfrm>
          <a:custGeom>
            <a:avLst/>
            <a:gdLst/>
            <a:ahLst/>
            <a:cxnLst/>
            <a:rect l="l" t="t" r="r" b="b"/>
            <a:pathLst>
              <a:path w="3032358" h="2278059">
                <a:moveTo>
                  <a:pt x="0" y="0"/>
                </a:moveTo>
                <a:lnTo>
                  <a:pt x="3032358" y="0"/>
                </a:lnTo>
                <a:lnTo>
                  <a:pt x="3032358" y="2278059"/>
                </a:lnTo>
                <a:lnTo>
                  <a:pt x="0" y="22780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41" name="Freeform 6">
            <a:extLst>
              <a:ext uri="{FF2B5EF4-FFF2-40B4-BE49-F238E27FC236}">
                <a16:creationId xmlns:a16="http://schemas.microsoft.com/office/drawing/2014/main" id="{10890838-9A7F-C207-D012-34B62C314871}"/>
              </a:ext>
            </a:extLst>
          </p:cNvPr>
          <p:cNvSpPr/>
          <p:nvPr/>
        </p:nvSpPr>
        <p:spPr>
          <a:xfrm>
            <a:off x="7959757" y="2368660"/>
            <a:ext cx="1442599" cy="1234024"/>
          </a:xfrm>
          <a:custGeom>
            <a:avLst/>
            <a:gdLst/>
            <a:ahLst/>
            <a:cxnLst/>
            <a:rect l="l" t="t" r="r" b="b"/>
            <a:pathLst>
              <a:path w="2163898" h="1851035">
                <a:moveTo>
                  <a:pt x="0" y="0"/>
                </a:moveTo>
                <a:lnTo>
                  <a:pt x="2163899" y="0"/>
                </a:lnTo>
                <a:lnTo>
                  <a:pt x="2163899" y="1851035"/>
                </a:lnTo>
                <a:lnTo>
                  <a:pt x="0" y="18510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42" name="Freeform 7">
            <a:extLst>
              <a:ext uri="{FF2B5EF4-FFF2-40B4-BE49-F238E27FC236}">
                <a16:creationId xmlns:a16="http://schemas.microsoft.com/office/drawing/2014/main" id="{A5F512D3-C1C8-9BE6-6057-69A6E761AC98}"/>
              </a:ext>
            </a:extLst>
          </p:cNvPr>
          <p:cNvSpPr/>
          <p:nvPr/>
        </p:nvSpPr>
        <p:spPr>
          <a:xfrm>
            <a:off x="3801398" y="4524459"/>
            <a:ext cx="557777" cy="1155396"/>
          </a:xfrm>
          <a:custGeom>
            <a:avLst/>
            <a:gdLst/>
            <a:ahLst/>
            <a:cxnLst/>
            <a:rect l="l" t="t" r="r" b="b"/>
            <a:pathLst>
              <a:path w="836666" h="1733094">
                <a:moveTo>
                  <a:pt x="0" y="0"/>
                </a:moveTo>
                <a:lnTo>
                  <a:pt x="836666" y="0"/>
                </a:lnTo>
                <a:lnTo>
                  <a:pt x="836666" y="1733094"/>
                </a:lnTo>
                <a:lnTo>
                  <a:pt x="0" y="1733094"/>
                </a:lnTo>
                <a:lnTo>
                  <a:pt x="0" y="0"/>
                </a:lnTo>
                <a:close/>
              </a:path>
            </a:pathLst>
          </a:custGeom>
          <a:blipFill>
            <a:blip r:embed="rId3">
              <a:extLst>
                <a:ext uri="{96DAC541-7B7A-43D3-8B79-37D633B846F1}">
                  <asvg:svgBlip xmlns:asvg="http://schemas.microsoft.com/office/drawing/2016/SVG/main" r:embed="rId4"/>
                </a:ext>
              </a:extLst>
            </a:blip>
            <a:stretch>
              <a:fillRect l="-414419" t="-286304" r="-417308" b="-45503"/>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43" name="Freeform 9">
            <a:extLst>
              <a:ext uri="{FF2B5EF4-FFF2-40B4-BE49-F238E27FC236}">
                <a16:creationId xmlns:a16="http://schemas.microsoft.com/office/drawing/2014/main" id="{570C57D0-AA5D-6000-02E4-150961EC3B9E}"/>
              </a:ext>
            </a:extLst>
          </p:cNvPr>
          <p:cNvSpPr/>
          <p:nvPr/>
        </p:nvSpPr>
        <p:spPr>
          <a:xfrm>
            <a:off x="2571847" y="3005045"/>
            <a:ext cx="610447" cy="610447"/>
          </a:xfrm>
          <a:custGeom>
            <a:avLst/>
            <a:gdLst/>
            <a:ahLst/>
            <a:cxnLst/>
            <a:rect l="l" t="t" r="r" b="b"/>
            <a:pathLst>
              <a:path w="915669" h="915669">
                <a:moveTo>
                  <a:pt x="0" y="0"/>
                </a:moveTo>
                <a:lnTo>
                  <a:pt x="915670" y="0"/>
                </a:lnTo>
                <a:lnTo>
                  <a:pt x="915670"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44" name="Freeform 10">
            <a:extLst>
              <a:ext uri="{FF2B5EF4-FFF2-40B4-BE49-F238E27FC236}">
                <a16:creationId xmlns:a16="http://schemas.microsoft.com/office/drawing/2014/main" id="{42253281-8D68-6722-BA0E-F16CBC8511CD}"/>
              </a:ext>
            </a:extLst>
          </p:cNvPr>
          <p:cNvSpPr/>
          <p:nvPr/>
        </p:nvSpPr>
        <p:spPr>
          <a:xfrm>
            <a:off x="3843979" y="3005045"/>
            <a:ext cx="610447" cy="610447"/>
          </a:xfrm>
          <a:custGeom>
            <a:avLst/>
            <a:gdLst/>
            <a:ahLst/>
            <a:cxnLst/>
            <a:rect l="l" t="t" r="r" b="b"/>
            <a:pathLst>
              <a:path w="915669" h="915669">
                <a:moveTo>
                  <a:pt x="0" y="0"/>
                </a:moveTo>
                <a:lnTo>
                  <a:pt x="915670" y="0"/>
                </a:lnTo>
                <a:lnTo>
                  <a:pt x="915670"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45" name="Freeform 11">
            <a:extLst>
              <a:ext uri="{FF2B5EF4-FFF2-40B4-BE49-F238E27FC236}">
                <a16:creationId xmlns:a16="http://schemas.microsoft.com/office/drawing/2014/main" id="{1BA83036-59E8-D5AC-0032-6A40368F86D0}"/>
              </a:ext>
            </a:extLst>
          </p:cNvPr>
          <p:cNvSpPr/>
          <p:nvPr/>
        </p:nvSpPr>
        <p:spPr>
          <a:xfrm>
            <a:off x="6406174" y="4321341"/>
            <a:ext cx="663577" cy="1374553"/>
          </a:xfrm>
          <a:custGeom>
            <a:avLst/>
            <a:gdLst/>
            <a:ahLst/>
            <a:cxnLst/>
            <a:rect l="l" t="t" r="r" b="b"/>
            <a:pathLst>
              <a:path w="995366" h="2061829">
                <a:moveTo>
                  <a:pt x="0" y="0"/>
                </a:moveTo>
                <a:lnTo>
                  <a:pt x="995366" y="0"/>
                </a:lnTo>
                <a:lnTo>
                  <a:pt x="995366" y="2061828"/>
                </a:lnTo>
                <a:lnTo>
                  <a:pt x="0" y="2061828"/>
                </a:lnTo>
                <a:lnTo>
                  <a:pt x="0" y="0"/>
                </a:lnTo>
                <a:close/>
              </a:path>
            </a:pathLst>
          </a:custGeom>
          <a:blipFill>
            <a:blip r:embed="rId3">
              <a:extLst>
                <a:ext uri="{96DAC541-7B7A-43D3-8B79-37D633B846F1}">
                  <asvg:svgBlip xmlns:asvg="http://schemas.microsoft.com/office/drawing/2016/SVG/main" r:embed="rId4"/>
                </a:ext>
              </a:extLst>
            </a:blip>
            <a:stretch>
              <a:fillRect l="-87264" t="-283605" r="-744464" b="-48202"/>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46" name="Freeform 12">
            <a:extLst>
              <a:ext uri="{FF2B5EF4-FFF2-40B4-BE49-F238E27FC236}">
                <a16:creationId xmlns:a16="http://schemas.microsoft.com/office/drawing/2014/main" id="{8D29969B-6241-7A3F-D3CD-7E93E019B281}"/>
              </a:ext>
            </a:extLst>
          </p:cNvPr>
          <p:cNvSpPr/>
          <p:nvPr/>
        </p:nvSpPr>
        <p:spPr>
          <a:xfrm>
            <a:off x="1979375" y="3005045"/>
            <a:ext cx="610447" cy="610447"/>
          </a:xfrm>
          <a:custGeom>
            <a:avLst/>
            <a:gdLst/>
            <a:ahLst/>
            <a:cxnLst/>
            <a:rect l="l" t="t" r="r" b="b"/>
            <a:pathLst>
              <a:path w="915669" h="915669">
                <a:moveTo>
                  <a:pt x="0" y="0"/>
                </a:moveTo>
                <a:lnTo>
                  <a:pt x="915669" y="0"/>
                </a:lnTo>
                <a:lnTo>
                  <a:pt x="915669"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47" name="Freeform 14">
            <a:extLst>
              <a:ext uri="{FF2B5EF4-FFF2-40B4-BE49-F238E27FC236}">
                <a16:creationId xmlns:a16="http://schemas.microsoft.com/office/drawing/2014/main" id="{55D08745-965D-8529-41EB-B7488D1B55AD}"/>
              </a:ext>
            </a:extLst>
          </p:cNvPr>
          <p:cNvSpPr/>
          <p:nvPr/>
        </p:nvSpPr>
        <p:spPr>
          <a:xfrm>
            <a:off x="5114826" y="3024417"/>
            <a:ext cx="610447" cy="610447"/>
          </a:xfrm>
          <a:custGeom>
            <a:avLst/>
            <a:gdLst/>
            <a:ahLst/>
            <a:cxnLst/>
            <a:rect l="l" t="t" r="r" b="b"/>
            <a:pathLst>
              <a:path w="915669" h="915669">
                <a:moveTo>
                  <a:pt x="0" y="0"/>
                </a:moveTo>
                <a:lnTo>
                  <a:pt x="915669" y="0"/>
                </a:lnTo>
                <a:lnTo>
                  <a:pt x="915669"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148" name="xu5">
            <a:extLst>
              <a:ext uri="{FF2B5EF4-FFF2-40B4-BE49-F238E27FC236}">
                <a16:creationId xmlns:a16="http://schemas.microsoft.com/office/drawing/2014/main" id="{C6E54DEA-6018-9806-2FC4-3ECF22C9B501}"/>
              </a:ext>
            </a:extLst>
          </p:cNvPr>
          <p:cNvPicPr>
            <a:picLocks noChangeAspect="1"/>
          </p:cNvPicPr>
          <p:nvPr/>
        </p:nvPicPr>
        <p:blipFill>
          <a:blip r:embed="rId13"/>
          <a:srcRect/>
          <a:stretch>
            <a:fillRect/>
          </a:stretch>
        </p:blipFill>
        <p:spPr>
          <a:xfrm>
            <a:off x="8681057" y="1638793"/>
            <a:ext cx="528060" cy="564769"/>
          </a:xfrm>
          <a:prstGeom prst="rect">
            <a:avLst/>
          </a:prstGeom>
        </p:spPr>
      </p:pic>
      <p:pic>
        <p:nvPicPr>
          <p:cNvPr id="149" name="xu4">
            <a:extLst>
              <a:ext uri="{FF2B5EF4-FFF2-40B4-BE49-F238E27FC236}">
                <a16:creationId xmlns:a16="http://schemas.microsoft.com/office/drawing/2014/main" id="{D6E60234-BC21-B3D6-A701-D2DB4F288BF1}"/>
              </a:ext>
            </a:extLst>
          </p:cNvPr>
          <p:cNvPicPr>
            <a:picLocks noChangeAspect="1"/>
          </p:cNvPicPr>
          <p:nvPr/>
        </p:nvPicPr>
        <p:blipFill>
          <a:blip r:embed="rId13"/>
          <a:srcRect/>
          <a:stretch>
            <a:fillRect/>
          </a:stretch>
        </p:blipFill>
        <p:spPr>
          <a:xfrm>
            <a:off x="5277451" y="2387944"/>
            <a:ext cx="528060" cy="564769"/>
          </a:xfrm>
          <a:prstGeom prst="rect">
            <a:avLst/>
          </a:prstGeom>
        </p:spPr>
      </p:pic>
      <p:pic>
        <p:nvPicPr>
          <p:cNvPr id="150" name="xu3">
            <a:extLst>
              <a:ext uri="{FF2B5EF4-FFF2-40B4-BE49-F238E27FC236}">
                <a16:creationId xmlns:a16="http://schemas.microsoft.com/office/drawing/2014/main" id="{3528172F-7852-7EB5-3ED3-CB23FEB61669}"/>
              </a:ext>
            </a:extLst>
          </p:cNvPr>
          <p:cNvPicPr>
            <a:picLocks noChangeAspect="1"/>
          </p:cNvPicPr>
          <p:nvPr/>
        </p:nvPicPr>
        <p:blipFill>
          <a:blip r:embed="rId13"/>
          <a:srcRect/>
          <a:stretch>
            <a:fillRect/>
          </a:stretch>
        </p:blipFill>
        <p:spPr>
          <a:xfrm>
            <a:off x="2654234" y="2401532"/>
            <a:ext cx="528060" cy="564769"/>
          </a:xfrm>
          <a:prstGeom prst="rect">
            <a:avLst/>
          </a:prstGeom>
        </p:spPr>
      </p:pic>
      <p:pic>
        <p:nvPicPr>
          <p:cNvPr id="151" name="xu2">
            <a:extLst>
              <a:ext uri="{FF2B5EF4-FFF2-40B4-BE49-F238E27FC236}">
                <a16:creationId xmlns:a16="http://schemas.microsoft.com/office/drawing/2014/main" id="{0047CE71-7544-BD44-7F8C-7CBA954D960B}"/>
              </a:ext>
            </a:extLst>
          </p:cNvPr>
          <p:cNvPicPr>
            <a:picLocks noChangeAspect="1"/>
          </p:cNvPicPr>
          <p:nvPr/>
        </p:nvPicPr>
        <p:blipFill>
          <a:blip r:embed="rId13"/>
          <a:srcRect/>
          <a:stretch>
            <a:fillRect/>
          </a:stretch>
        </p:blipFill>
        <p:spPr>
          <a:xfrm>
            <a:off x="1979375" y="2368662"/>
            <a:ext cx="528060" cy="564769"/>
          </a:xfrm>
          <a:prstGeom prst="rect">
            <a:avLst/>
          </a:prstGeom>
        </p:spPr>
      </p:pic>
      <p:pic>
        <p:nvPicPr>
          <p:cNvPr id="152" name="xu1">
            <a:extLst>
              <a:ext uri="{FF2B5EF4-FFF2-40B4-BE49-F238E27FC236}">
                <a16:creationId xmlns:a16="http://schemas.microsoft.com/office/drawing/2014/main" id="{D8246FC4-405B-8AF3-6B5E-84831DAF0D10}"/>
              </a:ext>
            </a:extLst>
          </p:cNvPr>
          <p:cNvPicPr>
            <a:picLocks noChangeAspect="1"/>
          </p:cNvPicPr>
          <p:nvPr/>
        </p:nvPicPr>
        <p:blipFill>
          <a:blip r:embed="rId13"/>
          <a:srcRect/>
          <a:stretch>
            <a:fillRect/>
          </a:stretch>
        </p:blipFill>
        <p:spPr>
          <a:xfrm>
            <a:off x="1158582" y="3805329"/>
            <a:ext cx="528060" cy="564769"/>
          </a:xfrm>
          <a:prstGeom prst="rect">
            <a:avLst/>
          </a:prstGeom>
        </p:spPr>
      </p:pic>
      <p:sp>
        <p:nvSpPr>
          <p:cNvPr id="153" name="câu 5">
            <a:extLst>
              <a:ext uri="{FF2B5EF4-FFF2-40B4-BE49-F238E27FC236}">
                <a16:creationId xmlns:a16="http://schemas.microsoft.com/office/drawing/2014/main" id="{39FE6DE1-E638-EBBC-A16F-6B605F1C8C00}"/>
              </a:ext>
            </a:extLst>
          </p:cNvPr>
          <p:cNvSpPr/>
          <p:nvPr/>
        </p:nvSpPr>
        <p:spPr>
          <a:xfrm>
            <a:off x="10418119" y="361207"/>
            <a:ext cx="649191" cy="649191"/>
          </a:xfrm>
          <a:custGeom>
            <a:avLst/>
            <a:gdLst/>
            <a:ahLst/>
            <a:cxnLst/>
            <a:rect l="l" t="t" r="r" b="b"/>
            <a:pathLst>
              <a:path w="973785" h="973785">
                <a:moveTo>
                  <a:pt x="0" y="0"/>
                </a:moveTo>
                <a:lnTo>
                  <a:pt x="973786" y="0"/>
                </a:lnTo>
                <a:lnTo>
                  <a:pt x="973786"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4" name="Câu 4">
            <a:extLst>
              <a:ext uri="{FF2B5EF4-FFF2-40B4-BE49-F238E27FC236}">
                <a16:creationId xmlns:a16="http://schemas.microsoft.com/office/drawing/2014/main" id="{63EB9645-062A-2036-7BB7-EC26F5E4AD19}"/>
              </a:ext>
            </a:extLst>
          </p:cNvPr>
          <p:cNvSpPr/>
          <p:nvPr/>
        </p:nvSpPr>
        <p:spPr>
          <a:xfrm>
            <a:off x="7959757" y="1596582"/>
            <a:ext cx="649191" cy="649191"/>
          </a:xfrm>
          <a:custGeom>
            <a:avLst/>
            <a:gdLst/>
            <a:ahLst/>
            <a:cxnLst/>
            <a:rect l="l" t="t" r="r" b="b"/>
            <a:pathLst>
              <a:path w="973785" h="973785">
                <a:moveTo>
                  <a:pt x="0" y="0"/>
                </a:moveTo>
                <a:lnTo>
                  <a:pt x="973786" y="0"/>
                </a:lnTo>
                <a:lnTo>
                  <a:pt x="973786" y="973785"/>
                </a:lnTo>
                <a:lnTo>
                  <a:pt x="0" y="9737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5" name="câu 3">
            <a:extLst>
              <a:ext uri="{FF2B5EF4-FFF2-40B4-BE49-F238E27FC236}">
                <a16:creationId xmlns:a16="http://schemas.microsoft.com/office/drawing/2014/main" id="{A8697F86-139E-4DD5-B26C-DE8621D71905}"/>
              </a:ext>
            </a:extLst>
          </p:cNvPr>
          <p:cNvSpPr/>
          <p:nvPr/>
        </p:nvSpPr>
        <p:spPr>
          <a:xfrm>
            <a:off x="6406174" y="3805329"/>
            <a:ext cx="649191" cy="649191"/>
          </a:xfrm>
          <a:custGeom>
            <a:avLst/>
            <a:gdLst/>
            <a:ahLst/>
            <a:cxnLst/>
            <a:rect l="l" t="t" r="r" b="b"/>
            <a:pathLst>
              <a:path w="973785" h="973785">
                <a:moveTo>
                  <a:pt x="0" y="0"/>
                </a:moveTo>
                <a:lnTo>
                  <a:pt x="973786" y="0"/>
                </a:lnTo>
                <a:lnTo>
                  <a:pt x="973786" y="973785"/>
                </a:lnTo>
                <a:lnTo>
                  <a:pt x="0" y="9737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6" name="câu 2">
            <a:extLst>
              <a:ext uri="{FF2B5EF4-FFF2-40B4-BE49-F238E27FC236}">
                <a16:creationId xmlns:a16="http://schemas.microsoft.com/office/drawing/2014/main" id="{21E99DD7-3DEE-7AAB-4CE1-68AA08628786}"/>
              </a:ext>
            </a:extLst>
          </p:cNvPr>
          <p:cNvSpPr/>
          <p:nvPr/>
        </p:nvSpPr>
        <p:spPr>
          <a:xfrm>
            <a:off x="4460030" y="2985673"/>
            <a:ext cx="649191" cy="649191"/>
          </a:xfrm>
          <a:custGeom>
            <a:avLst/>
            <a:gdLst/>
            <a:ahLst/>
            <a:cxnLst/>
            <a:rect l="l" t="t" r="r" b="b"/>
            <a:pathLst>
              <a:path w="973785" h="973785">
                <a:moveTo>
                  <a:pt x="0" y="0"/>
                </a:moveTo>
                <a:lnTo>
                  <a:pt x="973785" y="0"/>
                </a:lnTo>
                <a:lnTo>
                  <a:pt x="973785"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7" name="câu 1">
            <a:extLst>
              <a:ext uri="{FF2B5EF4-FFF2-40B4-BE49-F238E27FC236}">
                <a16:creationId xmlns:a16="http://schemas.microsoft.com/office/drawing/2014/main" id="{DD4F8C33-58F8-E50B-452A-AF2109C8CB52}"/>
              </a:ext>
            </a:extLst>
          </p:cNvPr>
          <p:cNvSpPr/>
          <p:nvPr/>
        </p:nvSpPr>
        <p:spPr>
          <a:xfrm>
            <a:off x="3182294" y="2985673"/>
            <a:ext cx="649191" cy="649191"/>
          </a:xfrm>
          <a:custGeom>
            <a:avLst/>
            <a:gdLst/>
            <a:ahLst/>
            <a:cxnLst/>
            <a:rect l="l" t="t" r="r" b="b"/>
            <a:pathLst>
              <a:path w="973785" h="973785">
                <a:moveTo>
                  <a:pt x="0" y="0"/>
                </a:moveTo>
                <a:lnTo>
                  <a:pt x="973785" y="0"/>
                </a:lnTo>
                <a:lnTo>
                  <a:pt x="973785"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158" name="ngưoiif">
            <a:extLst>
              <a:ext uri="{FF2B5EF4-FFF2-40B4-BE49-F238E27FC236}">
                <a16:creationId xmlns:a16="http://schemas.microsoft.com/office/drawing/2014/main" id="{A7A5DBF9-A6C9-E9D6-AF7B-E3663AFFF2B8}"/>
              </a:ext>
            </a:extLst>
          </p:cNvPr>
          <p:cNvPicPr>
            <a:picLocks noChangeAspect="1"/>
          </p:cNvPicPr>
          <p:nvPr/>
        </p:nvPicPr>
        <p:blipFill>
          <a:blip r:embed="rId16"/>
          <a:srcRect/>
          <a:stretch>
            <a:fillRect/>
          </a:stretch>
        </p:blipFill>
        <p:spPr>
          <a:xfrm>
            <a:off x="230276" y="4953002"/>
            <a:ext cx="626313" cy="745649"/>
          </a:xfrm>
          <a:prstGeom prst="rect">
            <a:avLst/>
          </a:prstGeom>
        </p:spPr>
      </p:pic>
      <p:sp>
        <p:nvSpPr>
          <p:cNvPr id="159" name="Freeform 23">
            <a:extLst>
              <a:ext uri="{FF2B5EF4-FFF2-40B4-BE49-F238E27FC236}">
                <a16:creationId xmlns:a16="http://schemas.microsoft.com/office/drawing/2014/main" id="{8C9AABC9-9570-F727-A545-5304FA5C44CD}"/>
              </a:ext>
            </a:extLst>
          </p:cNvPr>
          <p:cNvSpPr/>
          <p:nvPr/>
        </p:nvSpPr>
        <p:spPr>
          <a:xfrm>
            <a:off x="4619677" y="370044"/>
            <a:ext cx="979089" cy="631512"/>
          </a:xfrm>
          <a:custGeom>
            <a:avLst/>
            <a:gdLst/>
            <a:ahLst/>
            <a:cxnLst/>
            <a:rect l="l" t="t" r="r" b="b"/>
            <a:pathLst>
              <a:path w="1468633" h="947268">
                <a:moveTo>
                  <a:pt x="0" y="0"/>
                </a:moveTo>
                <a:lnTo>
                  <a:pt x="1468633" y="0"/>
                </a:lnTo>
                <a:lnTo>
                  <a:pt x="1468633" y="947268"/>
                </a:lnTo>
                <a:lnTo>
                  <a:pt x="0" y="947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60" name="cờ">
            <a:extLst>
              <a:ext uri="{FF2B5EF4-FFF2-40B4-BE49-F238E27FC236}">
                <a16:creationId xmlns:a16="http://schemas.microsoft.com/office/drawing/2014/main" id="{7138C030-0281-B373-A271-A2168BA84E12}"/>
              </a:ext>
            </a:extLst>
          </p:cNvPr>
          <p:cNvSpPr/>
          <p:nvPr/>
        </p:nvSpPr>
        <p:spPr>
          <a:xfrm>
            <a:off x="11170291" y="637351"/>
            <a:ext cx="671823" cy="956331"/>
          </a:xfrm>
          <a:custGeom>
            <a:avLst/>
            <a:gdLst/>
            <a:ahLst/>
            <a:cxnLst/>
            <a:rect l="l" t="t" r="r" b="b"/>
            <a:pathLst>
              <a:path w="1007733" h="1434495">
                <a:moveTo>
                  <a:pt x="0" y="0"/>
                </a:moveTo>
                <a:lnTo>
                  <a:pt x="1007732" y="0"/>
                </a:lnTo>
                <a:lnTo>
                  <a:pt x="1007732" y="1434495"/>
                </a:lnTo>
                <a:lnTo>
                  <a:pt x="0" y="143449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161" name="xu x 2">
            <a:extLst>
              <a:ext uri="{FF2B5EF4-FFF2-40B4-BE49-F238E27FC236}">
                <a16:creationId xmlns:a16="http://schemas.microsoft.com/office/drawing/2014/main" id="{CA6E313C-4E78-FE97-1032-1B4D2CA0A70B}"/>
              </a:ext>
            </a:extLst>
          </p:cNvPr>
          <p:cNvPicPr>
            <a:picLocks noChangeAspect="1"/>
          </p:cNvPicPr>
          <p:nvPr/>
        </p:nvPicPr>
        <p:blipFill>
          <a:blip r:embed="rId19"/>
          <a:srcRect/>
          <a:stretch>
            <a:fillRect/>
          </a:stretch>
        </p:blipFill>
        <p:spPr>
          <a:xfrm>
            <a:off x="2674146" y="1277512"/>
            <a:ext cx="1135455" cy="1158627"/>
          </a:xfrm>
          <a:prstGeom prst="rect">
            <a:avLst/>
          </a:prstGeom>
        </p:spPr>
      </p:pic>
      <p:sp>
        <p:nvSpPr>
          <p:cNvPr id="162" name="Freeform 26">
            <a:extLst>
              <a:ext uri="{FF2B5EF4-FFF2-40B4-BE49-F238E27FC236}">
                <a16:creationId xmlns:a16="http://schemas.microsoft.com/office/drawing/2014/main" id="{5BA134C6-6577-147D-CE3D-E7EB89EB5B45}"/>
              </a:ext>
            </a:extLst>
          </p:cNvPr>
          <p:cNvSpPr/>
          <p:nvPr/>
        </p:nvSpPr>
        <p:spPr>
          <a:xfrm>
            <a:off x="8492817" y="4937383"/>
            <a:ext cx="716300" cy="716300"/>
          </a:xfrm>
          <a:custGeom>
            <a:avLst/>
            <a:gdLst/>
            <a:ahLst/>
            <a:cxnLst/>
            <a:rect l="l" t="t" r="r" b="b"/>
            <a:pathLst>
              <a:path w="1364309" h="1364309">
                <a:moveTo>
                  <a:pt x="0" y="0"/>
                </a:moveTo>
                <a:lnTo>
                  <a:pt x="1364309" y="0"/>
                </a:lnTo>
                <a:lnTo>
                  <a:pt x="1364309" y="1364309"/>
                </a:lnTo>
                <a:lnTo>
                  <a:pt x="0" y="13643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163" name="xu x 2">
            <a:extLst>
              <a:ext uri="{FF2B5EF4-FFF2-40B4-BE49-F238E27FC236}">
                <a16:creationId xmlns:a16="http://schemas.microsoft.com/office/drawing/2014/main" id="{E0B73776-9EAD-EABB-A95A-BFC2809CD63A}"/>
              </a:ext>
            </a:extLst>
          </p:cNvPr>
          <p:cNvPicPr>
            <a:picLocks noChangeAspect="1"/>
          </p:cNvPicPr>
          <p:nvPr/>
        </p:nvPicPr>
        <p:blipFill>
          <a:blip r:embed="rId19"/>
          <a:srcRect/>
          <a:stretch>
            <a:fillRect/>
          </a:stretch>
        </p:blipFill>
        <p:spPr>
          <a:xfrm>
            <a:off x="3809601" y="1035805"/>
            <a:ext cx="1135455" cy="1158627"/>
          </a:xfrm>
          <a:prstGeom prst="rect">
            <a:avLst/>
          </a:prstGeom>
        </p:spPr>
      </p:pic>
      <p:pic>
        <p:nvPicPr>
          <p:cNvPr id="164" name="xu x 2">
            <a:extLst>
              <a:ext uri="{FF2B5EF4-FFF2-40B4-BE49-F238E27FC236}">
                <a16:creationId xmlns:a16="http://schemas.microsoft.com/office/drawing/2014/main" id="{6C8C1306-7B5E-F7C5-584C-25122D619833}"/>
              </a:ext>
            </a:extLst>
          </p:cNvPr>
          <p:cNvPicPr>
            <a:picLocks noChangeAspect="1"/>
          </p:cNvPicPr>
          <p:nvPr/>
        </p:nvPicPr>
        <p:blipFill>
          <a:blip r:embed="rId19"/>
          <a:srcRect/>
          <a:stretch>
            <a:fillRect/>
          </a:stretch>
        </p:blipFill>
        <p:spPr>
          <a:xfrm>
            <a:off x="6121183" y="2270373"/>
            <a:ext cx="1135455" cy="1158627"/>
          </a:xfrm>
          <a:prstGeom prst="rect">
            <a:avLst/>
          </a:prstGeom>
        </p:spPr>
      </p:pic>
      <p:pic>
        <p:nvPicPr>
          <p:cNvPr id="165" name="xu x 2">
            <a:extLst>
              <a:ext uri="{FF2B5EF4-FFF2-40B4-BE49-F238E27FC236}">
                <a16:creationId xmlns:a16="http://schemas.microsoft.com/office/drawing/2014/main" id="{D55AA5E9-9749-97F3-416A-940992AACFB8}"/>
              </a:ext>
            </a:extLst>
          </p:cNvPr>
          <p:cNvPicPr>
            <a:picLocks noChangeAspect="1"/>
          </p:cNvPicPr>
          <p:nvPr/>
        </p:nvPicPr>
        <p:blipFill>
          <a:blip r:embed="rId19"/>
          <a:srcRect/>
          <a:stretch>
            <a:fillRect/>
          </a:stretch>
        </p:blipFill>
        <p:spPr>
          <a:xfrm>
            <a:off x="7192671" y="207747"/>
            <a:ext cx="1135455" cy="1158627"/>
          </a:xfrm>
          <a:prstGeom prst="rect">
            <a:avLst/>
          </a:prstGeom>
        </p:spPr>
      </p:pic>
      <p:pic>
        <p:nvPicPr>
          <p:cNvPr id="166" name="xu x 2">
            <a:extLst>
              <a:ext uri="{FF2B5EF4-FFF2-40B4-BE49-F238E27FC236}">
                <a16:creationId xmlns:a16="http://schemas.microsoft.com/office/drawing/2014/main" id="{016F17A6-BA94-AD69-8CC9-842A2BEB1F40}"/>
              </a:ext>
            </a:extLst>
          </p:cNvPr>
          <p:cNvPicPr>
            <a:picLocks noChangeAspect="1"/>
          </p:cNvPicPr>
          <p:nvPr/>
        </p:nvPicPr>
        <p:blipFill>
          <a:blip r:embed="rId19"/>
          <a:srcRect/>
          <a:stretch>
            <a:fillRect/>
          </a:stretch>
        </p:blipFill>
        <p:spPr>
          <a:xfrm>
            <a:off x="8945086" y="45693"/>
            <a:ext cx="1135455" cy="1158627"/>
          </a:xfrm>
          <a:prstGeom prst="rect">
            <a:avLst/>
          </a:prstGeom>
        </p:spPr>
      </p:pic>
      <p:sp>
        <p:nvSpPr>
          <p:cNvPr id="167" name="Freeform 26">
            <a:extLst>
              <a:ext uri="{FF2B5EF4-FFF2-40B4-BE49-F238E27FC236}">
                <a16:creationId xmlns:a16="http://schemas.microsoft.com/office/drawing/2014/main" id="{7CFDD9FA-2B2C-D4B1-F7B0-5180181687A4}"/>
              </a:ext>
            </a:extLst>
          </p:cNvPr>
          <p:cNvSpPr/>
          <p:nvPr/>
        </p:nvSpPr>
        <p:spPr>
          <a:xfrm>
            <a:off x="10384563" y="4953002"/>
            <a:ext cx="716300" cy="716300"/>
          </a:xfrm>
          <a:custGeom>
            <a:avLst/>
            <a:gdLst/>
            <a:ahLst/>
            <a:cxnLst/>
            <a:rect l="l" t="t" r="r" b="b"/>
            <a:pathLst>
              <a:path w="1364309" h="1364309">
                <a:moveTo>
                  <a:pt x="0" y="0"/>
                </a:moveTo>
                <a:lnTo>
                  <a:pt x="1364309" y="0"/>
                </a:lnTo>
                <a:lnTo>
                  <a:pt x="1364309" y="1364309"/>
                </a:lnTo>
                <a:lnTo>
                  <a:pt x="0" y="13643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1" name="Đáp án sai 2">
            <a:extLst>
              <a:ext uri="{FF2B5EF4-FFF2-40B4-BE49-F238E27FC236}">
                <a16:creationId xmlns:a16="http://schemas.microsoft.com/office/drawing/2014/main" id="{8F72A0C8-2C3E-C63D-E0C1-1AA756777E53}"/>
              </a:ext>
            </a:extLst>
          </p:cNvPr>
          <p:cNvSpPr/>
          <p:nvPr/>
        </p:nvSpPr>
        <p:spPr>
          <a:xfrm>
            <a:off x="350581" y="4315902"/>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C. Ninh Bình. </a:t>
            </a:r>
          </a:p>
        </p:txBody>
      </p:sp>
      <p:sp>
        <p:nvSpPr>
          <p:cNvPr id="8" name="Câu hỏi">
            <a:extLst>
              <a:ext uri="{FF2B5EF4-FFF2-40B4-BE49-F238E27FC236}">
                <a16:creationId xmlns:a16="http://schemas.microsoft.com/office/drawing/2014/main" id="{C30639F1-AB73-7B31-9E66-FB4F0666619C}"/>
              </a:ext>
            </a:extLst>
          </p:cNvPr>
          <p:cNvSpPr/>
          <p:nvPr/>
        </p:nvSpPr>
        <p:spPr>
          <a:xfrm>
            <a:off x="350581" y="489857"/>
            <a:ext cx="11437256" cy="1367971"/>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defRPr/>
            </a:pPr>
            <a:r>
              <a:rPr lang="vi-VN" sz="2400" b="1" noProof="1">
                <a:solidFill>
                  <a:prstClr val="black"/>
                </a:solidFill>
                <a:latin typeface="UTM Avo" panose="02040603050506020204" pitchFamily="18" charset="0"/>
                <a:cs typeface="Arial" panose="020B0604020202020204" pitchFamily="34" charset="0"/>
                <a:sym typeface="Arial"/>
              </a:rPr>
              <a:t>Câu 1: </a:t>
            </a:r>
            <a:r>
              <a:rPr lang="vi-VN" sz="2400" noProof="1">
                <a:solidFill>
                  <a:prstClr val="black"/>
                </a:solidFill>
                <a:latin typeface="UTM Avo" panose="02040603050506020204" pitchFamily="18" charset="0"/>
                <a:cs typeface="Arial" panose="020B0604020202020204" pitchFamily="34" charset="0"/>
                <a:sym typeface="Arial"/>
              </a:rPr>
              <a:t>Năm 1416, Lê Lợi đã dựng cờ khởi nghĩa tại: </a:t>
            </a:r>
          </a:p>
        </p:txBody>
      </p:sp>
      <p:sp>
        <p:nvSpPr>
          <p:cNvPr id="9" name="Đáp án đúng">
            <a:extLst>
              <a:ext uri="{FF2B5EF4-FFF2-40B4-BE49-F238E27FC236}">
                <a16:creationId xmlns:a16="http://schemas.microsoft.com/office/drawing/2014/main" id="{2ED8BA22-F8C2-A859-3469-C043141E3197}"/>
              </a:ext>
            </a:extLst>
          </p:cNvPr>
          <p:cNvSpPr/>
          <p:nvPr/>
        </p:nvSpPr>
        <p:spPr>
          <a:xfrm>
            <a:off x="350582" y="2215727"/>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A. Nghệ An.</a:t>
            </a:r>
          </a:p>
        </p:txBody>
      </p:sp>
      <p:sp>
        <p:nvSpPr>
          <p:cNvPr id="10" name="Đáp án sai 1">
            <a:extLst>
              <a:ext uri="{FF2B5EF4-FFF2-40B4-BE49-F238E27FC236}">
                <a16:creationId xmlns:a16="http://schemas.microsoft.com/office/drawing/2014/main" id="{F320DE7F-0466-7232-EE34-201CBA4E0283}"/>
              </a:ext>
            </a:extLst>
          </p:cNvPr>
          <p:cNvSpPr/>
          <p:nvPr/>
        </p:nvSpPr>
        <p:spPr>
          <a:xfrm>
            <a:off x="6243111" y="2215727"/>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en-US" sz="2400" noProof="1">
                <a:solidFill>
                  <a:prstClr val="black"/>
                </a:solidFill>
                <a:latin typeface="UTM Avo" panose="02040603050506020204" pitchFamily="18" charset="0"/>
                <a:cs typeface="Arial" panose="020B0604020202020204" pitchFamily="34" charset="0"/>
                <a:sym typeface="Arial"/>
              </a:rPr>
              <a:t>B. Thanh Hóa. </a:t>
            </a:r>
          </a:p>
        </p:txBody>
      </p:sp>
      <p:sp>
        <p:nvSpPr>
          <p:cNvPr id="12" name="Đáp án sai 3">
            <a:extLst>
              <a:ext uri="{FF2B5EF4-FFF2-40B4-BE49-F238E27FC236}">
                <a16:creationId xmlns:a16="http://schemas.microsoft.com/office/drawing/2014/main" id="{6430CDEA-8531-33FA-73CC-D7CA48A43AAC}"/>
              </a:ext>
            </a:extLst>
          </p:cNvPr>
          <p:cNvSpPr/>
          <p:nvPr/>
        </p:nvSpPr>
        <p:spPr>
          <a:xfrm>
            <a:off x="6313352" y="4315903"/>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D. Thăng Long. </a:t>
            </a:r>
          </a:p>
        </p:txBody>
      </p:sp>
      <p:pic>
        <p:nvPicPr>
          <p:cNvPr id="65" name="Picture 4" descr="https://cdn-icons-png.flaticon.com/128/10767/10767381.png">
            <a:hlinkClick r:id="" action="ppaction://hlinkshowjump?jump=nextslide"/>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flipH="1">
            <a:off x="11350917" y="6058181"/>
            <a:ext cx="850259" cy="7783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EDD9BCA-40F0-4A07-3B2D-467B4C24B3D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spTree>
    <p:extLst>
      <p:ext uri="{BB962C8B-B14F-4D97-AF65-F5344CB8AC3E}">
        <p14:creationId xmlns:p14="http://schemas.microsoft.com/office/powerpoint/2010/main" val="23853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9"/>
                                        </p:tgtEl>
                                        <p:attrNameLst>
                                          <p:attrName>fillcolor</p:attrName>
                                        </p:attrNameLst>
                                      </p:cBhvr>
                                      <p:to>
                                        <a:srgbClr val="C00000"/>
                                      </p:to>
                                    </p:animClr>
                                    <p:set>
                                      <p:cBhvr>
                                        <p:cTn id="25" dur="1000" fill="hold"/>
                                        <p:tgtEl>
                                          <p:spTgt spid="9"/>
                                        </p:tgtEl>
                                        <p:attrNameLst>
                                          <p:attrName>fill.type</p:attrName>
                                        </p:attrNameLst>
                                      </p:cBhvr>
                                      <p:to>
                                        <p:strVal val="solid"/>
                                      </p:to>
                                    </p:set>
                                    <p:set>
                                      <p:cBhvr>
                                        <p:cTn id="26" dur="1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11"/>
                                        </p:tgtEl>
                                        <p:attrNameLst>
                                          <p:attrName>fillcolor</p:attrName>
                                        </p:attrNameLst>
                                      </p:cBhvr>
                                      <p:to>
                                        <a:srgbClr val="C00000"/>
                                      </p:to>
                                    </p:animClr>
                                    <p:set>
                                      <p:cBhvr>
                                        <p:cTn id="32" dur="1000" fill="hold"/>
                                        <p:tgtEl>
                                          <p:spTgt spid="11"/>
                                        </p:tgtEl>
                                        <p:attrNameLst>
                                          <p:attrName>fill.type</p:attrName>
                                        </p:attrNameLst>
                                      </p:cBhvr>
                                      <p:to>
                                        <p:strVal val="solid"/>
                                      </p:to>
                                    </p:set>
                                    <p:set>
                                      <p:cBhvr>
                                        <p:cTn id="33" dur="1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1000" fill="hold"/>
                                        <p:tgtEl>
                                          <p:spTgt spid="10"/>
                                        </p:tgtEl>
                                        <p:attrNameLst>
                                          <p:attrName>fillcolor</p:attrName>
                                        </p:attrNameLst>
                                      </p:cBhvr>
                                      <p:to>
                                        <a:srgbClr val="92D050"/>
                                      </p:to>
                                    </p:animClr>
                                    <p:set>
                                      <p:cBhvr>
                                        <p:cTn id="39" dur="1000" fill="hold"/>
                                        <p:tgtEl>
                                          <p:spTgt spid="10"/>
                                        </p:tgtEl>
                                        <p:attrNameLst>
                                          <p:attrName>fill.type</p:attrName>
                                        </p:attrNameLst>
                                      </p:cBhvr>
                                      <p:to>
                                        <p:strVal val="solid"/>
                                      </p:to>
                                    </p:set>
                                    <p:set>
                                      <p:cBhvr>
                                        <p:cTn id="40" dur="1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1000" fill="hold"/>
                                        <p:tgtEl>
                                          <p:spTgt spid="12"/>
                                        </p:tgtEl>
                                        <p:attrNameLst>
                                          <p:attrName>fillcolor</p:attrName>
                                        </p:attrNameLst>
                                      </p:cBhvr>
                                      <p:to>
                                        <a:srgbClr val="C00000"/>
                                      </p:to>
                                    </p:animClr>
                                    <p:set>
                                      <p:cBhvr>
                                        <p:cTn id="46" dur="1000" fill="hold"/>
                                        <p:tgtEl>
                                          <p:spTgt spid="12"/>
                                        </p:tgtEl>
                                        <p:attrNameLst>
                                          <p:attrName>fill.type</p:attrName>
                                        </p:attrNameLst>
                                      </p:cBhvr>
                                      <p:to>
                                        <p:strVal val="solid"/>
                                      </p:to>
                                    </p:set>
                                    <p:set>
                                      <p:cBhvr>
                                        <p:cTn id="47" dur="1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11" grpId="0" animBg="1"/>
      <p:bldP spid="8" grpId="0" animBg="1"/>
      <p:bldP spid="9"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Freeform 2">
            <a:extLst>
              <a:ext uri="{FF2B5EF4-FFF2-40B4-BE49-F238E27FC236}">
                <a16:creationId xmlns:a16="http://schemas.microsoft.com/office/drawing/2014/main" id="{9107B84B-9D0F-7DA8-3F4B-C097036A72C5}"/>
              </a:ext>
            </a:extLst>
          </p:cNvPr>
          <p:cNvSpPr/>
          <p:nvPr/>
        </p:nvSpPr>
        <p:spPr>
          <a:xfrm>
            <a:off x="0" y="5695891"/>
            <a:ext cx="12192000" cy="1162109"/>
          </a:xfrm>
          <a:custGeom>
            <a:avLst/>
            <a:gdLst/>
            <a:ahLst/>
            <a:cxnLst/>
            <a:rect l="l" t="t" r="r" b="b"/>
            <a:pathLst>
              <a:path w="18288000" h="1743164">
                <a:moveTo>
                  <a:pt x="0" y="0"/>
                </a:moveTo>
                <a:lnTo>
                  <a:pt x="18288000" y="0"/>
                </a:lnTo>
                <a:lnTo>
                  <a:pt x="18288000" y="1743164"/>
                </a:lnTo>
                <a:lnTo>
                  <a:pt x="0" y="1743164"/>
                </a:lnTo>
                <a:lnTo>
                  <a:pt x="0" y="0"/>
                </a:lnTo>
                <a:close/>
              </a:path>
            </a:pathLst>
          </a:custGeom>
          <a:blipFill>
            <a:blip r:embed="rId3">
              <a:extLst>
                <a:ext uri="{96DAC541-7B7A-43D3-8B79-37D633B846F1}">
                  <asvg:svgBlip xmlns:asvg="http://schemas.microsoft.com/office/drawing/2016/SVG/main" r:embed="rId4"/>
                </a:ext>
              </a:extLst>
            </a:blip>
            <a:stretch>
              <a:fillRect t="-907161"/>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2" name="Freeform 3">
            <a:extLst>
              <a:ext uri="{FF2B5EF4-FFF2-40B4-BE49-F238E27FC236}">
                <a16:creationId xmlns:a16="http://schemas.microsoft.com/office/drawing/2014/main" id="{5EC9ABE4-C31D-8DC3-9E1D-C8F476378052}"/>
              </a:ext>
            </a:extLst>
          </p:cNvPr>
          <p:cNvSpPr/>
          <p:nvPr/>
        </p:nvSpPr>
        <p:spPr>
          <a:xfrm>
            <a:off x="1090822" y="4305302"/>
            <a:ext cx="663577" cy="1374553"/>
          </a:xfrm>
          <a:custGeom>
            <a:avLst/>
            <a:gdLst/>
            <a:ahLst/>
            <a:cxnLst/>
            <a:rect l="l" t="t" r="r" b="b"/>
            <a:pathLst>
              <a:path w="995366" h="2061829">
                <a:moveTo>
                  <a:pt x="0" y="0"/>
                </a:moveTo>
                <a:lnTo>
                  <a:pt x="995366" y="0"/>
                </a:lnTo>
                <a:lnTo>
                  <a:pt x="995366" y="2061829"/>
                </a:lnTo>
                <a:lnTo>
                  <a:pt x="0" y="2061829"/>
                </a:lnTo>
                <a:lnTo>
                  <a:pt x="0" y="0"/>
                </a:lnTo>
                <a:close/>
              </a:path>
            </a:pathLst>
          </a:custGeom>
          <a:blipFill>
            <a:blip r:embed="rId3">
              <a:extLst>
                <a:ext uri="{96DAC541-7B7A-43D3-8B79-37D633B846F1}">
                  <asvg:svgBlip xmlns:asvg="http://schemas.microsoft.com/office/drawing/2016/SVG/main" r:embed="rId4"/>
                </a:ext>
              </a:extLst>
            </a:blip>
            <a:stretch>
              <a:fillRect l="-87264" t="-283605" r="-744464" b="-48202"/>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3" name="Freeform 4">
            <a:extLst>
              <a:ext uri="{FF2B5EF4-FFF2-40B4-BE49-F238E27FC236}">
                <a16:creationId xmlns:a16="http://schemas.microsoft.com/office/drawing/2014/main" id="{07324028-5159-952E-ED92-AD0B1DCECEF9}"/>
              </a:ext>
            </a:extLst>
          </p:cNvPr>
          <p:cNvSpPr/>
          <p:nvPr/>
        </p:nvSpPr>
        <p:spPr>
          <a:xfrm>
            <a:off x="3075722" y="265398"/>
            <a:ext cx="666052" cy="429604"/>
          </a:xfrm>
          <a:custGeom>
            <a:avLst/>
            <a:gdLst/>
            <a:ahLst/>
            <a:cxnLst/>
            <a:rect l="l" t="t" r="r" b="b"/>
            <a:pathLst>
              <a:path w="999078" h="644406">
                <a:moveTo>
                  <a:pt x="0" y="0"/>
                </a:moveTo>
                <a:lnTo>
                  <a:pt x="999078" y="0"/>
                </a:lnTo>
                <a:lnTo>
                  <a:pt x="999078" y="644405"/>
                </a:lnTo>
                <a:lnTo>
                  <a:pt x="0" y="6444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4" name="Freeform 5">
            <a:extLst>
              <a:ext uri="{FF2B5EF4-FFF2-40B4-BE49-F238E27FC236}">
                <a16:creationId xmlns:a16="http://schemas.microsoft.com/office/drawing/2014/main" id="{AA78D63E-2D31-0083-F970-BAD619D3E673}"/>
              </a:ext>
            </a:extLst>
          </p:cNvPr>
          <p:cNvSpPr/>
          <p:nvPr/>
        </p:nvSpPr>
        <p:spPr>
          <a:xfrm>
            <a:off x="9731929" y="1151620"/>
            <a:ext cx="2021572" cy="1518707"/>
          </a:xfrm>
          <a:custGeom>
            <a:avLst/>
            <a:gdLst/>
            <a:ahLst/>
            <a:cxnLst/>
            <a:rect l="l" t="t" r="r" b="b"/>
            <a:pathLst>
              <a:path w="3032358" h="2278059">
                <a:moveTo>
                  <a:pt x="0" y="0"/>
                </a:moveTo>
                <a:lnTo>
                  <a:pt x="3032358" y="0"/>
                </a:lnTo>
                <a:lnTo>
                  <a:pt x="3032358" y="2278059"/>
                </a:lnTo>
                <a:lnTo>
                  <a:pt x="0" y="22780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5" name="Freeform 6">
            <a:extLst>
              <a:ext uri="{FF2B5EF4-FFF2-40B4-BE49-F238E27FC236}">
                <a16:creationId xmlns:a16="http://schemas.microsoft.com/office/drawing/2014/main" id="{DD726A60-00A5-C461-21A8-9DDB6CBC56BE}"/>
              </a:ext>
            </a:extLst>
          </p:cNvPr>
          <p:cNvSpPr/>
          <p:nvPr/>
        </p:nvSpPr>
        <p:spPr>
          <a:xfrm>
            <a:off x="7959757" y="2368660"/>
            <a:ext cx="1442599" cy="1234024"/>
          </a:xfrm>
          <a:custGeom>
            <a:avLst/>
            <a:gdLst/>
            <a:ahLst/>
            <a:cxnLst/>
            <a:rect l="l" t="t" r="r" b="b"/>
            <a:pathLst>
              <a:path w="2163898" h="1851035">
                <a:moveTo>
                  <a:pt x="0" y="0"/>
                </a:moveTo>
                <a:lnTo>
                  <a:pt x="2163899" y="0"/>
                </a:lnTo>
                <a:lnTo>
                  <a:pt x="2163899" y="1851035"/>
                </a:lnTo>
                <a:lnTo>
                  <a:pt x="0" y="18510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6" name="Freeform 7">
            <a:extLst>
              <a:ext uri="{FF2B5EF4-FFF2-40B4-BE49-F238E27FC236}">
                <a16:creationId xmlns:a16="http://schemas.microsoft.com/office/drawing/2014/main" id="{5521E165-35E3-0F74-5235-A9E8D70A8597}"/>
              </a:ext>
            </a:extLst>
          </p:cNvPr>
          <p:cNvSpPr/>
          <p:nvPr/>
        </p:nvSpPr>
        <p:spPr>
          <a:xfrm>
            <a:off x="3801398" y="4524459"/>
            <a:ext cx="557777" cy="1155396"/>
          </a:xfrm>
          <a:custGeom>
            <a:avLst/>
            <a:gdLst/>
            <a:ahLst/>
            <a:cxnLst/>
            <a:rect l="l" t="t" r="r" b="b"/>
            <a:pathLst>
              <a:path w="836666" h="1733094">
                <a:moveTo>
                  <a:pt x="0" y="0"/>
                </a:moveTo>
                <a:lnTo>
                  <a:pt x="836666" y="0"/>
                </a:lnTo>
                <a:lnTo>
                  <a:pt x="836666" y="1733094"/>
                </a:lnTo>
                <a:lnTo>
                  <a:pt x="0" y="1733094"/>
                </a:lnTo>
                <a:lnTo>
                  <a:pt x="0" y="0"/>
                </a:lnTo>
                <a:close/>
              </a:path>
            </a:pathLst>
          </a:custGeom>
          <a:blipFill>
            <a:blip r:embed="rId3">
              <a:extLst>
                <a:ext uri="{96DAC541-7B7A-43D3-8B79-37D633B846F1}">
                  <asvg:svgBlip xmlns:asvg="http://schemas.microsoft.com/office/drawing/2016/SVG/main" r:embed="rId4"/>
                </a:ext>
              </a:extLst>
            </a:blip>
            <a:stretch>
              <a:fillRect l="-414419" t="-286304" r="-417308" b="-45503"/>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7" name="Freeform 9">
            <a:extLst>
              <a:ext uri="{FF2B5EF4-FFF2-40B4-BE49-F238E27FC236}">
                <a16:creationId xmlns:a16="http://schemas.microsoft.com/office/drawing/2014/main" id="{3CA7CDC5-923F-857F-D0F5-02220B6FEB0C}"/>
              </a:ext>
            </a:extLst>
          </p:cNvPr>
          <p:cNvSpPr/>
          <p:nvPr/>
        </p:nvSpPr>
        <p:spPr>
          <a:xfrm>
            <a:off x="2571847" y="3005045"/>
            <a:ext cx="610447" cy="610447"/>
          </a:xfrm>
          <a:custGeom>
            <a:avLst/>
            <a:gdLst/>
            <a:ahLst/>
            <a:cxnLst/>
            <a:rect l="l" t="t" r="r" b="b"/>
            <a:pathLst>
              <a:path w="915669" h="915669">
                <a:moveTo>
                  <a:pt x="0" y="0"/>
                </a:moveTo>
                <a:lnTo>
                  <a:pt x="915670" y="0"/>
                </a:lnTo>
                <a:lnTo>
                  <a:pt x="915670"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8" name="Freeform 10">
            <a:extLst>
              <a:ext uri="{FF2B5EF4-FFF2-40B4-BE49-F238E27FC236}">
                <a16:creationId xmlns:a16="http://schemas.microsoft.com/office/drawing/2014/main" id="{AFC40AD5-5C8E-DFE1-BFF4-45EEFB388313}"/>
              </a:ext>
            </a:extLst>
          </p:cNvPr>
          <p:cNvSpPr/>
          <p:nvPr/>
        </p:nvSpPr>
        <p:spPr>
          <a:xfrm>
            <a:off x="3843979" y="3005045"/>
            <a:ext cx="610447" cy="610447"/>
          </a:xfrm>
          <a:custGeom>
            <a:avLst/>
            <a:gdLst/>
            <a:ahLst/>
            <a:cxnLst/>
            <a:rect l="l" t="t" r="r" b="b"/>
            <a:pathLst>
              <a:path w="915669" h="915669">
                <a:moveTo>
                  <a:pt x="0" y="0"/>
                </a:moveTo>
                <a:lnTo>
                  <a:pt x="915670" y="0"/>
                </a:lnTo>
                <a:lnTo>
                  <a:pt x="915670"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9" name="Freeform 11">
            <a:extLst>
              <a:ext uri="{FF2B5EF4-FFF2-40B4-BE49-F238E27FC236}">
                <a16:creationId xmlns:a16="http://schemas.microsoft.com/office/drawing/2014/main" id="{660F9C3D-164B-FCC9-4037-431E24170C68}"/>
              </a:ext>
            </a:extLst>
          </p:cNvPr>
          <p:cNvSpPr/>
          <p:nvPr/>
        </p:nvSpPr>
        <p:spPr>
          <a:xfrm>
            <a:off x="6406174" y="4321341"/>
            <a:ext cx="663577" cy="1374553"/>
          </a:xfrm>
          <a:custGeom>
            <a:avLst/>
            <a:gdLst/>
            <a:ahLst/>
            <a:cxnLst/>
            <a:rect l="l" t="t" r="r" b="b"/>
            <a:pathLst>
              <a:path w="995366" h="2061829">
                <a:moveTo>
                  <a:pt x="0" y="0"/>
                </a:moveTo>
                <a:lnTo>
                  <a:pt x="995366" y="0"/>
                </a:lnTo>
                <a:lnTo>
                  <a:pt x="995366" y="2061828"/>
                </a:lnTo>
                <a:lnTo>
                  <a:pt x="0" y="2061828"/>
                </a:lnTo>
                <a:lnTo>
                  <a:pt x="0" y="0"/>
                </a:lnTo>
                <a:close/>
              </a:path>
            </a:pathLst>
          </a:custGeom>
          <a:blipFill>
            <a:blip r:embed="rId3">
              <a:extLst>
                <a:ext uri="{96DAC541-7B7A-43D3-8B79-37D633B846F1}">
                  <asvg:svgBlip xmlns:asvg="http://schemas.microsoft.com/office/drawing/2016/SVG/main" r:embed="rId4"/>
                </a:ext>
              </a:extLst>
            </a:blip>
            <a:stretch>
              <a:fillRect l="-87264" t="-283605" r="-744464" b="-48202"/>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50" name="Freeform 12">
            <a:extLst>
              <a:ext uri="{FF2B5EF4-FFF2-40B4-BE49-F238E27FC236}">
                <a16:creationId xmlns:a16="http://schemas.microsoft.com/office/drawing/2014/main" id="{F3F45383-ADAE-4574-C0A6-DBAE6C93BC68}"/>
              </a:ext>
            </a:extLst>
          </p:cNvPr>
          <p:cNvSpPr/>
          <p:nvPr/>
        </p:nvSpPr>
        <p:spPr>
          <a:xfrm>
            <a:off x="1979375" y="3005045"/>
            <a:ext cx="610447" cy="610447"/>
          </a:xfrm>
          <a:custGeom>
            <a:avLst/>
            <a:gdLst/>
            <a:ahLst/>
            <a:cxnLst/>
            <a:rect l="l" t="t" r="r" b="b"/>
            <a:pathLst>
              <a:path w="915669" h="915669">
                <a:moveTo>
                  <a:pt x="0" y="0"/>
                </a:moveTo>
                <a:lnTo>
                  <a:pt x="915669" y="0"/>
                </a:lnTo>
                <a:lnTo>
                  <a:pt x="915669"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51" name="Freeform 14">
            <a:extLst>
              <a:ext uri="{FF2B5EF4-FFF2-40B4-BE49-F238E27FC236}">
                <a16:creationId xmlns:a16="http://schemas.microsoft.com/office/drawing/2014/main" id="{FED9A047-5115-8359-9576-22F4843F450A}"/>
              </a:ext>
            </a:extLst>
          </p:cNvPr>
          <p:cNvSpPr/>
          <p:nvPr/>
        </p:nvSpPr>
        <p:spPr>
          <a:xfrm>
            <a:off x="5114826" y="3024417"/>
            <a:ext cx="610447" cy="610447"/>
          </a:xfrm>
          <a:custGeom>
            <a:avLst/>
            <a:gdLst/>
            <a:ahLst/>
            <a:cxnLst/>
            <a:rect l="l" t="t" r="r" b="b"/>
            <a:pathLst>
              <a:path w="915669" h="915669">
                <a:moveTo>
                  <a:pt x="0" y="0"/>
                </a:moveTo>
                <a:lnTo>
                  <a:pt x="915669" y="0"/>
                </a:lnTo>
                <a:lnTo>
                  <a:pt x="915669"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52" name="xu5">
            <a:extLst>
              <a:ext uri="{FF2B5EF4-FFF2-40B4-BE49-F238E27FC236}">
                <a16:creationId xmlns:a16="http://schemas.microsoft.com/office/drawing/2014/main" id="{530AB0CE-255D-03A1-C7FE-3887FB0C57BB}"/>
              </a:ext>
            </a:extLst>
          </p:cNvPr>
          <p:cNvPicPr>
            <a:picLocks noChangeAspect="1"/>
          </p:cNvPicPr>
          <p:nvPr/>
        </p:nvPicPr>
        <p:blipFill>
          <a:blip r:embed="rId13"/>
          <a:srcRect/>
          <a:stretch>
            <a:fillRect/>
          </a:stretch>
        </p:blipFill>
        <p:spPr>
          <a:xfrm>
            <a:off x="8681057" y="1638793"/>
            <a:ext cx="528060" cy="564769"/>
          </a:xfrm>
          <a:prstGeom prst="rect">
            <a:avLst/>
          </a:prstGeom>
        </p:spPr>
      </p:pic>
      <p:pic>
        <p:nvPicPr>
          <p:cNvPr id="53" name="xu4">
            <a:extLst>
              <a:ext uri="{FF2B5EF4-FFF2-40B4-BE49-F238E27FC236}">
                <a16:creationId xmlns:a16="http://schemas.microsoft.com/office/drawing/2014/main" id="{4BAE633B-1BC7-B37B-A592-7A023BC97A47}"/>
              </a:ext>
            </a:extLst>
          </p:cNvPr>
          <p:cNvPicPr>
            <a:picLocks noChangeAspect="1"/>
          </p:cNvPicPr>
          <p:nvPr/>
        </p:nvPicPr>
        <p:blipFill>
          <a:blip r:embed="rId13"/>
          <a:srcRect/>
          <a:stretch>
            <a:fillRect/>
          </a:stretch>
        </p:blipFill>
        <p:spPr>
          <a:xfrm>
            <a:off x="5277451" y="2387944"/>
            <a:ext cx="528060" cy="564769"/>
          </a:xfrm>
          <a:prstGeom prst="rect">
            <a:avLst/>
          </a:prstGeom>
        </p:spPr>
      </p:pic>
      <p:pic>
        <p:nvPicPr>
          <p:cNvPr id="54" name="xu3">
            <a:extLst>
              <a:ext uri="{FF2B5EF4-FFF2-40B4-BE49-F238E27FC236}">
                <a16:creationId xmlns:a16="http://schemas.microsoft.com/office/drawing/2014/main" id="{01D6F69C-D0BC-BF44-7910-361599435D10}"/>
              </a:ext>
            </a:extLst>
          </p:cNvPr>
          <p:cNvPicPr>
            <a:picLocks noChangeAspect="1"/>
          </p:cNvPicPr>
          <p:nvPr/>
        </p:nvPicPr>
        <p:blipFill>
          <a:blip r:embed="rId13"/>
          <a:srcRect/>
          <a:stretch>
            <a:fillRect/>
          </a:stretch>
        </p:blipFill>
        <p:spPr>
          <a:xfrm>
            <a:off x="2654234" y="2401532"/>
            <a:ext cx="528060" cy="564769"/>
          </a:xfrm>
          <a:prstGeom prst="rect">
            <a:avLst/>
          </a:prstGeom>
        </p:spPr>
      </p:pic>
      <p:pic>
        <p:nvPicPr>
          <p:cNvPr id="55" name="xu2">
            <a:extLst>
              <a:ext uri="{FF2B5EF4-FFF2-40B4-BE49-F238E27FC236}">
                <a16:creationId xmlns:a16="http://schemas.microsoft.com/office/drawing/2014/main" id="{EEF1C5A7-A410-17F9-262F-ACCB008721D5}"/>
              </a:ext>
            </a:extLst>
          </p:cNvPr>
          <p:cNvPicPr>
            <a:picLocks noChangeAspect="1"/>
          </p:cNvPicPr>
          <p:nvPr/>
        </p:nvPicPr>
        <p:blipFill>
          <a:blip r:embed="rId13"/>
          <a:srcRect/>
          <a:stretch>
            <a:fillRect/>
          </a:stretch>
        </p:blipFill>
        <p:spPr>
          <a:xfrm>
            <a:off x="1979375" y="2368662"/>
            <a:ext cx="528060" cy="564769"/>
          </a:xfrm>
          <a:prstGeom prst="rect">
            <a:avLst/>
          </a:prstGeom>
        </p:spPr>
      </p:pic>
      <p:pic>
        <p:nvPicPr>
          <p:cNvPr id="56" name="xu1">
            <a:extLst>
              <a:ext uri="{FF2B5EF4-FFF2-40B4-BE49-F238E27FC236}">
                <a16:creationId xmlns:a16="http://schemas.microsoft.com/office/drawing/2014/main" id="{40311DF3-0C8E-0F74-3B7D-B671902AABD5}"/>
              </a:ext>
            </a:extLst>
          </p:cNvPr>
          <p:cNvPicPr>
            <a:picLocks noChangeAspect="1"/>
          </p:cNvPicPr>
          <p:nvPr/>
        </p:nvPicPr>
        <p:blipFill>
          <a:blip r:embed="rId13"/>
          <a:srcRect/>
          <a:stretch>
            <a:fillRect/>
          </a:stretch>
        </p:blipFill>
        <p:spPr>
          <a:xfrm>
            <a:off x="1158582" y="3805329"/>
            <a:ext cx="528060" cy="564769"/>
          </a:xfrm>
          <a:prstGeom prst="rect">
            <a:avLst/>
          </a:prstGeom>
        </p:spPr>
      </p:pic>
      <p:sp>
        <p:nvSpPr>
          <p:cNvPr id="57" name="câu 5">
            <a:extLst>
              <a:ext uri="{FF2B5EF4-FFF2-40B4-BE49-F238E27FC236}">
                <a16:creationId xmlns:a16="http://schemas.microsoft.com/office/drawing/2014/main" id="{7BA33424-D81B-D082-CF3D-41E9B377DF86}"/>
              </a:ext>
            </a:extLst>
          </p:cNvPr>
          <p:cNvSpPr/>
          <p:nvPr/>
        </p:nvSpPr>
        <p:spPr>
          <a:xfrm>
            <a:off x="10418119" y="361207"/>
            <a:ext cx="649191" cy="649191"/>
          </a:xfrm>
          <a:custGeom>
            <a:avLst/>
            <a:gdLst/>
            <a:ahLst/>
            <a:cxnLst/>
            <a:rect l="l" t="t" r="r" b="b"/>
            <a:pathLst>
              <a:path w="973785" h="973785">
                <a:moveTo>
                  <a:pt x="0" y="0"/>
                </a:moveTo>
                <a:lnTo>
                  <a:pt x="973786" y="0"/>
                </a:lnTo>
                <a:lnTo>
                  <a:pt x="973786"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58" name="Câu 4">
            <a:extLst>
              <a:ext uri="{FF2B5EF4-FFF2-40B4-BE49-F238E27FC236}">
                <a16:creationId xmlns:a16="http://schemas.microsoft.com/office/drawing/2014/main" id="{D16CE837-0AA0-A4C1-200E-44F52B9C77E6}"/>
              </a:ext>
            </a:extLst>
          </p:cNvPr>
          <p:cNvSpPr/>
          <p:nvPr/>
        </p:nvSpPr>
        <p:spPr>
          <a:xfrm>
            <a:off x="7959757" y="1596582"/>
            <a:ext cx="649191" cy="649191"/>
          </a:xfrm>
          <a:custGeom>
            <a:avLst/>
            <a:gdLst/>
            <a:ahLst/>
            <a:cxnLst/>
            <a:rect l="l" t="t" r="r" b="b"/>
            <a:pathLst>
              <a:path w="973785" h="973785">
                <a:moveTo>
                  <a:pt x="0" y="0"/>
                </a:moveTo>
                <a:lnTo>
                  <a:pt x="973786" y="0"/>
                </a:lnTo>
                <a:lnTo>
                  <a:pt x="973786" y="973785"/>
                </a:lnTo>
                <a:lnTo>
                  <a:pt x="0" y="9737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59" name="câu 3">
            <a:extLst>
              <a:ext uri="{FF2B5EF4-FFF2-40B4-BE49-F238E27FC236}">
                <a16:creationId xmlns:a16="http://schemas.microsoft.com/office/drawing/2014/main" id="{AF554CAF-58C3-3A39-FA02-84AC084F451E}"/>
              </a:ext>
            </a:extLst>
          </p:cNvPr>
          <p:cNvSpPr/>
          <p:nvPr/>
        </p:nvSpPr>
        <p:spPr>
          <a:xfrm>
            <a:off x="6406174" y="3805329"/>
            <a:ext cx="649191" cy="649191"/>
          </a:xfrm>
          <a:custGeom>
            <a:avLst/>
            <a:gdLst/>
            <a:ahLst/>
            <a:cxnLst/>
            <a:rect l="l" t="t" r="r" b="b"/>
            <a:pathLst>
              <a:path w="973785" h="973785">
                <a:moveTo>
                  <a:pt x="0" y="0"/>
                </a:moveTo>
                <a:lnTo>
                  <a:pt x="973786" y="0"/>
                </a:lnTo>
                <a:lnTo>
                  <a:pt x="973786" y="973785"/>
                </a:lnTo>
                <a:lnTo>
                  <a:pt x="0" y="9737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0" name="câu 2">
            <a:extLst>
              <a:ext uri="{FF2B5EF4-FFF2-40B4-BE49-F238E27FC236}">
                <a16:creationId xmlns:a16="http://schemas.microsoft.com/office/drawing/2014/main" id="{76ED012C-7D96-2BAC-234E-502C3FAC5A0B}"/>
              </a:ext>
            </a:extLst>
          </p:cNvPr>
          <p:cNvSpPr/>
          <p:nvPr/>
        </p:nvSpPr>
        <p:spPr>
          <a:xfrm>
            <a:off x="4460030" y="2985673"/>
            <a:ext cx="649191" cy="649191"/>
          </a:xfrm>
          <a:custGeom>
            <a:avLst/>
            <a:gdLst/>
            <a:ahLst/>
            <a:cxnLst/>
            <a:rect l="l" t="t" r="r" b="b"/>
            <a:pathLst>
              <a:path w="973785" h="973785">
                <a:moveTo>
                  <a:pt x="0" y="0"/>
                </a:moveTo>
                <a:lnTo>
                  <a:pt x="973785" y="0"/>
                </a:lnTo>
                <a:lnTo>
                  <a:pt x="973785"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1" name="câu 1">
            <a:extLst>
              <a:ext uri="{FF2B5EF4-FFF2-40B4-BE49-F238E27FC236}">
                <a16:creationId xmlns:a16="http://schemas.microsoft.com/office/drawing/2014/main" id="{6604B9DA-A539-928E-683F-00BAE23B8FF1}"/>
              </a:ext>
            </a:extLst>
          </p:cNvPr>
          <p:cNvSpPr/>
          <p:nvPr/>
        </p:nvSpPr>
        <p:spPr>
          <a:xfrm>
            <a:off x="3182294" y="2985673"/>
            <a:ext cx="649191" cy="649191"/>
          </a:xfrm>
          <a:custGeom>
            <a:avLst/>
            <a:gdLst/>
            <a:ahLst/>
            <a:cxnLst/>
            <a:rect l="l" t="t" r="r" b="b"/>
            <a:pathLst>
              <a:path w="973785" h="973785">
                <a:moveTo>
                  <a:pt x="0" y="0"/>
                </a:moveTo>
                <a:lnTo>
                  <a:pt x="973785" y="0"/>
                </a:lnTo>
                <a:lnTo>
                  <a:pt x="973785"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62" name="ngưoiif">
            <a:extLst>
              <a:ext uri="{FF2B5EF4-FFF2-40B4-BE49-F238E27FC236}">
                <a16:creationId xmlns:a16="http://schemas.microsoft.com/office/drawing/2014/main" id="{9D3385F2-80D1-F7DD-11AC-F53BBE0A1C8C}"/>
              </a:ext>
            </a:extLst>
          </p:cNvPr>
          <p:cNvPicPr>
            <a:picLocks noChangeAspect="1"/>
          </p:cNvPicPr>
          <p:nvPr/>
        </p:nvPicPr>
        <p:blipFill>
          <a:blip r:embed="rId16"/>
          <a:srcRect/>
          <a:stretch>
            <a:fillRect/>
          </a:stretch>
        </p:blipFill>
        <p:spPr>
          <a:xfrm>
            <a:off x="230276" y="4953002"/>
            <a:ext cx="626313" cy="745649"/>
          </a:xfrm>
          <a:prstGeom prst="rect">
            <a:avLst/>
          </a:prstGeom>
        </p:spPr>
      </p:pic>
      <p:sp>
        <p:nvSpPr>
          <p:cNvPr id="63" name="Freeform 23">
            <a:extLst>
              <a:ext uri="{FF2B5EF4-FFF2-40B4-BE49-F238E27FC236}">
                <a16:creationId xmlns:a16="http://schemas.microsoft.com/office/drawing/2014/main" id="{3501BAA7-B1E5-AE0A-BC27-A0DBAA937C5D}"/>
              </a:ext>
            </a:extLst>
          </p:cNvPr>
          <p:cNvSpPr/>
          <p:nvPr/>
        </p:nvSpPr>
        <p:spPr>
          <a:xfrm>
            <a:off x="4619677" y="370044"/>
            <a:ext cx="979089" cy="631512"/>
          </a:xfrm>
          <a:custGeom>
            <a:avLst/>
            <a:gdLst/>
            <a:ahLst/>
            <a:cxnLst/>
            <a:rect l="l" t="t" r="r" b="b"/>
            <a:pathLst>
              <a:path w="1468633" h="947268">
                <a:moveTo>
                  <a:pt x="0" y="0"/>
                </a:moveTo>
                <a:lnTo>
                  <a:pt x="1468633" y="0"/>
                </a:lnTo>
                <a:lnTo>
                  <a:pt x="1468633" y="947268"/>
                </a:lnTo>
                <a:lnTo>
                  <a:pt x="0" y="947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4" name="cờ">
            <a:extLst>
              <a:ext uri="{FF2B5EF4-FFF2-40B4-BE49-F238E27FC236}">
                <a16:creationId xmlns:a16="http://schemas.microsoft.com/office/drawing/2014/main" id="{15F9EE08-58B5-2D0B-E738-98D3F25A963F}"/>
              </a:ext>
            </a:extLst>
          </p:cNvPr>
          <p:cNvSpPr/>
          <p:nvPr/>
        </p:nvSpPr>
        <p:spPr>
          <a:xfrm>
            <a:off x="11170291" y="637351"/>
            <a:ext cx="671823" cy="956331"/>
          </a:xfrm>
          <a:custGeom>
            <a:avLst/>
            <a:gdLst/>
            <a:ahLst/>
            <a:cxnLst/>
            <a:rect l="l" t="t" r="r" b="b"/>
            <a:pathLst>
              <a:path w="1007733" h="1434495">
                <a:moveTo>
                  <a:pt x="0" y="0"/>
                </a:moveTo>
                <a:lnTo>
                  <a:pt x="1007732" y="0"/>
                </a:lnTo>
                <a:lnTo>
                  <a:pt x="1007732" y="1434495"/>
                </a:lnTo>
                <a:lnTo>
                  <a:pt x="0" y="143449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65" name="xu x 2">
            <a:extLst>
              <a:ext uri="{FF2B5EF4-FFF2-40B4-BE49-F238E27FC236}">
                <a16:creationId xmlns:a16="http://schemas.microsoft.com/office/drawing/2014/main" id="{55684C74-E7DC-FE06-00C4-4D6D627712B6}"/>
              </a:ext>
            </a:extLst>
          </p:cNvPr>
          <p:cNvPicPr>
            <a:picLocks noChangeAspect="1"/>
          </p:cNvPicPr>
          <p:nvPr/>
        </p:nvPicPr>
        <p:blipFill>
          <a:blip r:embed="rId19"/>
          <a:srcRect/>
          <a:stretch>
            <a:fillRect/>
          </a:stretch>
        </p:blipFill>
        <p:spPr>
          <a:xfrm>
            <a:off x="2674146" y="1277512"/>
            <a:ext cx="1135455" cy="1158627"/>
          </a:xfrm>
          <a:prstGeom prst="rect">
            <a:avLst/>
          </a:prstGeom>
        </p:spPr>
      </p:pic>
      <p:sp>
        <p:nvSpPr>
          <p:cNvPr id="66" name="Freeform 26">
            <a:extLst>
              <a:ext uri="{FF2B5EF4-FFF2-40B4-BE49-F238E27FC236}">
                <a16:creationId xmlns:a16="http://schemas.microsoft.com/office/drawing/2014/main" id="{07971EB1-4661-668E-E978-71D5F8750946}"/>
              </a:ext>
            </a:extLst>
          </p:cNvPr>
          <p:cNvSpPr/>
          <p:nvPr/>
        </p:nvSpPr>
        <p:spPr>
          <a:xfrm>
            <a:off x="8492817" y="4937383"/>
            <a:ext cx="716300" cy="716300"/>
          </a:xfrm>
          <a:custGeom>
            <a:avLst/>
            <a:gdLst/>
            <a:ahLst/>
            <a:cxnLst/>
            <a:rect l="l" t="t" r="r" b="b"/>
            <a:pathLst>
              <a:path w="1364309" h="1364309">
                <a:moveTo>
                  <a:pt x="0" y="0"/>
                </a:moveTo>
                <a:lnTo>
                  <a:pt x="1364309" y="0"/>
                </a:lnTo>
                <a:lnTo>
                  <a:pt x="1364309" y="1364309"/>
                </a:lnTo>
                <a:lnTo>
                  <a:pt x="0" y="13643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67" name="xu x 2">
            <a:extLst>
              <a:ext uri="{FF2B5EF4-FFF2-40B4-BE49-F238E27FC236}">
                <a16:creationId xmlns:a16="http://schemas.microsoft.com/office/drawing/2014/main" id="{9D475F5B-6CF9-7A1A-C99B-7344B4A671C5}"/>
              </a:ext>
            </a:extLst>
          </p:cNvPr>
          <p:cNvPicPr>
            <a:picLocks noChangeAspect="1"/>
          </p:cNvPicPr>
          <p:nvPr/>
        </p:nvPicPr>
        <p:blipFill>
          <a:blip r:embed="rId19"/>
          <a:srcRect/>
          <a:stretch>
            <a:fillRect/>
          </a:stretch>
        </p:blipFill>
        <p:spPr>
          <a:xfrm>
            <a:off x="3809601" y="1035805"/>
            <a:ext cx="1135455" cy="1158627"/>
          </a:xfrm>
          <a:prstGeom prst="rect">
            <a:avLst/>
          </a:prstGeom>
        </p:spPr>
      </p:pic>
      <p:pic>
        <p:nvPicPr>
          <p:cNvPr id="68" name="xu x 2">
            <a:extLst>
              <a:ext uri="{FF2B5EF4-FFF2-40B4-BE49-F238E27FC236}">
                <a16:creationId xmlns:a16="http://schemas.microsoft.com/office/drawing/2014/main" id="{C025E243-99C2-BE85-78DE-D3EAA2EAC826}"/>
              </a:ext>
            </a:extLst>
          </p:cNvPr>
          <p:cNvPicPr>
            <a:picLocks noChangeAspect="1"/>
          </p:cNvPicPr>
          <p:nvPr/>
        </p:nvPicPr>
        <p:blipFill>
          <a:blip r:embed="rId19"/>
          <a:srcRect/>
          <a:stretch>
            <a:fillRect/>
          </a:stretch>
        </p:blipFill>
        <p:spPr>
          <a:xfrm>
            <a:off x="6121183" y="2270373"/>
            <a:ext cx="1135455" cy="1158627"/>
          </a:xfrm>
          <a:prstGeom prst="rect">
            <a:avLst/>
          </a:prstGeom>
        </p:spPr>
      </p:pic>
      <p:pic>
        <p:nvPicPr>
          <p:cNvPr id="69" name="xu x 2">
            <a:extLst>
              <a:ext uri="{FF2B5EF4-FFF2-40B4-BE49-F238E27FC236}">
                <a16:creationId xmlns:a16="http://schemas.microsoft.com/office/drawing/2014/main" id="{854017BB-6795-74A9-19D6-28321B75274E}"/>
              </a:ext>
            </a:extLst>
          </p:cNvPr>
          <p:cNvPicPr>
            <a:picLocks noChangeAspect="1"/>
          </p:cNvPicPr>
          <p:nvPr/>
        </p:nvPicPr>
        <p:blipFill>
          <a:blip r:embed="rId19"/>
          <a:srcRect/>
          <a:stretch>
            <a:fillRect/>
          </a:stretch>
        </p:blipFill>
        <p:spPr>
          <a:xfrm>
            <a:off x="7192671" y="207747"/>
            <a:ext cx="1135455" cy="1158627"/>
          </a:xfrm>
          <a:prstGeom prst="rect">
            <a:avLst/>
          </a:prstGeom>
        </p:spPr>
      </p:pic>
      <p:pic>
        <p:nvPicPr>
          <p:cNvPr id="70" name="xu x 2">
            <a:extLst>
              <a:ext uri="{FF2B5EF4-FFF2-40B4-BE49-F238E27FC236}">
                <a16:creationId xmlns:a16="http://schemas.microsoft.com/office/drawing/2014/main" id="{B7A08ED1-35CD-F5EF-A628-0C9A02DA7B75}"/>
              </a:ext>
            </a:extLst>
          </p:cNvPr>
          <p:cNvPicPr>
            <a:picLocks noChangeAspect="1"/>
          </p:cNvPicPr>
          <p:nvPr/>
        </p:nvPicPr>
        <p:blipFill>
          <a:blip r:embed="rId19"/>
          <a:srcRect/>
          <a:stretch>
            <a:fillRect/>
          </a:stretch>
        </p:blipFill>
        <p:spPr>
          <a:xfrm>
            <a:off x="8945086" y="45693"/>
            <a:ext cx="1135455" cy="1158627"/>
          </a:xfrm>
          <a:prstGeom prst="rect">
            <a:avLst/>
          </a:prstGeom>
        </p:spPr>
      </p:pic>
      <p:sp>
        <p:nvSpPr>
          <p:cNvPr id="71" name="Freeform 26">
            <a:extLst>
              <a:ext uri="{FF2B5EF4-FFF2-40B4-BE49-F238E27FC236}">
                <a16:creationId xmlns:a16="http://schemas.microsoft.com/office/drawing/2014/main" id="{CAECD8A4-B7E4-DD7C-933C-B81306ECAB01}"/>
              </a:ext>
            </a:extLst>
          </p:cNvPr>
          <p:cNvSpPr/>
          <p:nvPr/>
        </p:nvSpPr>
        <p:spPr>
          <a:xfrm>
            <a:off x="10384563" y="4953002"/>
            <a:ext cx="716300" cy="716300"/>
          </a:xfrm>
          <a:custGeom>
            <a:avLst/>
            <a:gdLst/>
            <a:ahLst/>
            <a:cxnLst/>
            <a:rect l="l" t="t" r="r" b="b"/>
            <a:pathLst>
              <a:path w="1364309" h="1364309">
                <a:moveTo>
                  <a:pt x="0" y="0"/>
                </a:moveTo>
                <a:lnTo>
                  <a:pt x="1364309" y="0"/>
                </a:lnTo>
                <a:lnTo>
                  <a:pt x="1364309" y="1364309"/>
                </a:lnTo>
                <a:lnTo>
                  <a:pt x="0" y="13643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 name="Đáp án sai 2">
            <a:extLst>
              <a:ext uri="{FF2B5EF4-FFF2-40B4-BE49-F238E27FC236}">
                <a16:creationId xmlns:a16="http://schemas.microsoft.com/office/drawing/2014/main" id="{E991BA0A-8344-5A50-D413-7AD58CB7DA4D}"/>
              </a:ext>
            </a:extLst>
          </p:cNvPr>
          <p:cNvSpPr/>
          <p:nvPr/>
        </p:nvSpPr>
        <p:spPr>
          <a:xfrm>
            <a:off x="350581" y="4315902"/>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C. Nguyễn Trãi, Nguyễn Chích, Trần Quang Khải.</a:t>
            </a:r>
          </a:p>
        </p:txBody>
      </p:sp>
      <p:sp>
        <p:nvSpPr>
          <p:cNvPr id="3" name="Câu hỏi">
            <a:extLst>
              <a:ext uri="{FF2B5EF4-FFF2-40B4-BE49-F238E27FC236}">
                <a16:creationId xmlns:a16="http://schemas.microsoft.com/office/drawing/2014/main" id="{172BFD05-4EC7-74C6-40E3-6E58A76D39E1}"/>
              </a:ext>
            </a:extLst>
          </p:cNvPr>
          <p:cNvSpPr/>
          <p:nvPr/>
        </p:nvSpPr>
        <p:spPr>
          <a:xfrm>
            <a:off x="350581" y="489857"/>
            <a:ext cx="11437256" cy="1367971"/>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b="1" noProof="1">
                <a:solidFill>
                  <a:prstClr val="black"/>
                </a:solidFill>
                <a:latin typeface="UTM Avo" panose="02040603050506020204" pitchFamily="18" charset="0"/>
                <a:cs typeface="Arial" panose="020B0604020202020204" pitchFamily="34" charset="0"/>
                <a:sym typeface="Arial"/>
              </a:rPr>
              <a:t>Câu 2: </a:t>
            </a:r>
            <a:r>
              <a:rPr lang="vi-VN" sz="2400" noProof="1">
                <a:solidFill>
                  <a:prstClr val="black"/>
                </a:solidFill>
                <a:latin typeface="UTM Avo" panose="02040603050506020204" pitchFamily="18" charset="0"/>
                <a:cs typeface="Arial" panose="020B0604020202020204" pitchFamily="34" charset="0"/>
                <a:sym typeface="Arial"/>
              </a:rPr>
              <a:t>Cuộc khởi nghĩa Lam Sơn đã thu hút được </a:t>
            </a:r>
          </a:p>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nhiều người yêu nước tham gia, trong đó có: </a:t>
            </a:r>
          </a:p>
        </p:txBody>
      </p:sp>
      <p:sp>
        <p:nvSpPr>
          <p:cNvPr id="5" name="Đáp án đúng">
            <a:extLst>
              <a:ext uri="{FF2B5EF4-FFF2-40B4-BE49-F238E27FC236}">
                <a16:creationId xmlns:a16="http://schemas.microsoft.com/office/drawing/2014/main" id="{E304430C-0DD8-421E-171E-FD50C36293F3}"/>
              </a:ext>
            </a:extLst>
          </p:cNvPr>
          <p:cNvSpPr/>
          <p:nvPr/>
        </p:nvSpPr>
        <p:spPr>
          <a:xfrm>
            <a:off x="350582" y="2215727"/>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A. Nguyễn Trãi, Nguyễn Chích,</a:t>
            </a:r>
            <a:endParaRPr lang="en-US" sz="2400" noProof="1">
              <a:solidFill>
                <a:prstClr val="black"/>
              </a:solidFill>
              <a:latin typeface="UTM Avo" panose="02040603050506020204" pitchFamily="18" charset="0"/>
              <a:cs typeface="Arial" panose="020B0604020202020204" pitchFamily="34" charset="0"/>
              <a:sym typeface="Arial"/>
            </a:endParaRPr>
          </a:p>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Lê Lai. </a:t>
            </a:r>
          </a:p>
        </p:txBody>
      </p:sp>
      <p:sp>
        <p:nvSpPr>
          <p:cNvPr id="6" name="Đáp án sai 1">
            <a:extLst>
              <a:ext uri="{FF2B5EF4-FFF2-40B4-BE49-F238E27FC236}">
                <a16:creationId xmlns:a16="http://schemas.microsoft.com/office/drawing/2014/main" id="{30144073-202D-1399-81B0-975F9F22B3FD}"/>
              </a:ext>
            </a:extLst>
          </p:cNvPr>
          <p:cNvSpPr/>
          <p:nvPr/>
        </p:nvSpPr>
        <p:spPr>
          <a:xfrm>
            <a:off x="6243111" y="2215727"/>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en-US" sz="2400" noProof="1">
                <a:solidFill>
                  <a:prstClr val="black"/>
                </a:solidFill>
                <a:latin typeface="UTM Avo" panose="02040603050506020204" pitchFamily="18" charset="0"/>
                <a:cs typeface="Arial" panose="020B0604020202020204" pitchFamily="34" charset="0"/>
                <a:sym typeface="Arial"/>
              </a:rPr>
              <a:t>B. Nguyễn Trãi, Trần Quốc Tuấn, </a:t>
            </a:r>
          </a:p>
          <a:p>
            <a:pPr lvl="0" algn="ctr" defTabSz="914377">
              <a:lnSpc>
                <a:spcPct val="150000"/>
              </a:lnSpc>
              <a:defRPr/>
            </a:pPr>
            <a:r>
              <a:rPr lang="en-US" sz="2400" noProof="1">
                <a:solidFill>
                  <a:prstClr val="black"/>
                </a:solidFill>
                <a:latin typeface="UTM Avo" panose="02040603050506020204" pitchFamily="18" charset="0"/>
                <a:cs typeface="Arial" panose="020B0604020202020204" pitchFamily="34" charset="0"/>
                <a:sym typeface="Arial"/>
              </a:rPr>
              <a:t>Lê Lai. </a:t>
            </a:r>
          </a:p>
        </p:txBody>
      </p:sp>
      <p:sp>
        <p:nvSpPr>
          <p:cNvPr id="7" name="Đáp án sai 3">
            <a:extLst>
              <a:ext uri="{FF2B5EF4-FFF2-40B4-BE49-F238E27FC236}">
                <a16:creationId xmlns:a16="http://schemas.microsoft.com/office/drawing/2014/main" id="{369F2504-0421-7389-EFA7-46B24D2A5E3C}"/>
              </a:ext>
            </a:extLst>
          </p:cNvPr>
          <p:cNvSpPr/>
          <p:nvPr/>
        </p:nvSpPr>
        <p:spPr>
          <a:xfrm>
            <a:off x="6313352" y="4315903"/>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D. Lê Quý Đôn, Nguyễn Chích,</a:t>
            </a:r>
            <a:endParaRPr lang="en-US" sz="2400" noProof="1">
              <a:solidFill>
                <a:prstClr val="black"/>
              </a:solidFill>
              <a:latin typeface="UTM Avo" panose="02040603050506020204" pitchFamily="18" charset="0"/>
              <a:cs typeface="Arial" panose="020B0604020202020204" pitchFamily="34" charset="0"/>
              <a:sym typeface="Arial"/>
            </a:endParaRPr>
          </a:p>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Lê Lai.</a:t>
            </a:r>
          </a:p>
        </p:txBody>
      </p:sp>
      <p:pic>
        <p:nvPicPr>
          <p:cNvPr id="14" name="Picture 13">
            <a:extLst>
              <a:ext uri="{FF2B5EF4-FFF2-40B4-BE49-F238E27FC236}">
                <a16:creationId xmlns:a16="http://schemas.microsoft.com/office/drawing/2014/main" id="{9FB4BC1B-2CE7-D662-CC4A-7A66356D085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4" name="Picture 4" descr="https://cdn-icons-png.flaticon.com/128/10767/10767381.png">
            <a:hlinkClick r:id="" action="ppaction://hlinkshowjump?jump=nextslide"/>
            <a:extLst>
              <a:ext uri="{FF2B5EF4-FFF2-40B4-BE49-F238E27FC236}">
                <a16:creationId xmlns:a16="http://schemas.microsoft.com/office/drawing/2014/main" id="{B5646DFF-0650-C85D-B41F-8FEC6A81763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11350917" y="6058181"/>
            <a:ext cx="850259" cy="77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99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2"/>
                                        </p:tgtEl>
                                        <p:attrNameLst>
                                          <p:attrName>fillcolor</p:attrName>
                                        </p:attrNameLst>
                                      </p:cBhvr>
                                      <p:to>
                                        <a:srgbClr val="C00000"/>
                                      </p:to>
                                    </p:animClr>
                                    <p:set>
                                      <p:cBhvr>
                                        <p:cTn id="25" dur="1000" fill="hold"/>
                                        <p:tgtEl>
                                          <p:spTgt spid="2"/>
                                        </p:tgtEl>
                                        <p:attrNameLst>
                                          <p:attrName>fill.type</p:attrName>
                                        </p:attrNameLst>
                                      </p:cBhvr>
                                      <p:to>
                                        <p:strVal val="solid"/>
                                      </p:to>
                                    </p:set>
                                    <p:set>
                                      <p:cBhvr>
                                        <p:cTn id="26" dur="10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7"/>
                                        </p:tgtEl>
                                        <p:attrNameLst>
                                          <p:attrName>fillcolor</p:attrName>
                                        </p:attrNameLst>
                                      </p:cBhvr>
                                      <p:to>
                                        <a:srgbClr val="C00000"/>
                                      </p:to>
                                    </p:animClr>
                                    <p:set>
                                      <p:cBhvr>
                                        <p:cTn id="32" dur="1000" fill="hold"/>
                                        <p:tgtEl>
                                          <p:spTgt spid="7"/>
                                        </p:tgtEl>
                                        <p:attrNameLst>
                                          <p:attrName>fill.type</p:attrName>
                                        </p:attrNameLst>
                                      </p:cBhvr>
                                      <p:to>
                                        <p:strVal val="solid"/>
                                      </p:to>
                                    </p:set>
                                    <p:set>
                                      <p:cBhvr>
                                        <p:cTn id="33" dur="1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1000" fill="hold"/>
                                        <p:tgtEl>
                                          <p:spTgt spid="5"/>
                                        </p:tgtEl>
                                        <p:attrNameLst>
                                          <p:attrName>fillcolor</p:attrName>
                                        </p:attrNameLst>
                                      </p:cBhvr>
                                      <p:to>
                                        <a:srgbClr val="92D050"/>
                                      </p:to>
                                    </p:animClr>
                                    <p:set>
                                      <p:cBhvr>
                                        <p:cTn id="39" dur="1000" fill="hold"/>
                                        <p:tgtEl>
                                          <p:spTgt spid="5"/>
                                        </p:tgtEl>
                                        <p:attrNameLst>
                                          <p:attrName>fill.type</p:attrName>
                                        </p:attrNameLst>
                                      </p:cBhvr>
                                      <p:to>
                                        <p:strVal val="solid"/>
                                      </p:to>
                                    </p:set>
                                    <p:set>
                                      <p:cBhvr>
                                        <p:cTn id="40" dur="1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1000" fill="hold"/>
                                        <p:tgtEl>
                                          <p:spTgt spid="6"/>
                                        </p:tgtEl>
                                        <p:attrNameLst>
                                          <p:attrName>fillcolor</p:attrName>
                                        </p:attrNameLst>
                                      </p:cBhvr>
                                      <p:to>
                                        <a:srgbClr val="C00000"/>
                                      </p:to>
                                    </p:animClr>
                                    <p:set>
                                      <p:cBhvr>
                                        <p:cTn id="46" dur="1000" fill="hold"/>
                                        <p:tgtEl>
                                          <p:spTgt spid="6"/>
                                        </p:tgtEl>
                                        <p:attrNameLst>
                                          <p:attrName>fill.type</p:attrName>
                                        </p:attrNameLst>
                                      </p:cBhvr>
                                      <p:to>
                                        <p:strVal val="solid"/>
                                      </p:to>
                                    </p:set>
                                    <p:set>
                                      <p:cBhvr>
                                        <p:cTn id="47" dur="1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3ACD8B-8172-C08C-9C3D-5DC8FA24FAC9}"/>
              </a:ext>
            </a:extLst>
          </p:cNvPr>
          <p:cNvGrpSpPr/>
          <p:nvPr/>
        </p:nvGrpSpPr>
        <p:grpSpPr>
          <a:xfrm>
            <a:off x="4557132" y="2905519"/>
            <a:ext cx="3077736" cy="1666333"/>
            <a:chOff x="-756043" y="2287668"/>
            <a:chExt cx="3237488" cy="1666333"/>
          </a:xfrm>
        </p:grpSpPr>
        <p:pic>
          <p:nvPicPr>
            <p:cNvPr id="3" name="Picture 2">
              <a:hlinkClick r:id="rId3"/>
              <a:extLst>
                <a:ext uri="{FF2B5EF4-FFF2-40B4-BE49-F238E27FC236}">
                  <a16:creationId xmlns:a16="http://schemas.microsoft.com/office/drawing/2014/main" id="{5C7B95D4-38C1-8E41-7162-62F01E92B36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4" name="TextBox 3">
              <a:extLst>
                <a:ext uri="{FF2B5EF4-FFF2-40B4-BE49-F238E27FC236}">
                  <a16:creationId xmlns:a16="http://schemas.microsoft.com/office/drawing/2014/main" id="{59C394F6-1D46-3B5B-D022-4BA616FC799A}"/>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414076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1B29981-A821-C6BA-3954-0E072DC68C96}"/>
              </a:ext>
            </a:extLst>
          </p:cNvPr>
          <p:cNvSpPr/>
          <p:nvPr/>
        </p:nvSpPr>
        <p:spPr>
          <a:xfrm>
            <a:off x="0" y="5695891"/>
            <a:ext cx="12192000" cy="1162109"/>
          </a:xfrm>
          <a:custGeom>
            <a:avLst/>
            <a:gdLst/>
            <a:ahLst/>
            <a:cxnLst/>
            <a:rect l="l" t="t" r="r" b="b"/>
            <a:pathLst>
              <a:path w="18288000" h="1743164">
                <a:moveTo>
                  <a:pt x="0" y="0"/>
                </a:moveTo>
                <a:lnTo>
                  <a:pt x="18288000" y="0"/>
                </a:lnTo>
                <a:lnTo>
                  <a:pt x="18288000" y="1743164"/>
                </a:lnTo>
                <a:lnTo>
                  <a:pt x="0" y="1743164"/>
                </a:lnTo>
                <a:lnTo>
                  <a:pt x="0" y="0"/>
                </a:lnTo>
                <a:close/>
              </a:path>
            </a:pathLst>
          </a:custGeom>
          <a:blipFill>
            <a:blip r:embed="rId3">
              <a:extLst>
                <a:ext uri="{96DAC541-7B7A-43D3-8B79-37D633B846F1}">
                  <asvg:svgBlip xmlns:asvg="http://schemas.microsoft.com/office/drawing/2016/SVG/main" r:embed="rId4"/>
                </a:ext>
              </a:extLst>
            </a:blip>
            <a:stretch>
              <a:fillRect t="-907161"/>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 name="Freeform 3">
            <a:extLst>
              <a:ext uri="{FF2B5EF4-FFF2-40B4-BE49-F238E27FC236}">
                <a16:creationId xmlns:a16="http://schemas.microsoft.com/office/drawing/2014/main" id="{C3680F6E-3F2E-C8AF-1676-DF939531484F}"/>
              </a:ext>
            </a:extLst>
          </p:cNvPr>
          <p:cNvSpPr/>
          <p:nvPr/>
        </p:nvSpPr>
        <p:spPr>
          <a:xfrm>
            <a:off x="1090822" y="4305302"/>
            <a:ext cx="663577" cy="1374553"/>
          </a:xfrm>
          <a:custGeom>
            <a:avLst/>
            <a:gdLst/>
            <a:ahLst/>
            <a:cxnLst/>
            <a:rect l="l" t="t" r="r" b="b"/>
            <a:pathLst>
              <a:path w="995366" h="2061829">
                <a:moveTo>
                  <a:pt x="0" y="0"/>
                </a:moveTo>
                <a:lnTo>
                  <a:pt x="995366" y="0"/>
                </a:lnTo>
                <a:lnTo>
                  <a:pt x="995366" y="2061829"/>
                </a:lnTo>
                <a:lnTo>
                  <a:pt x="0" y="2061829"/>
                </a:lnTo>
                <a:lnTo>
                  <a:pt x="0" y="0"/>
                </a:lnTo>
                <a:close/>
              </a:path>
            </a:pathLst>
          </a:custGeom>
          <a:blipFill>
            <a:blip r:embed="rId3">
              <a:extLst>
                <a:ext uri="{96DAC541-7B7A-43D3-8B79-37D633B846F1}">
                  <asvg:svgBlip xmlns:asvg="http://schemas.microsoft.com/office/drawing/2016/SVG/main" r:embed="rId4"/>
                </a:ext>
              </a:extLst>
            </a:blip>
            <a:stretch>
              <a:fillRect l="-87264" t="-283605" r="-744464" b="-48202"/>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 name="Freeform 4">
            <a:extLst>
              <a:ext uri="{FF2B5EF4-FFF2-40B4-BE49-F238E27FC236}">
                <a16:creationId xmlns:a16="http://schemas.microsoft.com/office/drawing/2014/main" id="{0ABA6074-DFF7-ACA2-723D-E051E71175D1}"/>
              </a:ext>
            </a:extLst>
          </p:cNvPr>
          <p:cNvSpPr/>
          <p:nvPr/>
        </p:nvSpPr>
        <p:spPr>
          <a:xfrm>
            <a:off x="3075722" y="265398"/>
            <a:ext cx="666052" cy="429604"/>
          </a:xfrm>
          <a:custGeom>
            <a:avLst/>
            <a:gdLst/>
            <a:ahLst/>
            <a:cxnLst/>
            <a:rect l="l" t="t" r="r" b="b"/>
            <a:pathLst>
              <a:path w="999078" h="644406">
                <a:moveTo>
                  <a:pt x="0" y="0"/>
                </a:moveTo>
                <a:lnTo>
                  <a:pt x="999078" y="0"/>
                </a:lnTo>
                <a:lnTo>
                  <a:pt x="999078" y="644405"/>
                </a:lnTo>
                <a:lnTo>
                  <a:pt x="0" y="6444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5" name="Freeform 5">
            <a:extLst>
              <a:ext uri="{FF2B5EF4-FFF2-40B4-BE49-F238E27FC236}">
                <a16:creationId xmlns:a16="http://schemas.microsoft.com/office/drawing/2014/main" id="{4C479A30-63E8-3F3E-EAEC-84DAEA554286}"/>
              </a:ext>
            </a:extLst>
          </p:cNvPr>
          <p:cNvSpPr/>
          <p:nvPr/>
        </p:nvSpPr>
        <p:spPr>
          <a:xfrm>
            <a:off x="9731929" y="1151620"/>
            <a:ext cx="2021572" cy="1518707"/>
          </a:xfrm>
          <a:custGeom>
            <a:avLst/>
            <a:gdLst/>
            <a:ahLst/>
            <a:cxnLst/>
            <a:rect l="l" t="t" r="r" b="b"/>
            <a:pathLst>
              <a:path w="3032358" h="2278059">
                <a:moveTo>
                  <a:pt x="0" y="0"/>
                </a:moveTo>
                <a:lnTo>
                  <a:pt x="3032358" y="0"/>
                </a:lnTo>
                <a:lnTo>
                  <a:pt x="3032358" y="2278059"/>
                </a:lnTo>
                <a:lnTo>
                  <a:pt x="0" y="22780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Freeform 6">
            <a:extLst>
              <a:ext uri="{FF2B5EF4-FFF2-40B4-BE49-F238E27FC236}">
                <a16:creationId xmlns:a16="http://schemas.microsoft.com/office/drawing/2014/main" id="{05BD5EEF-E090-5847-1011-59D03FD0389D}"/>
              </a:ext>
            </a:extLst>
          </p:cNvPr>
          <p:cNvSpPr/>
          <p:nvPr/>
        </p:nvSpPr>
        <p:spPr>
          <a:xfrm>
            <a:off x="7959757" y="2368660"/>
            <a:ext cx="1442599" cy="1234024"/>
          </a:xfrm>
          <a:custGeom>
            <a:avLst/>
            <a:gdLst/>
            <a:ahLst/>
            <a:cxnLst/>
            <a:rect l="l" t="t" r="r" b="b"/>
            <a:pathLst>
              <a:path w="2163898" h="1851035">
                <a:moveTo>
                  <a:pt x="0" y="0"/>
                </a:moveTo>
                <a:lnTo>
                  <a:pt x="2163899" y="0"/>
                </a:lnTo>
                <a:lnTo>
                  <a:pt x="2163899" y="1851035"/>
                </a:lnTo>
                <a:lnTo>
                  <a:pt x="0" y="18510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Freeform 7">
            <a:extLst>
              <a:ext uri="{FF2B5EF4-FFF2-40B4-BE49-F238E27FC236}">
                <a16:creationId xmlns:a16="http://schemas.microsoft.com/office/drawing/2014/main" id="{8C0463E0-0E59-B83C-6ABE-730F1774D01D}"/>
              </a:ext>
            </a:extLst>
          </p:cNvPr>
          <p:cNvSpPr/>
          <p:nvPr/>
        </p:nvSpPr>
        <p:spPr>
          <a:xfrm>
            <a:off x="3801398" y="4524459"/>
            <a:ext cx="557777" cy="1155396"/>
          </a:xfrm>
          <a:custGeom>
            <a:avLst/>
            <a:gdLst/>
            <a:ahLst/>
            <a:cxnLst/>
            <a:rect l="l" t="t" r="r" b="b"/>
            <a:pathLst>
              <a:path w="836666" h="1733094">
                <a:moveTo>
                  <a:pt x="0" y="0"/>
                </a:moveTo>
                <a:lnTo>
                  <a:pt x="836666" y="0"/>
                </a:lnTo>
                <a:lnTo>
                  <a:pt x="836666" y="1733094"/>
                </a:lnTo>
                <a:lnTo>
                  <a:pt x="0" y="1733094"/>
                </a:lnTo>
                <a:lnTo>
                  <a:pt x="0" y="0"/>
                </a:lnTo>
                <a:close/>
              </a:path>
            </a:pathLst>
          </a:custGeom>
          <a:blipFill>
            <a:blip r:embed="rId3">
              <a:extLst>
                <a:ext uri="{96DAC541-7B7A-43D3-8B79-37D633B846F1}">
                  <asvg:svgBlip xmlns:asvg="http://schemas.microsoft.com/office/drawing/2016/SVG/main" r:embed="rId4"/>
                </a:ext>
              </a:extLst>
            </a:blip>
            <a:stretch>
              <a:fillRect l="-414419" t="-286304" r="-417308" b="-45503"/>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Freeform 9">
            <a:extLst>
              <a:ext uri="{FF2B5EF4-FFF2-40B4-BE49-F238E27FC236}">
                <a16:creationId xmlns:a16="http://schemas.microsoft.com/office/drawing/2014/main" id="{98D22993-D8B6-5BDD-5F7C-E8A01E354D21}"/>
              </a:ext>
            </a:extLst>
          </p:cNvPr>
          <p:cNvSpPr/>
          <p:nvPr/>
        </p:nvSpPr>
        <p:spPr>
          <a:xfrm>
            <a:off x="2571847" y="3005045"/>
            <a:ext cx="610447" cy="610447"/>
          </a:xfrm>
          <a:custGeom>
            <a:avLst/>
            <a:gdLst/>
            <a:ahLst/>
            <a:cxnLst/>
            <a:rect l="l" t="t" r="r" b="b"/>
            <a:pathLst>
              <a:path w="915669" h="915669">
                <a:moveTo>
                  <a:pt x="0" y="0"/>
                </a:moveTo>
                <a:lnTo>
                  <a:pt x="915670" y="0"/>
                </a:lnTo>
                <a:lnTo>
                  <a:pt x="915670"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9" name="Freeform 10">
            <a:extLst>
              <a:ext uri="{FF2B5EF4-FFF2-40B4-BE49-F238E27FC236}">
                <a16:creationId xmlns:a16="http://schemas.microsoft.com/office/drawing/2014/main" id="{D34967E0-7AB1-9DB7-6380-ED7F76EE8373}"/>
              </a:ext>
            </a:extLst>
          </p:cNvPr>
          <p:cNvSpPr/>
          <p:nvPr/>
        </p:nvSpPr>
        <p:spPr>
          <a:xfrm>
            <a:off x="3843979" y="3005045"/>
            <a:ext cx="610447" cy="610447"/>
          </a:xfrm>
          <a:custGeom>
            <a:avLst/>
            <a:gdLst/>
            <a:ahLst/>
            <a:cxnLst/>
            <a:rect l="l" t="t" r="r" b="b"/>
            <a:pathLst>
              <a:path w="915669" h="915669">
                <a:moveTo>
                  <a:pt x="0" y="0"/>
                </a:moveTo>
                <a:lnTo>
                  <a:pt x="915670" y="0"/>
                </a:lnTo>
                <a:lnTo>
                  <a:pt x="915670"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Freeform 11">
            <a:extLst>
              <a:ext uri="{FF2B5EF4-FFF2-40B4-BE49-F238E27FC236}">
                <a16:creationId xmlns:a16="http://schemas.microsoft.com/office/drawing/2014/main" id="{52A14578-6A36-5E66-EA2E-5E228620876D}"/>
              </a:ext>
            </a:extLst>
          </p:cNvPr>
          <p:cNvSpPr/>
          <p:nvPr/>
        </p:nvSpPr>
        <p:spPr>
          <a:xfrm>
            <a:off x="6406174" y="4321341"/>
            <a:ext cx="663577" cy="1374553"/>
          </a:xfrm>
          <a:custGeom>
            <a:avLst/>
            <a:gdLst/>
            <a:ahLst/>
            <a:cxnLst/>
            <a:rect l="l" t="t" r="r" b="b"/>
            <a:pathLst>
              <a:path w="995366" h="2061829">
                <a:moveTo>
                  <a:pt x="0" y="0"/>
                </a:moveTo>
                <a:lnTo>
                  <a:pt x="995366" y="0"/>
                </a:lnTo>
                <a:lnTo>
                  <a:pt x="995366" y="2061828"/>
                </a:lnTo>
                <a:lnTo>
                  <a:pt x="0" y="2061828"/>
                </a:lnTo>
                <a:lnTo>
                  <a:pt x="0" y="0"/>
                </a:lnTo>
                <a:close/>
              </a:path>
            </a:pathLst>
          </a:custGeom>
          <a:blipFill>
            <a:blip r:embed="rId3">
              <a:extLst>
                <a:ext uri="{96DAC541-7B7A-43D3-8B79-37D633B846F1}">
                  <asvg:svgBlip xmlns:asvg="http://schemas.microsoft.com/office/drawing/2016/SVG/main" r:embed="rId4"/>
                </a:ext>
              </a:extLst>
            </a:blip>
            <a:stretch>
              <a:fillRect l="-87264" t="-283605" r="-744464" b="-48202"/>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1" name="Freeform 12">
            <a:extLst>
              <a:ext uri="{FF2B5EF4-FFF2-40B4-BE49-F238E27FC236}">
                <a16:creationId xmlns:a16="http://schemas.microsoft.com/office/drawing/2014/main" id="{F8973268-0E1D-C7CA-28BC-B5F23BD7DFBA}"/>
              </a:ext>
            </a:extLst>
          </p:cNvPr>
          <p:cNvSpPr/>
          <p:nvPr/>
        </p:nvSpPr>
        <p:spPr>
          <a:xfrm>
            <a:off x="1979375" y="3005045"/>
            <a:ext cx="610447" cy="610447"/>
          </a:xfrm>
          <a:custGeom>
            <a:avLst/>
            <a:gdLst/>
            <a:ahLst/>
            <a:cxnLst/>
            <a:rect l="l" t="t" r="r" b="b"/>
            <a:pathLst>
              <a:path w="915669" h="915669">
                <a:moveTo>
                  <a:pt x="0" y="0"/>
                </a:moveTo>
                <a:lnTo>
                  <a:pt x="915669" y="0"/>
                </a:lnTo>
                <a:lnTo>
                  <a:pt x="915669"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2" name="Freeform 14">
            <a:extLst>
              <a:ext uri="{FF2B5EF4-FFF2-40B4-BE49-F238E27FC236}">
                <a16:creationId xmlns:a16="http://schemas.microsoft.com/office/drawing/2014/main" id="{31230D42-CD84-3559-C8FB-EA0D1F1CB9FE}"/>
              </a:ext>
            </a:extLst>
          </p:cNvPr>
          <p:cNvSpPr/>
          <p:nvPr/>
        </p:nvSpPr>
        <p:spPr>
          <a:xfrm>
            <a:off x="5114826" y="3024417"/>
            <a:ext cx="610447" cy="610447"/>
          </a:xfrm>
          <a:custGeom>
            <a:avLst/>
            <a:gdLst/>
            <a:ahLst/>
            <a:cxnLst/>
            <a:rect l="l" t="t" r="r" b="b"/>
            <a:pathLst>
              <a:path w="915669" h="915669">
                <a:moveTo>
                  <a:pt x="0" y="0"/>
                </a:moveTo>
                <a:lnTo>
                  <a:pt x="915669" y="0"/>
                </a:lnTo>
                <a:lnTo>
                  <a:pt x="915669"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13" name="xu5">
            <a:extLst>
              <a:ext uri="{FF2B5EF4-FFF2-40B4-BE49-F238E27FC236}">
                <a16:creationId xmlns:a16="http://schemas.microsoft.com/office/drawing/2014/main" id="{2B69CF4C-5B70-4A50-F763-2BD6522C136A}"/>
              </a:ext>
            </a:extLst>
          </p:cNvPr>
          <p:cNvPicPr>
            <a:picLocks noChangeAspect="1"/>
          </p:cNvPicPr>
          <p:nvPr/>
        </p:nvPicPr>
        <p:blipFill>
          <a:blip r:embed="rId13"/>
          <a:srcRect/>
          <a:stretch>
            <a:fillRect/>
          </a:stretch>
        </p:blipFill>
        <p:spPr>
          <a:xfrm>
            <a:off x="8681057" y="1638793"/>
            <a:ext cx="528060" cy="564769"/>
          </a:xfrm>
          <a:prstGeom prst="rect">
            <a:avLst/>
          </a:prstGeom>
        </p:spPr>
      </p:pic>
      <p:pic>
        <p:nvPicPr>
          <p:cNvPr id="14" name="xu4">
            <a:extLst>
              <a:ext uri="{FF2B5EF4-FFF2-40B4-BE49-F238E27FC236}">
                <a16:creationId xmlns:a16="http://schemas.microsoft.com/office/drawing/2014/main" id="{7E008375-43A4-117A-3C26-49611714125A}"/>
              </a:ext>
            </a:extLst>
          </p:cNvPr>
          <p:cNvPicPr>
            <a:picLocks noChangeAspect="1"/>
          </p:cNvPicPr>
          <p:nvPr/>
        </p:nvPicPr>
        <p:blipFill>
          <a:blip r:embed="rId13"/>
          <a:srcRect/>
          <a:stretch>
            <a:fillRect/>
          </a:stretch>
        </p:blipFill>
        <p:spPr>
          <a:xfrm>
            <a:off x="5277451" y="2387944"/>
            <a:ext cx="528060" cy="564769"/>
          </a:xfrm>
          <a:prstGeom prst="rect">
            <a:avLst/>
          </a:prstGeom>
        </p:spPr>
      </p:pic>
      <p:pic>
        <p:nvPicPr>
          <p:cNvPr id="22" name="xu3">
            <a:extLst>
              <a:ext uri="{FF2B5EF4-FFF2-40B4-BE49-F238E27FC236}">
                <a16:creationId xmlns:a16="http://schemas.microsoft.com/office/drawing/2014/main" id="{B9BCF6F1-304B-5264-8D2F-2777CD6430FA}"/>
              </a:ext>
            </a:extLst>
          </p:cNvPr>
          <p:cNvPicPr>
            <a:picLocks noChangeAspect="1"/>
          </p:cNvPicPr>
          <p:nvPr/>
        </p:nvPicPr>
        <p:blipFill>
          <a:blip r:embed="rId13"/>
          <a:srcRect/>
          <a:stretch>
            <a:fillRect/>
          </a:stretch>
        </p:blipFill>
        <p:spPr>
          <a:xfrm>
            <a:off x="2654234" y="2401532"/>
            <a:ext cx="528060" cy="564769"/>
          </a:xfrm>
          <a:prstGeom prst="rect">
            <a:avLst/>
          </a:prstGeom>
        </p:spPr>
      </p:pic>
      <p:pic>
        <p:nvPicPr>
          <p:cNvPr id="23" name="xu2">
            <a:extLst>
              <a:ext uri="{FF2B5EF4-FFF2-40B4-BE49-F238E27FC236}">
                <a16:creationId xmlns:a16="http://schemas.microsoft.com/office/drawing/2014/main" id="{9FA2B7A9-6675-8C6B-62E7-D0E20E73E117}"/>
              </a:ext>
            </a:extLst>
          </p:cNvPr>
          <p:cNvPicPr>
            <a:picLocks noChangeAspect="1"/>
          </p:cNvPicPr>
          <p:nvPr/>
        </p:nvPicPr>
        <p:blipFill>
          <a:blip r:embed="rId13"/>
          <a:srcRect/>
          <a:stretch>
            <a:fillRect/>
          </a:stretch>
        </p:blipFill>
        <p:spPr>
          <a:xfrm>
            <a:off x="1979375" y="2368662"/>
            <a:ext cx="528060" cy="564769"/>
          </a:xfrm>
          <a:prstGeom prst="rect">
            <a:avLst/>
          </a:prstGeom>
        </p:spPr>
      </p:pic>
      <p:pic>
        <p:nvPicPr>
          <p:cNvPr id="24" name="xu1">
            <a:extLst>
              <a:ext uri="{FF2B5EF4-FFF2-40B4-BE49-F238E27FC236}">
                <a16:creationId xmlns:a16="http://schemas.microsoft.com/office/drawing/2014/main" id="{EFCC5BF7-A8E6-B3BD-257B-2C3BF47E06AB}"/>
              </a:ext>
            </a:extLst>
          </p:cNvPr>
          <p:cNvPicPr>
            <a:picLocks noChangeAspect="1"/>
          </p:cNvPicPr>
          <p:nvPr/>
        </p:nvPicPr>
        <p:blipFill>
          <a:blip r:embed="rId13"/>
          <a:srcRect/>
          <a:stretch>
            <a:fillRect/>
          </a:stretch>
        </p:blipFill>
        <p:spPr>
          <a:xfrm>
            <a:off x="1158582" y="3805329"/>
            <a:ext cx="528060" cy="564769"/>
          </a:xfrm>
          <a:prstGeom prst="rect">
            <a:avLst/>
          </a:prstGeom>
        </p:spPr>
      </p:pic>
      <p:sp>
        <p:nvSpPr>
          <p:cNvPr id="25" name="câu 5">
            <a:extLst>
              <a:ext uri="{FF2B5EF4-FFF2-40B4-BE49-F238E27FC236}">
                <a16:creationId xmlns:a16="http://schemas.microsoft.com/office/drawing/2014/main" id="{7DA8FA00-BE72-EE96-C1F8-24E1AC977412}"/>
              </a:ext>
            </a:extLst>
          </p:cNvPr>
          <p:cNvSpPr/>
          <p:nvPr/>
        </p:nvSpPr>
        <p:spPr>
          <a:xfrm>
            <a:off x="10418119" y="361207"/>
            <a:ext cx="649191" cy="649191"/>
          </a:xfrm>
          <a:custGeom>
            <a:avLst/>
            <a:gdLst/>
            <a:ahLst/>
            <a:cxnLst/>
            <a:rect l="l" t="t" r="r" b="b"/>
            <a:pathLst>
              <a:path w="973785" h="973785">
                <a:moveTo>
                  <a:pt x="0" y="0"/>
                </a:moveTo>
                <a:lnTo>
                  <a:pt x="973786" y="0"/>
                </a:lnTo>
                <a:lnTo>
                  <a:pt x="973786"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6" name="Câu 4">
            <a:extLst>
              <a:ext uri="{FF2B5EF4-FFF2-40B4-BE49-F238E27FC236}">
                <a16:creationId xmlns:a16="http://schemas.microsoft.com/office/drawing/2014/main" id="{D0C89DEA-70E9-7A9C-40E7-E3CC897AC724}"/>
              </a:ext>
            </a:extLst>
          </p:cNvPr>
          <p:cNvSpPr/>
          <p:nvPr/>
        </p:nvSpPr>
        <p:spPr>
          <a:xfrm>
            <a:off x="7959757" y="1596582"/>
            <a:ext cx="649191" cy="649191"/>
          </a:xfrm>
          <a:custGeom>
            <a:avLst/>
            <a:gdLst/>
            <a:ahLst/>
            <a:cxnLst/>
            <a:rect l="l" t="t" r="r" b="b"/>
            <a:pathLst>
              <a:path w="973785" h="973785">
                <a:moveTo>
                  <a:pt x="0" y="0"/>
                </a:moveTo>
                <a:lnTo>
                  <a:pt x="973786" y="0"/>
                </a:lnTo>
                <a:lnTo>
                  <a:pt x="973786" y="973785"/>
                </a:lnTo>
                <a:lnTo>
                  <a:pt x="0" y="9737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7" name="câu 3">
            <a:extLst>
              <a:ext uri="{FF2B5EF4-FFF2-40B4-BE49-F238E27FC236}">
                <a16:creationId xmlns:a16="http://schemas.microsoft.com/office/drawing/2014/main" id="{5C124F34-7D7C-AE5A-984C-6C4C77448722}"/>
              </a:ext>
            </a:extLst>
          </p:cNvPr>
          <p:cNvSpPr/>
          <p:nvPr/>
        </p:nvSpPr>
        <p:spPr>
          <a:xfrm>
            <a:off x="6406174" y="3805329"/>
            <a:ext cx="649191" cy="649191"/>
          </a:xfrm>
          <a:custGeom>
            <a:avLst/>
            <a:gdLst/>
            <a:ahLst/>
            <a:cxnLst/>
            <a:rect l="l" t="t" r="r" b="b"/>
            <a:pathLst>
              <a:path w="973785" h="973785">
                <a:moveTo>
                  <a:pt x="0" y="0"/>
                </a:moveTo>
                <a:lnTo>
                  <a:pt x="973786" y="0"/>
                </a:lnTo>
                <a:lnTo>
                  <a:pt x="973786" y="973785"/>
                </a:lnTo>
                <a:lnTo>
                  <a:pt x="0" y="9737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8" name="câu 2">
            <a:extLst>
              <a:ext uri="{FF2B5EF4-FFF2-40B4-BE49-F238E27FC236}">
                <a16:creationId xmlns:a16="http://schemas.microsoft.com/office/drawing/2014/main" id="{A4B74ADE-C646-0884-3A69-030338F1CED1}"/>
              </a:ext>
            </a:extLst>
          </p:cNvPr>
          <p:cNvSpPr/>
          <p:nvPr/>
        </p:nvSpPr>
        <p:spPr>
          <a:xfrm>
            <a:off x="4460030" y="2985673"/>
            <a:ext cx="649191" cy="649191"/>
          </a:xfrm>
          <a:custGeom>
            <a:avLst/>
            <a:gdLst/>
            <a:ahLst/>
            <a:cxnLst/>
            <a:rect l="l" t="t" r="r" b="b"/>
            <a:pathLst>
              <a:path w="973785" h="973785">
                <a:moveTo>
                  <a:pt x="0" y="0"/>
                </a:moveTo>
                <a:lnTo>
                  <a:pt x="973785" y="0"/>
                </a:lnTo>
                <a:lnTo>
                  <a:pt x="973785"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9" name="câu 1">
            <a:extLst>
              <a:ext uri="{FF2B5EF4-FFF2-40B4-BE49-F238E27FC236}">
                <a16:creationId xmlns:a16="http://schemas.microsoft.com/office/drawing/2014/main" id="{77EC8FBB-AA6E-24C8-835A-9238CEFC135A}"/>
              </a:ext>
            </a:extLst>
          </p:cNvPr>
          <p:cNvSpPr/>
          <p:nvPr/>
        </p:nvSpPr>
        <p:spPr>
          <a:xfrm>
            <a:off x="3182294" y="2985673"/>
            <a:ext cx="649191" cy="649191"/>
          </a:xfrm>
          <a:custGeom>
            <a:avLst/>
            <a:gdLst/>
            <a:ahLst/>
            <a:cxnLst/>
            <a:rect l="l" t="t" r="r" b="b"/>
            <a:pathLst>
              <a:path w="973785" h="973785">
                <a:moveTo>
                  <a:pt x="0" y="0"/>
                </a:moveTo>
                <a:lnTo>
                  <a:pt x="973785" y="0"/>
                </a:lnTo>
                <a:lnTo>
                  <a:pt x="973785"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30" name="ngưoiif">
            <a:extLst>
              <a:ext uri="{FF2B5EF4-FFF2-40B4-BE49-F238E27FC236}">
                <a16:creationId xmlns:a16="http://schemas.microsoft.com/office/drawing/2014/main" id="{7FC7DFC0-457B-5DF0-ADEF-E94E71C0C458}"/>
              </a:ext>
            </a:extLst>
          </p:cNvPr>
          <p:cNvPicPr>
            <a:picLocks noChangeAspect="1"/>
          </p:cNvPicPr>
          <p:nvPr/>
        </p:nvPicPr>
        <p:blipFill>
          <a:blip r:embed="rId16"/>
          <a:srcRect/>
          <a:stretch>
            <a:fillRect/>
          </a:stretch>
        </p:blipFill>
        <p:spPr>
          <a:xfrm>
            <a:off x="230276" y="4953002"/>
            <a:ext cx="626313" cy="745649"/>
          </a:xfrm>
          <a:prstGeom prst="rect">
            <a:avLst/>
          </a:prstGeom>
        </p:spPr>
      </p:pic>
      <p:sp>
        <p:nvSpPr>
          <p:cNvPr id="31" name="Freeform 23">
            <a:extLst>
              <a:ext uri="{FF2B5EF4-FFF2-40B4-BE49-F238E27FC236}">
                <a16:creationId xmlns:a16="http://schemas.microsoft.com/office/drawing/2014/main" id="{89846B96-5D70-0483-0FE2-C27A688A3AD5}"/>
              </a:ext>
            </a:extLst>
          </p:cNvPr>
          <p:cNvSpPr/>
          <p:nvPr/>
        </p:nvSpPr>
        <p:spPr>
          <a:xfrm>
            <a:off x="4619677" y="370044"/>
            <a:ext cx="979089" cy="631512"/>
          </a:xfrm>
          <a:custGeom>
            <a:avLst/>
            <a:gdLst/>
            <a:ahLst/>
            <a:cxnLst/>
            <a:rect l="l" t="t" r="r" b="b"/>
            <a:pathLst>
              <a:path w="1468633" h="947268">
                <a:moveTo>
                  <a:pt x="0" y="0"/>
                </a:moveTo>
                <a:lnTo>
                  <a:pt x="1468633" y="0"/>
                </a:lnTo>
                <a:lnTo>
                  <a:pt x="1468633" y="947268"/>
                </a:lnTo>
                <a:lnTo>
                  <a:pt x="0" y="947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2" name="cờ">
            <a:extLst>
              <a:ext uri="{FF2B5EF4-FFF2-40B4-BE49-F238E27FC236}">
                <a16:creationId xmlns:a16="http://schemas.microsoft.com/office/drawing/2014/main" id="{B1031A27-B1C1-8AB2-CDA3-AB873621AB5A}"/>
              </a:ext>
            </a:extLst>
          </p:cNvPr>
          <p:cNvSpPr/>
          <p:nvPr/>
        </p:nvSpPr>
        <p:spPr>
          <a:xfrm>
            <a:off x="11170291" y="637351"/>
            <a:ext cx="671823" cy="956331"/>
          </a:xfrm>
          <a:custGeom>
            <a:avLst/>
            <a:gdLst/>
            <a:ahLst/>
            <a:cxnLst/>
            <a:rect l="l" t="t" r="r" b="b"/>
            <a:pathLst>
              <a:path w="1007733" h="1434495">
                <a:moveTo>
                  <a:pt x="0" y="0"/>
                </a:moveTo>
                <a:lnTo>
                  <a:pt x="1007732" y="0"/>
                </a:lnTo>
                <a:lnTo>
                  <a:pt x="1007732" y="1434495"/>
                </a:lnTo>
                <a:lnTo>
                  <a:pt x="0" y="143449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33" name="xu x 2">
            <a:extLst>
              <a:ext uri="{FF2B5EF4-FFF2-40B4-BE49-F238E27FC236}">
                <a16:creationId xmlns:a16="http://schemas.microsoft.com/office/drawing/2014/main" id="{B224CBF5-A7D3-CCAD-F647-BB1BAE4702FA}"/>
              </a:ext>
            </a:extLst>
          </p:cNvPr>
          <p:cNvPicPr>
            <a:picLocks noChangeAspect="1"/>
          </p:cNvPicPr>
          <p:nvPr/>
        </p:nvPicPr>
        <p:blipFill>
          <a:blip r:embed="rId19"/>
          <a:srcRect/>
          <a:stretch>
            <a:fillRect/>
          </a:stretch>
        </p:blipFill>
        <p:spPr>
          <a:xfrm>
            <a:off x="2674146" y="1277512"/>
            <a:ext cx="1135455" cy="1158627"/>
          </a:xfrm>
          <a:prstGeom prst="rect">
            <a:avLst/>
          </a:prstGeom>
        </p:spPr>
      </p:pic>
      <p:sp>
        <p:nvSpPr>
          <p:cNvPr id="34" name="Freeform 26">
            <a:extLst>
              <a:ext uri="{FF2B5EF4-FFF2-40B4-BE49-F238E27FC236}">
                <a16:creationId xmlns:a16="http://schemas.microsoft.com/office/drawing/2014/main" id="{4350C221-7989-0241-C565-C1B9405F7576}"/>
              </a:ext>
            </a:extLst>
          </p:cNvPr>
          <p:cNvSpPr/>
          <p:nvPr/>
        </p:nvSpPr>
        <p:spPr>
          <a:xfrm>
            <a:off x="8492817" y="4937383"/>
            <a:ext cx="716300" cy="716300"/>
          </a:xfrm>
          <a:custGeom>
            <a:avLst/>
            <a:gdLst/>
            <a:ahLst/>
            <a:cxnLst/>
            <a:rect l="l" t="t" r="r" b="b"/>
            <a:pathLst>
              <a:path w="1364309" h="1364309">
                <a:moveTo>
                  <a:pt x="0" y="0"/>
                </a:moveTo>
                <a:lnTo>
                  <a:pt x="1364309" y="0"/>
                </a:lnTo>
                <a:lnTo>
                  <a:pt x="1364309" y="1364309"/>
                </a:lnTo>
                <a:lnTo>
                  <a:pt x="0" y="13643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35" name="xu x 2">
            <a:extLst>
              <a:ext uri="{FF2B5EF4-FFF2-40B4-BE49-F238E27FC236}">
                <a16:creationId xmlns:a16="http://schemas.microsoft.com/office/drawing/2014/main" id="{221B6EE2-B1F3-62F9-0EF3-6C813BEBE937}"/>
              </a:ext>
            </a:extLst>
          </p:cNvPr>
          <p:cNvPicPr>
            <a:picLocks noChangeAspect="1"/>
          </p:cNvPicPr>
          <p:nvPr/>
        </p:nvPicPr>
        <p:blipFill>
          <a:blip r:embed="rId19"/>
          <a:srcRect/>
          <a:stretch>
            <a:fillRect/>
          </a:stretch>
        </p:blipFill>
        <p:spPr>
          <a:xfrm>
            <a:off x="3809601" y="1035805"/>
            <a:ext cx="1135455" cy="1158627"/>
          </a:xfrm>
          <a:prstGeom prst="rect">
            <a:avLst/>
          </a:prstGeom>
        </p:spPr>
      </p:pic>
      <p:pic>
        <p:nvPicPr>
          <p:cNvPr id="36" name="xu x 2">
            <a:extLst>
              <a:ext uri="{FF2B5EF4-FFF2-40B4-BE49-F238E27FC236}">
                <a16:creationId xmlns:a16="http://schemas.microsoft.com/office/drawing/2014/main" id="{D4CA57F9-5DBC-D283-828F-918BA2E3B53B}"/>
              </a:ext>
            </a:extLst>
          </p:cNvPr>
          <p:cNvPicPr>
            <a:picLocks noChangeAspect="1"/>
          </p:cNvPicPr>
          <p:nvPr/>
        </p:nvPicPr>
        <p:blipFill>
          <a:blip r:embed="rId19"/>
          <a:srcRect/>
          <a:stretch>
            <a:fillRect/>
          </a:stretch>
        </p:blipFill>
        <p:spPr>
          <a:xfrm>
            <a:off x="6121183" y="2270373"/>
            <a:ext cx="1135455" cy="1158627"/>
          </a:xfrm>
          <a:prstGeom prst="rect">
            <a:avLst/>
          </a:prstGeom>
        </p:spPr>
      </p:pic>
      <p:pic>
        <p:nvPicPr>
          <p:cNvPr id="37" name="xu x 2">
            <a:extLst>
              <a:ext uri="{FF2B5EF4-FFF2-40B4-BE49-F238E27FC236}">
                <a16:creationId xmlns:a16="http://schemas.microsoft.com/office/drawing/2014/main" id="{14509856-C4C8-BB7E-772D-E528C86D142C}"/>
              </a:ext>
            </a:extLst>
          </p:cNvPr>
          <p:cNvPicPr>
            <a:picLocks noChangeAspect="1"/>
          </p:cNvPicPr>
          <p:nvPr/>
        </p:nvPicPr>
        <p:blipFill>
          <a:blip r:embed="rId19"/>
          <a:srcRect/>
          <a:stretch>
            <a:fillRect/>
          </a:stretch>
        </p:blipFill>
        <p:spPr>
          <a:xfrm>
            <a:off x="7192671" y="207747"/>
            <a:ext cx="1135455" cy="1158627"/>
          </a:xfrm>
          <a:prstGeom prst="rect">
            <a:avLst/>
          </a:prstGeom>
        </p:spPr>
      </p:pic>
      <p:pic>
        <p:nvPicPr>
          <p:cNvPr id="38" name="xu x 2">
            <a:extLst>
              <a:ext uri="{FF2B5EF4-FFF2-40B4-BE49-F238E27FC236}">
                <a16:creationId xmlns:a16="http://schemas.microsoft.com/office/drawing/2014/main" id="{539E9FD0-F227-9117-407B-0C2324BE0939}"/>
              </a:ext>
            </a:extLst>
          </p:cNvPr>
          <p:cNvPicPr>
            <a:picLocks noChangeAspect="1"/>
          </p:cNvPicPr>
          <p:nvPr/>
        </p:nvPicPr>
        <p:blipFill>
          <a:blip r:embed="rId19"/>
          <a:srcRect/>
          <a:stretch>
            <a:fillRect/>
          </a:stretch>
        </p:blipFill>
        <p:spPr>
          <a:xfrm>
            <a:off x="8945086" y="45693"/>
            <a:ext cx="1135455" cy="1158627"/>
          </a:xfrm>
          <a:prstGeom prst="rect">
            <a:avLst/>
          </a:prstGeom>
        </p:spPr>
      </p:pic>
      <p:sp>
        <p:nvSpPr>
          <p:cNvPr id="39" name="Freeform 26">
            <a:extLst>
              <a:ext uri="{FF2B5EF4-FFF2-40B4-BE49-F238E27FC236}">
                <a16:creationId xmlns:a16="http://schemas.microsoft.com/office/drawing/2014/main" id="{B4A94674-8E7E-FD76-7F34-11AE6447A3A0}"/>
              </a:ext>
            </a:extLst>
          </p:cNvPr>
          <p:cNvSpPr/>
          <p:nvPr/>
        </p:nvSpPr>
        <p:spPr>
          <a:xfrm>
            <a:off x="10384563" y="4953002"/>
            <a:ext cx="716300" cy="716300"/>
          </a:xfrm>
          <a:custGeom>
            <a:avLst/>
            <a:gdLst/>
            <a:ahLst/>
            <a:cxnLst/>
            <a:rect l="l" t="t" r="r" b="b"/>
            <a:pathLst>
              <a:path w="1364309" h="1364309">
                <a:moveTo>
                  <a:pt x="0" y="0"/>
                </a:moveTo>
                <a:lnTo>
                  <a:pt x="1364309" y="0"/>
                </a:lnTo>
                <a:lnTo>
                  <a:pt x="1364309" y="1364309"/>
                </a:lnTo>
                <a:lnTo>
                  <a:pt x="0" y="13643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Đáp án sai 2">
            <a:extLst>
              <a:ext uri="{FF2B5EF4-FFF2-40B4-BE49-F238E27FC236}">
                <a16:creationId xmlns:a16="http://schemas.microsoft.com/office/drawing/2014/main" id="{3AE3CC17-1278-4E66-50B6-563827F03093}"/>
              </a:ext>
            </a:extLst>
          </p:cNvPr>
          <p:cNvSpPr/>
          <p:nvPr/>
        </p:nvSpPr>
        <p:spPr>
          <a:xfrm>
            <a:off x="350581" y="4315902"/>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 C. Năm 1419, Lê Lợi dựng cờ khởi nghĩa tại Lam Sơn.</a:t>
            </a:r>
          </a:p>
        </p:txBody>
      </p:sp>
      <p:sp>
        <p:nvSpPr>
          <p:cNvPr id="16" name="Câu hỏi">
            <a:extLst>
              <a:ext uri="{FF2B5EF4-FFF2-40B4-BE49-F238E27FC236}">
                <a16:creationId xmlns:a16="http://schemas.microsoft.com/office/drawing/2014/main" id="{CB7C80F1-A699-463A-250B-7E7D4579936F}"/>
              </a:ext>
            </a:extLst>
          </p:cNvPr>
          <p:cNvSpPr/>
          <p:nvPr/>
        </p:nvSpPr>
        <p:spPr>
          <a:xfrm>
            <a:off x="350581" y="489857"/>
            <a:ext cx="11437256" cy="1367971"/>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b="1" noProof="1">
                <a:solidFill>
                  <a:prstClr val="black"/>
                </a:solidFill>
                <a:latin typeface="UTM Avo" panose="02040603050506020204" pitchFamily="18" charset="0"/>
                <a:cs typeface="Arial" panose="020B0604020202020204" pitchFamily="34" charset="0"/>
                <a:sym typeface="Arial"/>
              </a:rPr>
              <a:t>Câu 3: </a:t>
            </a:r>
            <a:r>
              <a:rPr lang="vi-VN" sz="2400" noProof="1">
                <a:solidFill>
                  <a:prstClr val="black"/>
                </a:solidFill>
                <a:latin typeface="UTM Avo" panose="02040603050506020204" pitchFamily="18" charset="0"/>
                <a:cs typeface="Arial" panose="020B0604020202020204" pitchFamily="34" charset="0"/>
                <a:sym typeface="Arial"/>
              </a:rPr>
              <a:t>Nội dung nào dưới đây không đúng khi nói về </a:t>
            </a:r>
          </a:p>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câu chuyện </a:t>
            </a:r>
            <a:r>
              <a:rPr lang="vi-VN" sz="2400" i="1" noProof="1">
                <a:solidFill>
                  <a:prstClr val="black"/>
                </a:solidFill>
                <a:latin typeface="UTM Avo" panose="02040603050506020204" pitchFamily="18" charset="0"/>
                <a:cs typeface="Arial" panose="020B0604020202020204" pitchFamily="34" charset="0"/>
                <a:sym typeface="Arial"/>
              </a:rPr>
              <a:t>Lê Lợi dựng cờ khởi nghĩa</a:t>
            </a:r>
            <a:r>
              <a:rPr lang="vi-VN" sz="2400" noProof="1">
                <a:solidFill>
                  <a:prstClr val="black"/>
                </a:solidFill>
                <a:latin typeface="UTM Avo" panose="02040603050506020204" pitchFamily="18" charset="0"/>
                <a:cs typeface="Arial" panose="020B0604020202020204" pitchFamily="34" charset="0"/>
                <a:sym typeface="Arial"/>
              </a:rPr>
              <a:t>?</a:t>
            </a:r>
          </a:p>
        </p:txBody>
      </p:sp>
      <p:sp>
        <p:nvSpPr>
          <p:cNvPr id="17" name="Đáp án đúng">
            <a:extLst>
              <a:ext uri="{FF2B5EF4-FFF2-40B4-BE49-F238E27FC236}">
                <a16:creationId xmlns:a16="http://schemas.microsoft.com/office/drawing/2014/main" id="{48B3B5C5-66B6-5CBA-53A2-0BB212061A00}"/>
              </a:ext>
            </a:extLst>
          </p:cNvPr>
          <p:cNvSpPr/>
          <p:nvPr/>
        </p:nvSpPr>
        <p:spPr>
          <a:xfrm>
            <a:off x="350582" y="2215727"/>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 A. Giặc Minh xâm lược và chia nước ta thành quận, huyện.</a:t>
            </a:r>
          </a:p>
        </p:txBody>
      </p:sp>
      <p:sp>
        <p:nvSpPr>
          <p:cNvPr id="18" name="Đáp án sai 1">
            <a:extLst>
              <a:ext uri="{FF2B5EF4-FFF2-40B4-BE49-F238E27FC236}">
                <a16:creationId xmlns:a16="http://schemas.microsoft.com/office/drawing/2014/main" id="{4E3388E3-298C-C21C-8D54-775FE55437B1}"/>
              </a:ext>
            </a:extLst>
          </p:cNvPr>
          <p:cNvSpPr/>
          <p:nvPr/>
        </p:nvSpPr>
        <p:spPr>
          <a:xfrm>
            <a:off x="6243111" y="2215727"/>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 B. Giặc Minh vơ vét của cải và cai trị hà khắc nhân dân ta.</a:t>
            </a:r>
          </a:p>
        </p:txBody>
      </p:sp>
      <p:sp>
        <p:nvSpPr>
          <p:cNvPr id="19" name="Đáp án sai 3">
            <a:extLst>
              <a:ext uri="{FF2B5EF4-FFF2-40B4-BE49-F238E27FC236}">
                <a16:creationId xmlns:a16="http://schemas.microsoft.com/office/drawing/2014/main" id="{1FF232D5-B9F9-CCD5-7BF5-5BE8052C2233}"/>
              </a:ext>
            </a:extLst>
          </p:cNvPr>
          <p:cNvSpPr/>
          <p:nvPr/>
        </p:nvSpPr>
        <p:spPr>
          <a:xfrm>
            <a:off x="6313352" y="4315903"/>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 D. Nguyễn Trãi dâng nhiều kế sách đánh giặc cho Lê Lợi.</a:t>
            </a:r>
          </a:p>
        </p:txBody>
      </p:sp>
      <p:pic>
        <p:nvPicPr>
          <p:cNvPr id="21" name="Picture 20">
            <a:extLst>
              <a:ext uri="{FF2B5EF4-FFF2-40B4-BE49-F238E27FC236}">
                <a16:creationId xmlns:a16="http://schemas.microsoft.com/office/drawing/2014/main" id="{E41CFC2F-7268-FCC9-62EE-9CCF15B10A0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40" name="Picture 4" descr="https://cdn-icons-png.flaticon.com/128/10767/10767381.png">
            <a:hlinkClick r:id="" action="ppaction://hlinkshowjump?jump=nextslide"/>
            <a:extLst>
              <a:ext uri="{FF2B5EF4-FFF2-40B4-BE49-F238E27FC236}">
                <a16:creationId xmlns:a16="http://schemas.microsoft.com/office/drawing/2014/main" id="{E2402BD4-F35C-C5DC-E0C1-28695CEABE3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11350917" y="6058181"/>
            <a:ext cx="850259" cy="77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70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19"/>
                                        </p:tgtEl>
                                        <p:attrNameLst>
                                          <p:attrName>fillcolor</p:attrName>
                                        </p:attrNameLst>
                                      </p:cBhvr>
                                      <p:to>
                                        <a:srgbClr val="C00000"/>
                                      </p:to>
                                    </p:animClr>
                                    <p:set>
                                      <p:cBhvr>
                                        <p:cTn id="25" dur="1000" fill="hold"/>
                                        <p:tgtEl>
                                          <p:spTgt spid="19"/>
                                        </p:tgtEl>
                                        <p:attrNameLst>
                                          <p:attrName>fill.type</p:attrName>
                                        </p:attrNameLst>
                                      </p:cBhvr>
                                      <p:to>
                                        <p:strVal val="solid"/>
                                      </p:to>
                                    </p:set>
                                    <p:set>
                                      <p:cBhvr>
                                        <p:cTn id="26" dur="1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18"/>
                                        </p:tgtEl>
                                        <p:attrNameLst>
                                          <p:attrName>fillcolor</p:attrName>
                                        </p:attrNameLst>
                                      </p:cBhvr>
                                      <p:to>
                                        <a:srgbClr val="C00000"/>
                                      </p:to>
                                    </p:animClr>
                                    <p:set>
                                      <p:cBhvr>
                                        <p:cTn id="32" dur="1000" fill="hold"/>
                                        <p:tgtEl>
                                          <p:spTgt spid="18"/>
                                        </p:tgtEl>
                                        <p:attrNameLst>
                                          <p:attrName>fill.type</p:attrName>
                                        </p:attrNameLst>
                                      </p:cBhvr>
                                      <p:to>
                                        <p:strVal val="solid"/>
                                      </p:to>
                                    </p:set>
                                    <p:set>
                                      <p:cBhvr>
                                        <p:cTn id="33" dur="1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1000" fill="hold"/>
                                        <p:tgtEl>
                                          <p:spTgt spid="15"/>
                                        </p:tgtEl>
                                        <p:attrNameLst>
                                          <p:attrName>fillcolor</p:attrName>
                                        </p:attrNameLst>
                                      </p:cBhvr>
                                      <p:to>
                                        <a:srgbClr val="92D050"/>
                                      </p:to>
                                    </p:animClr>
                                    <p:set>
                                      <p:cBhvr>
                                        <p:cTn id="39" dur="1000" fill="hold"/>
                                        <p:tgtEl>
                                          <p:spTgt spid="15"/>
                                        </p:tgtEl>
                                        <p:attrNameLst>
                                          <p:attrName>fill.type</p:attrName>
                                        </p:attrNameLst>
                                      </p:cBhvr>
                                      <p:to>
                                        <p:strVal val="solid"/>
                                      </p:to>
                                    </p:set>
                                    <p:set>
                                      <p:cBhvr>
                                        <p:cTn id="40" dur="1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1000" fill="hold"/>
                                        <p:tgtEl>
                                          <p:spTgt spid="17"/>
                                        </p:tgtEl>
                                        <p:attrNameLst>
                                          <p:attrName>fillcolor</p:attrName>
                                        </p:attrNameLst>
                                      </p:cBhvr>
                                      <p:to>
                                        <a:srgbClr val="C00000"/>
                                      </p:to>
                                    </p:animClr>
                                    <p:set>
                                      <p:cBhvr>
                                        <p:cTn id="46" dur="1000" fill="hold"/>
                                        <p:tgtEl>
                                          <p:spTgt spid="17"/>
                                        </p:tgtEl>
                                        <p:attrNameLst>
                                          <p:attrName>fill.type</p:attrName>
                                        </p:attrNameLst>
                                      </p:cBhvr>
                                      <p:to>
                                        <p:strVal val="solid"/>
                                      </p:to>
                                    </p:set>
                                    <p:set>
                                      <p:cBhvr>
                                        <p:cTn id="47" dur="1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18B017B-809A-6FEF-D07E-9319942DA498}"/>
              </a:ext>
            </a:extLst>
          </p:cNvPr>
          <p:cNvSpPr/>
          <p:nvPr/>
        </p:nvSpPr>
        <p:spPr>
          <a:xfrm>
            <a:off x="0" y="5695891"/>
            <a:ext cx="12192000" cy="1162109"/>
          </a:xfrm>
          <a:custGeom>
            <a:avLst/>
            <a:gdLst/>
            <a:ahLst/>
            <a:cxnLst/>
            <a:rect l="l" t="t" r="r" b="b"/>
            <a:pathLst>
              <a:path w="18288000" h="1743164">
                <a:moveTo>
                  <a:pt x="0" y="0"/>
                </a:moveTo>
                <a:lnTo>
                  <a:pt x="18288000" y="0"/>
                </a:lnTo>
                <a:lnTo>
                  <a:pt x="18288000" y="1743164"/>
                </a:lnTo>
                <a:lnTo>
                  <a:pt x="0" y="1743164"/>
                </a:lnTo>
                <a:lnTo>
                  <a:pt x="0" y="0"/>
                </a:lnTo>
                <a:close/>
              </a:path>
            </a:pathLst>
          </a:custGeom>
          <a:blipFill>
            <a:blip r:embed="rId3">
              <a:extLst>
                <a:ext uri="{96DAC541-7B7A-43D3-8B79-37D633B846F1}">
                  <asvg:svgBlip xmlns:asvg="http://schemas.microsoft.com/office/drawing/2016/SVG/main" r:embed="rId4"/>
                </a:ext>
              </a:extLst>
            </a:blip>
            <a:stretch>
              <a:fillRect t="-907161"/>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Freeform 3">
            <a:extLst>
              <a:ext uri="{FF2B5EF4-FFF2-40B4-BE49-F238E27FC236}">
                <a16:creationId xmlns:a16="http://schemas.microsoft.com/office/drawing/2014/main" id="{BCEAF3C9-58DB-0258-F52D-4471D7CC865E}"/>
              </a:ext>
            </a:extLst>
          </p:cNvPr>
          <p:cNvSpPr/>
          <p:nvPr/>
        </p:nvSpPr>
        <p:spPr>
          <a:xfrm>
            <a:off x="1090822" y="4305302"/>
            <a:ext cx="663577" cy="1374553"/>
          </a:xfrm>
          <a:custGeom>
            <a:avLst/>
            <a:gdLst/>
            <a:ahLst/>
            <a:cxnLst/>
            <a:rect l="l" t="t" r="r" b="b"/>
            <a:pathLst>
              <a:path w="995366" h="2061829">
                <a:moveTo>
                  <a:pt x="0" y="0"/>
                </a:moveTo>
                <a:lnTo>
                  <a:pt x="995366" y="0"/>
                </a:lnTo>
                <a:lnTo>
                  <a:pt x="995366" y="2061829"/>
                </a:lnTo>
                <a:lnTo>
                  <a:pt x="0" y="2061829"/>
                </a:lnTo>
                <a:lnTo>
                  <a:pt x="0" y="0"/>
                </a:lnTo>
                <a:close/>
              </a:path>
            </a:pathLst>
          </a:custGeom>
          <a:blipFill>
            <a:blip r:embed="rId3">
              <a:extLst>
                <a:ext uri="{96DAC541-7B7A-43D3-8B79-37D633B846F1}">
                  <asvg:svgBlip xmlns:asvg="http://schemas.microsoft.com/office/drawing/2016/SVG/main" r:embed="rId4"/>
                </a:ext>
              </a:extLst>
            </a:blip>
            <a:stretch>
              <a:fillRect l="-87264" t="-283605" r="-744464" b="-48202"/>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9" name="Freeform 4">
            <a:extLst>
              <a:ext uri="{FF2B5EF4-FFF2-40B4-BE49-F238E27FC236}">
                <a16:creationId xmlns:a16="http://schemas.microsoft.com/office/drawing/2014/main" id="{76DED37B-5CFC-5838-65AA-ED412C0540E2}"/>
              </a:ext>
            </a:extLst>
          </p:cNvPr>
          <p:cNvSpPr/>
          <p:nvPr/>
        </p:nvSpPr>
        <p:spPr>
          <a:xfrm>
            <a:off x="3075722" y="265398"/>
            <a:ext cx="666052" cy="429604"/>
          </a:xfrm>
          <a:custGeom>
            <a:avLst/>
            <a:gdLst/>
            <a:ahLst/>
            <a:cxnLst/>
            <a:rect l="l" t="t" r="r" b="b"/>
            <a:pathLst>
              <a:path w="999078" h="644406">
                <a:moveTo>
                  <a:pt x="0" y="0"/>
                </a:moveTo>
                <a:lnTo>
                  <a:pt x="999078" y="0"/>
                </a:lnTo>
                <a:lnTo>
                  <a:pt x="999078" y="644405"/>
                </a:lnTo>
                <a:lnTo>
                  <a:pt x="0" y="6444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Freeform 5">
            <a:extLst>
              <a:ext uri="{FF2B5EF4-FFF2-40B4-BE49-F238E27FC236}">
                <a16:creationId xmlns:a16="http://schemas.microsoft.com/office/drawing/2014/main" id="{AEBC3F17-6FD9-D2DC-C56A-F659EFB803F0}"/>
              </a:ext>
            </a:extLst>
          </p:cNvPr>
          <p:cNvSpPr/>
          <p:nvPr/>
        </p:nvSpPr>
        <p:spPr>
          <a:xfrm>
            <a:off x="9731929" y="1151620"/>
            <a:ext cx="2021572" cy="1518707"/>
          </a:xfrm>
          <a:custGeom>
            <a:avLst/>
            <a:gdLst/>
            <a:ahLst/>
            <a:cxnLst/>
            <a:rect l="l" t="t" r="r" b="b"/>
            <a:pathLst>
              <a:path w="3032358" h="2278059">
                <a:moveTo>
                  <a:pt x="0" y="0"/>
                </a:moveTo>
                <a:lnTo>
                  <a:pt x="3032358" y="0"/>
                </a:lnTo>
                <a:lnTo>
                  <a:pt x="3032358" y="2278059"/>
                </a:lnTo>
                <a:lnTo>
                  <a:pt x="0" y="22780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1" name="Freeform 6">
            <a:extLst>
              <a:ext uri="{FF2B5EF4-FFF2-40B4-BE49-F238E27FC236}">
                <a16:creationId xmlns:a16="http://schemas.microsoft.com/office/drawing/2014/main" id="{A8D05600-257C-5EAC-1F59-640E2C52CA7C}"/>
              </a:ext>
            </a:extLst>
          </p:cNvPr>
          <p:cNvSpPr/>
          <p:nvPr/>
        </p:nvSpPr>
        <p:spPr>
          <a:xfrm>
            <a:off x="7959757" y="2368660"/>
            <a:ext cx="1442599" cy="1234024"/>
          </a:xfrm>
          <a:custGeom>
            <a:avLst/>
            <a:gdLst/>
            <a:ahLst/>
            <a:cxnLst/>
            <a:rect l="l" t="t" r="r" b="b"/>
            <a:pathLst>
              <a:path w="2163898" h="1851035">
                <a:moveTo>
                  <a:pt x="0" y="0"/>
                </a:moveTo>
                <a:lnTo>
                  <a:pt x="2163899" y="0"/>
                </a:lnTo>
                <a:lnTo>
                  <a:pt x="2163899" y="1851035"/>
                </a:lnTo>
                <a:lnTo>
                  <a:pt x="0" y="18510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2" name="Freeform 7">
            <a:extLst>
              <a:ext uri="{FF2B5EF4-FFF2-40B4-BE49-F238E27FC236}">
                <a16:creationId xmlns:a16="http://schemas.microsoft.com/office/drawing/2014/main" id="{26C83011-3957-93EC-3833-71E699749630}"/>
              </a:ext>
            </a:extLst>
          </p:cNvPr>
          <p:cNvSpPr/>
          <p:nvPr/>
        </p:nvSpPr>
        <p:spPr>
          <a:xfrm>
            <a:off x="3801398" y="4524459"/>
            <a:ext cx="557777" cy="1155396"/>
          </a:xfrm>
          <a:custGeom>
            <a:avLst/>
            <a:gdLst/>
            <a:ahLst/>
            <a:cxnLst/>
            <a:rect l="l" t="t" r="r" b="b"/>
            <a:pathLst>
              <a:path w="836666" h="1733094">
                <a:moveTo>
                  <a:pt x="0" y="0"/>
                </a:moveTo>
                <a:lnTo>
                  <a:pt x="836666" y="0"/>
                </a:lnTo>
                <a:lnTo>
                  <a:pt x="836666" y="1733094"/>
                </a:lnTo>
                <a:lnTo>
                  <a:pt x="0" y="1733094"/>
                </a:lnTo>
                <a:lnTo>
                  <a:pt x="0" y="0"/>
                </a:lnTo>
                <a:close/>
              </a:path>
            </a:pathLst>
          </a:custGeom>
          <a:blipFill>
            <a:blip r:embed="rId3">
              <a:extLst>
                <a:ext uri="{96DAC541-7B7A-43D3-8B79-37D633B846F1}">
                  <asvg:svgBlip xmlns:asvg="http://schemas.microsoft.com/office/drawing/2016/SVG/main" r:embed="rId4"/>
                </a:ext>
              </a:extLst>
            </a:blip>
            <a:stretch>
              <a:fillRect l="-414419" t="-286304" r="-417308" b="-45503"/>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Freeform 9">
            <a:extLst>
              <a:ext uri="{FF2B5EF4-FFF2-40B4-BE49-F238E27FC236}">
                <a16:creationId xmlns:a16="http://schemas.microsoft.com/office/drawing/2014/main" id="{1D501F3C-A08A-D3E1-004E-EAD09EA6A7F7}"/>
              </a:ext>
            </a:extLst>
          </p:cNvPr>
          <p:cNvSpPr/>
          <p:nvPr/>
        </p:nvSpPr>
        <p:spPr>
          <a:xfrm>
            <a:off x="2571847" y="3005045"/>
            <a:ext cx="610447" cy="610447"/>
          </a:xfrm>
          <a:custGeom>
            <a:avLst/>
            <a:gdLst/>
            <a:ahLst/>
            <a:cxnLst/>
            <a:rect l="l" t="t" r="r" b="b"/>
            <a:pathLst>
              <a:path w="915669" h="915669">
                <a:moveTo>
                  <a:pt x="0" y="0"/>
                </a:moveTo>
                <a:lnTo>
                  <a:pt x="915670" y="0"/>
                </a:lnTo>
                <a:lnTo>
                  <a:pt x="915670"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6" name="Freeform 10">
            <a:extLst>
              <a:ext uri="{FF2B5EF4-FFF2-40B4-BE49-F238E27FC236}">
                <a16:creationId xmlns:a16="http://schemas.microsoft.com/office/drawing/2014/main" id="{19D5C001-8271-E551-2163-70FAF90B5043}"/>
              </a:ext>
            </a:extLst>
          </p:cNvPr>
          <p:cNvSpPr/>
          <p:nvPr/>
        </p:nvSpPr>
        <p:spPr>
          <a:xfrm>
            <a:off x="3843979" y="3005045"/>
            <a:ext cx="610447" cy="610447"/>
          </a:xfrm>
          <a:custGeom>
            <a:avLst/>
            <a:gdLst/>
            <a:ahLst/>
            <a:cxnLst/>
            <a:rect l="l" t="t" r="r" b="b"/>
            <a:pathLst>
              <a:path w="915669" h="915669">
                <a:moveTo>
                  <a:pt x="0" y="0"/>
                </a:moveTo>
                <a:lnTo>
                  <a:pt x="915670" y="0"/>
                </a:lnTo>
                <a:lnTo>
                  <a:pt x="915670"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7" name="Freeform 11">
            <a:extLst>
              <a:ext uri="{FF2B5EF4-FFF2-40B4-BE49-F238E27FC236}">
                <a16:creationId xmlns:a16="http://schemas.microsoft.com/office/drawing/2014/main" id="{4B6E935B-5A8C-81F8-4E9B-F6027DC3AB1F}"/>
              </a:ext>
            </a:extLst>
          </p:cNvPr>
          <p:cNvSpPr/>
          <p:nvPr/>
        </p:nvSpPr>
        <p:spPr>
          <a:xfrm>
            <a:off x="6406174" y="4321341"/>
            <a:ext cx="663577" cy="1374553"/>
          </a:xfrm>
          <a:custGeom>
            <a:avLst/>
            <a:gdLst/>
            <a:ahLst/>
            <a:cxnLst/>
            <a:rect l="l" t="t" r="r" b="b"/>
            <a:pathLst>
              <a:path w="995366" h="2061829">
                <a:moveTo>
                  <a:pt x="0" y="0"/>
                </a:moveTo>
                <a:lnTo>
                  <a:pt x="995366" y="0"/>
                </a:lnTo>
                <a:lnTo>
                  <a:pt x="995366" y="2061828"/>
                </a:lnTo>
                <a:lnTo>
                  <a:pt x="0" y="2061828"/>
                </a:lnTo>
                <a:lnTo>
                  <a:pt x="0" y="0"/>
                </a:lnTo>
                <a:close/>
              </a:path>
            </a:pathLst>
          </a:custGeom>
          <a:blipFill>
            <a:blip r:embed="rId3">
              <a:extLst>
                <a:ext uri="{96DAC541-7B7A-43D3-8B79-37D633B846F1}">
                  <asvg:svgBlip xmlns:asvg="http://schemas.microsoft.com/office/drawing/2016/SVG/main" r:embed="rId4"/>
                </a:ext>
              </a:extLst>
            </a:blip>
            <a:stretch>
              <a:fillRect l="-87264" t="-283605" r="-744464" b="-48202"/>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8" name="Freeform 12">
            <a:extLst>
              <a:ext uri="{FF2B5EF4-FFF2-40B4-BE49-F238E27FC236}">
                <a16:creationId xmlns:a16="http://schemas.microsoft.com/office/drawing/2014/main" id="{6982ABA3-F806-EF37-8AEA-2B3504B7A4E9}"/>
              </a:ext>
            </a:extLst>
          </p:cNvPr>
          <p:cNvSpPr/>
          <p:nvPr/>
        </p:nvSpPr>
        <p:spPr>
          <a:xfrm>
            <a:off x="1979375" y="3005045"/>
            <a:ext cx="610447" cy="610447"/>
          </a:xfrm>
          <a:custGeom>
            <a:avLst/>
            <a:gdLst/>
            <a:ahLst/>
            <a:cxnLst/>
            <a:rect l="l" t="t" r="r" b="b"/>
            <a:pathLst>
              <a:path w="915669" h="915669">
                <a:moveTo>
                  <a:pt x="0" y="0"/>
                </a:moveTo>
                <a:lnTo>
                  <a:pt x="915669" y="0"/>
                </a:lnTo>
                <a:lnTo>
                  <a:pt x="915669"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Freeform 14">
            <a:extLst>
              <a:ext uri="{FF2B5EF4-FFF2-40B4-BE49-F238E27FC236}">
                <a16:creationId xmlns:a16="http://schemas.microsoft.com/office/drawing/2014/main" id="{09135F7B-84CD-97B8-F466-EF889A8EDCFC}"/>
              </a:ext>
            </a:extLst>
          </p:cNvPr>
          <p:cNvSpPr/>
          <p:nvPr/>
        </p:nvSpPr>
        <p:spPr>
          <a:xfrm>
            <a:off x="5114826" y="3024417"/>
            <a:ext cx="610447" cy="610447"/>
          </a:xfrm>
          <a:custGeom>
            <a:avLst/>
            <a:gdLst/>
            <a:ahLst/>
            <a:cxnLst/>
            <a:rect l="l" t="t" r="r" b="b"/>
            <a:pathLst>
              <a:path w="915669" h="915669">
                <a:moveTo>
                  <a:pt x="0" y="0"/>
                </a:moveTo>
                <a:lnTo>
                  <a:pt x="915669" y="0"/>
                </a:lnTo>
                <a:lnTo>
                  <a:pt x="915669"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20" name="xu5">
            <a:extLst>
              <a:ext uri="{FF2B5EF4-FFF2-40B4-BE49-F238E27FC236}">
                <a16:creationId xmlns:a16="http://schemas.microsoft.com/office/drawing/2014/main" id="{3BF5A889-9DF9-B202-4AFD-1A07D3BF24AC}"/>
              </a:ext>
            </a:extLst>
          </p:cNvPr>
          <p:cNvPicPr>
            <a:picLocks noChangeAspect="1"/>
          </p:cNvPicPr>
          <p:nvPr/>
        </p:nvPicPr>
        <p:blipFill>
          <a:blip r:embed="rId13"/>
          <a:srcRect/>
          <a:stretch>
            <a:fillRect/>
          </a:stretch>
        </p:blipFill>
        <p:spPr>
          <a:xfrm>
            <a:off x="8681057" y="1638793"/>
            <a:ext cx="528060" cy="564769"/>
          </a:xfrm>
          <a:prstGeom prst="rect">
            <a:avLst/>
          </a:prstGeom>
        </p:spPr>
      </p:pic>
      <p:pic>
        <p:nvPicPr>
          <p:cNvPr id="21" name="xu4">
            <a:extLst>
              <a:ext uri="{FF2B5EF4-FFF2-40B4-BE49-F238E27FC236}">
                <a16:creationId xmlns:a16="http://schemas.microsoft.com/office/drawing/2014/main" id="{63ED9763-F7EB-DD82-9763-9BC7D9AD3AD8}"/>
              </a:ext>
            </a:extLst>
          </p:cNvPr>
          <p:cNvPicPr>
            <a:picLocks noChangeAspect="1"/>
          </p:cNvPicPr>
          <p:nvPr/>
        </p:nvPicPr>
        <p:blipFill>
          <a:blip r:embed="rId13"/>
          <a:srcRect/>
          <a:stretch>
            <a:fillRect/>
          </a:stretch>
        </p:blipFill>
        <p:spPr>
          <a:xfrm>
            <a:off x="5277451" y="2387944"/>
            <a:ext cx="528060" cy="564769"/>
          </a:xfrm>
          <a:prstGeom prst="rect">
            <a:avLst/>
          </a:prstGeom>
        </p:spPr>
      </p:pic>
      <p:pic>
        <p:nvPicPr>
          <p:cNvPr id="22" name="xu3">
            <a:extLst>
              <a:ext uri="{FF2B5EF4-FFF2-40B4-BE49-F238E27FC236}">
                <a16:creationId xmlns:a16="http://schemas.microsoft.com/office/drawing/2014/main" id="{84A29F39-E0ED-2D65-1D8B-156A9C334723}"/>
              </a:ext>
            </a:extLst>
          </p:cNvPr>
          <p:cNvPicPr>
            <a:picLocks noChangeAspect="1"/>
          </p:cNvPicPr>
          <p:nvPr/>
        </p:nvPicPr>
        <p:blipFill>
          <a:blip r:embed="rId13"/>
          <a:srcRect/>
          <a:stretch>
            <a:fillRect/>
          </a:stretch>
        </p:blipFill>
        <p:spPr>
          <a:xfrm>
            <a:off x="2654234" y="2401532"/>
            <a:ext cx="528060" cy="564769"/>
          </a:xfrm>
          <a:prstGeom prst="rect">
            <a:avLst/>
          </a:prstGeom>
        </p:spPr>
      </p:pic>
      <p:pic>
        <p:nvPicPr>
          <p:cNvPr id="23" name="xu2">
            <a:extLst>
              <a:ext uri="{FF2B5EF4-FFF2-40B4-BE49-F238E27FC236}">
                <a16:creationId xmlns:a16="http://schemas.microsoft.com/office/drawing/2014/main" id="{20D50F30-1B6C-7A14-56F1-B7FA086A8223}"/>
              </a:ext>
            </a:extLst>
          </p:cNvPr>
          <p:cNvPicPr>
            <a:picLocks noChangeAspect="1"/>
          </p:cNvPicPr>
          <p:nvPr/>
        </p:nvPicPr>
        <p:blipFill>
          <a:blip r:embed="rId13"/>
          <a:srcRect/>
          <a:stretch>
            <a:fillRect/>
          </a:stretch>
        </p:blipFill>
        <p:spPr>
          <a:xfrm>
            <a:off x="1979375" y="2368662"/>
            <a:ext cx="528060" cy="564769"/>
          </a:xfrm>
          <a:prstGeom prst="rect">
            <a:avLst/>
          </a:prstGeom>
        </p:spPr>
      </p:pic>
      <p:pic>
        <p:nvPicPr>
          <p:cNvPr id="24" name="xu1">
            <a:extLst>
              <a:ext uri="{FF2B5EF4-FFF2-40B4-BE49-F238E27FC236}">
                <a16:creationId xmlns:a16="http://schemas.microsoft.com/office/drawing/2014/main" id="{BB7453B5-31CD-7D34-1FF9-B0865282E4FD}"/>
              </a:ext>
            </a:extLst>
          </p:cNvPr>
          <p:cNvPicPr>
            <a:picLocks noChangeAspect="1"/>
          </p:cNvPicPr>
          <p:nvPr/>
        </p:nvPicPr>
        <p:blipFill>
          <a:blip r:embed="rId13"/>
          <a:srcRect/>
          <a:stretch>
            <a:fillRect/>
          </a:stretch>
        </p:blipFill>
        <p:spPr>
          <a:xfrm>
            <a:off x="1158582" y="3805329"/>
            <a:ext cx="528060" cy="564769"/>
          </a:xfrm>
          <a:prstGeom prst="rect">
            <a:avLst/>
          </a:prstGeom>
        </p:spPr>
      </p:pic>
      <p:sp>
        <p:nvSpPr>
          <p:cNvPr id="25" name="câu 5">
            <a:extLst>
              <a:ext uri="{FF2B5EF4-FFF2-40B4-BE49-F238E27FC236}">
                <a16:creationId xmlns:a16="http://schemas.microsoft.com/office/drawing/2014/main" id="{841E1F49-D35C-D1D7-74E8-F24A88966878}"/>
              </a:ext>
            </a:extLst>
          </p:cNvPr>
          <p:cNvSpPr/>
          <p:nvPr/>
        </p:nvSpPr>
        <p:spPr>
          <a:xfrm>
            <a:off x="10418119" y="361207"/>
            <a:ext cx="649191" cy="649191"/>
          </a:xfrm>
          <a:custGeom>
            <a:avLst/>
            <a:gdLst/>
            <a:ahLst/>
            <a:cxnLst/>
            <a:rect l="l" t="t" r="r" b="b"/>
            <a:pathLst>
              <a:path w="973785" h="973785">
                <a:moveTo>
                  <a:pt x="0" y="0"/>
                </a:moveTo>
                <a:lnTo>
                  <a:pt x="973786" y="0"/>
                </a:lnTo>
                <a:lnTo>
                  <a:pt x="973786"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6" name="Câu 4">
            <a:extLst>
              <a:ext uri="{FF2B5EF4-FFF2-40B4-BE49-F238E27FC236}">
                <a16:creationId xmlns:a16="http://schemas.microsoft.com/office/drawing/2014/main" id="{A427B871-019E-D49C-D0FA-4E6EC8D802CA}"/>
              </a:ext>
            </a:extLst>
          </p:cNvPr>
          <p:cNvSpPr/>
          <p:nvPr/>
        </p:nvSpPr>
        <p:spPr>
          <a:xfrm>
            <a:off x="7959757" y="1596582"/>
            <a:ext cx="649191" cy="649191"/>
          </a:xfrm>
          <a:custGeom>
            <a:avLst/>
            <a:gdLst/>
            <a:ahLst/>
            <a:cxnLst/>
            <a:rect l="l" t="t" r="r" b="b"/>
            <a:pathLst>
              <a:path w="973785" h="973785">
                <a:moveTo>
                  <a:pt x="0" y="0"/>
                </a:moveTo>
                <a:lnTo>
                  <a:pt x="973786" y="0"/>
                </a:lnTo>
                <a:lnTo>
                  <a:pt x="973786" y="973785"/>
                </a:lnTo>
                <a:lnTo>
                  <a:pt x="0" y="9737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7" name="câu 3">
            <a:extLst>
              <a:ext uri="{FF2B5EF4-FFF2-40B4-BE49-F238E27FC236}">
                <a16:creationId xmlns:a16="http://schemas.microsoft.com/office/drawing/2014/main" id="{0C6DD792-2B57-F971-6763-F78BB78AE391}"/>
              </a:ext>
            </a:extLst>
          </p:cNvPr>
          <p:cNvSpPr/>
          <p:nvPr/>
        </p:nvSpPr>
        <p:spPr>
          <a:xfrm>
            <a:off x="6406174" y="3805329"/>
            <a:ext cx="649191" cy="649191"/>
          </a:xfrm>
          <a:custGeom>
            <a:avLst/>
            <a:gdLst/>
            <a:ahLst/>
            <a:cxnLst/>
            <a:rect l="l" t="t" r="r" b="b"/>
            <a:pathLst>
              <a:path w="973785" h="973785">
                <a:moveTo>
                  <a:pt x="0" y="0"/>
                </a:moveTo>
                <a:lnTo>
                  <a:pt x="973786" y="0"/>
                </a:lnTo>
                <a:lnTo>
                  <a:pt x="973786" y="973785"/>
                </a:lnTo>
                <a:lnTo>
                  <a:pt x="0" y="9737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8" name="câu 2">
            <a:extLst>
              <a:ext uri="{FF2B5EF4-FFF2-40B4-BE49-F238E27FC236}">
                <a16:creationId xmlns:a16="http://schemas.microsoft.com/office/drawing/2014/main" id="{F3A9403A-DD2B-0E35-30AD-AFB3A1AAB517}"/>
              </a:ext>
            </a:extLst>
          </p:cNvPr>
          <p:cNvSpPr/>
          <p:nvPr/>
        </p:nvSpPr>
        <p:spPr>
          <a:xfrm>
            <a:off x="4460030" y="2985673"/>
            <a:ext cx="649191" cy="649191"/>
          </a:xfrm>
          <a:custGeom>
            <a:avLst/>
            <a:gdLst/>
            <a:ahLst/>
            <a:cxnLst/>
            <a:rect l="l" t="t" r="r" b="b"/>
            <a:pathLst>
              <a:path w="973785" h="973785">
                <a:moveTo>
                  <a:pt x="0" y="0"/>
                </a:moveTo>
                <a:lnTo>
                  <a:pt x="973785" y="0"/>
                </a:lnTo>
                <a:lnTo>
                  <a:pt x="973785"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9" name="câu 1">
            <a:extLst>
              <a:ext uri="{FF2B5EF4-FFF2-40B4-BE49-F238E27FC236}">
                <a16:creationId xmlns:a16="http://schemas.microsoft.com/office/drawing/2014/main" id="{9913EB71-88C4-77E8-33CC-E92562A35775}"/>
              </a:ext>
            </a:extLst>
          </p:cNvPr>
          <p:cNvSpPr/>
          <p:nvPr/>
        </p:nvSpPr>
        <p:spPr>
          <a:xfrm>
            <a:off x="3182294" y="2985673"/>
            <a:ext cx="649191" cy="649191"/>
          </a:xfrm>
          <a:custGeom>
            <a:avLst/>
            <a:gdLst/>
            <a:ahLst/>
            <a:cxnLst/>
            <a:rect l="l" t="t" r="r" b="b"/>
            <a:pathLst>
              <a:path w="973785" h="973785">
                <a:moveTo>
                  <a:pt x="0" y="0"/>
                </a:moveTo>
                <a:lnTo>
                  <a:pt x="973785" y="0"/>
                </a:lnTo>
                <a:lnTo>
                  <a:pt x="973785"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30" name="ngưoiif">
            <a:extLst>
              <a:ext uri="{FF2B5EF4-FFF2-40B4-BE49-F238E27FC236}">
                <a16:creationId xmlns:a16="http://schemas.microsoft.com/office/drawing/2014/main" id="{CB8502C9-AC1A-650D-6175-F63645C4CC26}"/>
              </a:ext>
            </a:extLst>
          </p:cNvPr>
          <p:cNvPicPr>
            <a:picLocks noChangeAspect="1"/>
          </p:cNvPicPr>
          <p:nvPr/>
        </p:nvPicPr>
        <p:blipFill>
          <a:blip r:embed="rId16"/>
          <a:srcRect/>
          <a:stretch>
            <a:fillRect/>
          </a:stretch>
        </p:blipFill>
        <p:spPr>
          <a:xfrm>
            <a:off x="230276" y="4953002"/>
            <a:ext cx="626313" cy="745649"/>
          </a:xfrm>
          <a:prstGeom prst="rect">
            <a:avLst/>
          </a:prstGeom>
        </p:spPr>
      </p:pic>
      <p:sp>
        <p:nvSpPr>
          <p:cNvPr id="31" name="Freeform 23">
            <a:extLst>
              <a:ext uri="{FF2B5EF4-FFF2-40B4-BE49-F238E27FC236}">
                <a16:creationId xmlns:a16="http://schemas.microsoft.com/office/drawing/2014/main" id="{36A4EF76-510A-A3D8-D17B-21E4E775F346}"/>
              </a:ext>
            </a:extLst>
          </p:cNvPr>
          <p:cNvSpPr/>
          <p:nvPr/>
        </p:nvSpPr>
        <p:spPr>
          <a:xfrm>
            <a:off x="4619677" y="370044"/>
            <a:ext cx="979089" cy="631512"/>
          </a:xfrm>
          <a:custGeom>
            <a:avLst/>
            <a:gdLst/>
            <a:ahLst/>
            <a:cxnLst/>
            <a:rect l="l" t="t" r="r" b="b"/>
            <a:pathLst>
              <a:path w="1468633" h="947268">
                <a:moveTo>
                  <a:pt x="0" y="0"/>
                </a:moveTo>
                <a:lnTo>
                  <a:pt x="1468633" y="0"/>
                </a:lnTo>
                <a:lnTo>
                  <a:pt x="1468633" y="947268"/>
                </a:lnTo>
                <a:lnTo>
                  <a:pt x="0" y="947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2" name="cờ">
            <a:extLst>
              <a:ext uri="{FF2B5EF4-FFF2-40B4-BE49-F238E27FC236}">
                <a16:creationId xmlns:a16="http://schemas.microsoft.com/office/drawing/2014/main" id="{62279EC3-0AC8-53A2-F71C-80C224AEAEB3}"/>
              </a:ext>
            </a:extLst>
          </p:cNvPr>
          <p:cNvSpPr/>
          <p:nvPr/>
        </p:nvSpPr>
        <p:spPr>
          <a:xfrm>
            <a:off x="11170291" y="637351"/>
            <a:ext cx="671823" cy="956331"/>
          </a:xfrm>
          <a:custGeom>
            <a:avLst/>
            <a:gdLst/>
            <a:ahLst/>
            <a:cxnLst/>
            <a:rect l="l" t="t" r="r" b="b"/>
            <a:pathLst>
              <a:path w="1007733" h="1434495">
                <a:moveTo>
                  <a:pt x="0" y="0"/>
                </a:moveTo>
                <a:lnTo>
                  <a:pt x="1007732" y="0"/>
                </a:lnTo>
                <a:lnTo>
                  <a:pt x="1007732" y="1434495"/>
                </a:lnTo>
                <a:lnTo>
                  <a:pt x="0" y="143449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33" name="xu x 2">
            <a:extLst>
              <a:ext uri="{FF2B5EF4-FFF2-40B4-BE49-F238E27FC236}">
                <a16:creationId xmlns:a16="http://schemas.microsoft.com/office/drawing/2014/main" id="{739A2FD7-DA6A-158F-2316-FA13BBA9A908}"/>
              </a:ext>
            </a:extLst>
          </p:cNvPr>
          <p:cNvPicPr>
            <a:picLocks noChangeAspect="1"/>
          </p:cNvPicPr>
          <p:nvPr/>
        </p:nvPicPr>
        <p:blipFill>
          <a:blip r:embed="rId19"/>
          <a:srcRect/>
          <a:stretch>
            <a:fillRect/>
          </a:stretch>
        </p:blipFill>
        <p:spPr>
          <a:xfrm>
            <a:off x="2674146" y="1277512"/>
            <a:ext cx="1135455" cy="1158627"/>
          </a:xfrm>
          <a:prstGeom prst="rect">
            <a:avLst/>
          </a:prstGeom>
        </p:spPr>
      </p:pic>
      <p:sp>
        <p:nvSpPr>
          <p:cNvPr id="34" name="Freeform 26">
            <a:extLst>
              <a:ext uri="{FF2B5EF4-FFF2-40B4-BE49-F238E27FC236}">
                <a16:creationId xmlns:a16="http://schemas.microsoft.com/office/drawing/2014/main" id="{34A988F1-5DF6-3BC5-3B46-7A1D85A221B3}"/>
              </a:ext>
            </a:extLst>
          </p:cNvPr>
          <p:cNvSpPr/>
          <p:nvPr/>
        </p:nvSpPr>
        <p:spPr>
          <a:xfrm>
            <a:off x="8492817" y="4937383"/>
            <a:ext cx="716300" cy="716300"/>
          </a:xfrm>
          <a:custGeom>
            <a:avLst/>
            <a:gdLst/>
            <a:ahLst/>
            <a:cxnLst/>
            <a:rect l="l" t="t" r="r" b="b"/>
            <a:pathLst>
              <a:path w="1364309" h="1364309">
                <a:moveTo>
                  <a:pt x="0" y="0"/>
                </a:moveTo>
                <a:lnTo>
                  <a:pt x="1364309" y="0"/>
                </a:lnTo>
                <a:lnTo>
                  <a:pt x="1364309" y="1364309"/>
                </a:lnTo>
                <a:lnTo>
                  <a:pt x="0" y="13643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35" name="xu x 2">
            <a:extLst>
              <a:ext uri="{FF2B5EF4-FFF2-40B4-BE49-F238E27FC236}">
                <a16:creationId xmlns:a16="http://schemas.microsoft.com/office/drawing/2014/main" id="{C1DBF532-2E1E-E0BF-ADD7-BAB7E9E5BF83}"/>
              </a:ext>
            </a:extLst>
          </p:cNvPr>
          <p:cNvPicPr>
            <a:picLocks noChangeAspect="1"/>
          </p:cNvPicPr>
          <p:nvPr/>
        </p:nvPicPr>
        <p:blipFill>
          <a:blip r:embed="rId19"/>
          <a:srcRect/>
          <a:stretch>
            <a:fillRect/>
          </a:stretch>
        </p:blipFill>
        <p:spPr>
          <a:xfrm>
            <a:off x="3809601" y="1035805"/>
            <a:ext cx="1135455" cy="1158627"/>
          </a:xfrm>
          <a:prstGeom prst="rect">
            <a:avLst/>
          </a:prstGeom>
        </p:spPr>
      </p:pic>
      <p:pic>
        <p:nvPicPr>
          <p:cNvPr id="36" name="xu x 2">
            <a:extLst>
              <a:ext uri="{FF2B5EF4-FFF2-40B4-BE49-F238E27FC236}">
                <a16:creationId xmlns:a16="http://schemas.microsoft.com/office/drawing/2014/main" id="{9420C760-EDE2-493D-E66F-7EB16EA1AFE6}"/>
              </a:ext>
            </a:extLst>
          </p:cNvPr>
          <p:cNvPicPr>
            <a:picLocks noChangeAspect="1"/>
          </p:cNvPicPr>
          <p:nvPr/>
        </p:nvPicPr>
        <p:blipFill>
          <a:blip r:embed="rId19"/>
          <a:srcRect/>
          <a:stretch>
            <a:fillRect/>
          </a:stretch>
        </p:blipFill>
        <p:spPr>
          <a:xfrm>
            <a:off x="6121183" y="2270373"/>
            <a:ext cx="1135455" cy="1158627"/>
          </a:xfrm>
          <a:prstGeom prst="rect">
            <a:avLst/>
          </a:prstGeom>
        </p:spPr>
      </p:pic>
      <p:pic>
        <p:nvPicPr>
          <p:cNvPr id="37" name="xu x 2">
            <a:extLst>
              <a:ext uri="{FF2B5EF4-FFF2-40B4-BE49-F238E27FC236}">
                <a16:creationId xmlns:a16="http://schemas.microsoft.com/office/drawing/2014/main" id="{C6ED0E00-EAFA-85DB-C0A2-24A7CBA04004}"/>
              </a:ext>
            </a:extLst>
          </p:cNvPr>
          <p:cNvPicPr>
            <a:picLocks noChangeAspect="1"/>
          </p:cNvPicPr>
          <p:nvPr/>
        </p:nvPicPr>
        <p:blipFill>
          <a:blip r:embed="rId19"/>
          <a:srcRect/>
          <a:stretch>
            <a:fillRect/>
          </a:stretch>
        </p:blipFill>
        <p:spPr>
          <a:xfrm>
            <a:off x="7192671" y="207747"/>
            <a:ext cx="1135455" cy="1158627"/>
          </a:xfrm>
          <a:prstGeom prst="rect">
            <a:avLst/>
          </a:prstGeom>
        </p:spPr>
      </p:pic>
      <p:pic>
        <p:nvPicPr>
          <p:cNvPr id="38" name="xu x 2">
            <a:extLst>
              <a:ext uri="{FF2B5EF4-FFF2-40B4-BE49-F238E27FC236}">
                <a16:creationId xmlns:a16="http://schemas.microsoft.com/office/drawing/2014/main" id="{22F8D0EF-DC4E-4CB0-C866-CF86D353C258}"/>
              </a:ext>
            </a:extLst>
          </p:cNvPr>
          <p:cNvPicPr>
            <a:picLocks noChangeAspect="1"/>
          </p:cNvPicPr>
          <p:nvPr/>
        </p:nvPicPr>
        <p:blipFill>
          <a:blip r:embed="rId19"/>
          <a:srcRect/>
          <a:stretch>
            <a:fillRect/>
          </a:stretch>
        </p:blipFill>
        <p:spPr>
          <a:xfrm>
            <a:off x="8945086" y="45693"/>
            <a:ext cx="1135455" cy="1158627"/>
          </a:xfrm>
          <a:prstGeom prst="rect">
            <a:avLst/>
          </a:prstGeom>
        </p:spPr>
      </p:pic>
      <p:sp>
        <p:nvSpPr>
          <p:cNvPr id="39" name="Freeform 26">
            <a:extLst>
              <a:ext uri="{FF2B5EF4-FFF2-40B4-BE49-F238E27FC236}">
                <a16:creationId xmlns:a16="http://schemas.microsoft.com/office/drawing/2014/main" id="{4D9CA20B-BE29-F7B5-1C26-35CFA692EFDF}"/>
              </a:ext>
            </a:extLst>
          </p:cNvPr>
          <p:cNvSpPr/>
          <p:nvPr/>
        </p:nvSpPr>
        <p:spPr>
          <a:xfrm>
            <a:off x="10384563" y="4953002"/>
            <a:ext cx="716300" cy="716300"/>
          </a:xfrm>
          <a:custGeom>
            <a:avLst/>
            <a:gdLst/>
            <a:ahLst/>
            <a:cxnLst/>
            <a:rect l="l" t="t" r="r" b="b"/>
            <a:pathLst>
              <a:path w="1364309" h="1364309">
                <a:moveTo>
                  <a:pt x="0" y="0"/>
                </a:moveTo>
                <a:lnTo>
                  <a:pt x="1364309" y="0"/>
                </a:lnTo>
                <a:lnTo>
                  <a:pt x="1364309" y="1364309"/>
                </a:lnTo>
                <a:lnTo>
                  <a:pt x="0" y="13643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 name="Đáp án sai 2">
            <a:extLst>
              <a:ext uri="{FF2B5EF4-FFF2-40B4-BE49-F238E27FC236}">
                <a16:creationId xmlns:a16="http://schemas.microsoft.com/office/drawing/2014/main" id="{DB04E861-52AA-08BB-FECA-A9CA498BD671}"/>
              </a:ext>
            </a:extLst>
          </p:cNvPr>
          <p:cNvSpPr/>
          <p:nvPr/>
        </p:nvSpPr>
        <p:spPr>
          <a:xfrm>
            <a:off x="350581" y="4315902"/>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C. Đại Việt.</a:t>
            </a:r>
          </a:p>
        </p:txBody>
      </p:sp>
      <p:sp>
        <p:nvSpPr>
          <p:cNvPr id="3" name="Câu hỏi">
            <a:extLst>
              <a:ext uri="{FF2B5EF4-FFF2-40B4-BE49-F238E27FC236}">
                <a16:creationId xmlns:a16="http://schemas.microsoft.com/office/drawing/2014/main" id="{9A579DE8-843F-2B64-F43D-F687BA645A0C}"/>
              </a:ext>
            </a:extLst>
          </p:cNvPr>
          <p:cNvSpPr/>
          <p:nvPr/>
        </p:nvSpPr>
        <p:spPr>
          <a:xfrm>
            <a:off x="350581" y="489857"/>
            <a:ext cx="11437256" cy="1367971"/>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b="1" noProof="1">
                <a:solidFill>
                  <a:prstClr val="black"/>
                </a:solidFill>
                <a:latin typeface="UTM Avo" panose="02040603050506020204" pitchFamily="18" charset="0"/>
                <a:cs typeface="Arial" panose="020B0604020202020204" pitchFamily="34" charset="0"/>
                <a:sym typeface="Arial"/>
              </a:rPr>
              <a:t>Câu 4: </a:t>
            </a:r>
            <a:r>
              <a:rPr lang="vi-VN" sz="2400" noProof="1">
                <a:solidFill>
                  <a:prstClr val="black"/>
                </a:solidFill>
                <a:latin typeface="UTM Avo" panose="02040603050506020204" pitchFamily="18" charset="0"/>
                <a:cs typeface="Arial" panose="020B0604020202020204" pitchFamily="34" charset="0"/>
                <a:sym typeface="Arial"/>
              </a:rPr>
              <a:t>Sau khi lên ngôi, Lê Lợi lấy tên nước là: </a:t>
            </a:r>
          </a:p>
        </p:txBody>
      </p:sp>
      <p:sp>
        <p:nvSpPr>
          <p:cNvPr id="5" name="Đáp án đúng">
            <a:extLst>
              <a:ext uri="{FF2B5EF4-FFF2-40B4-BE49-F238E27FC236}">
                <a16:creationId xmlns:a16="http://schemas.microsoft.com/office/drawing/2014/main" id="{95A1D668-8D0B-5029-CE30-6215E340AF30}"/>
              </a:ext>
            </a:extLst>
          </p:cNvPr>
          <p:cNvSpPr/>
          <p:nvPr/>
        </p:nvSpPr>
        <p:spPr>
          <a:xfrm>
            <a:off x="350582" y="2215727"/>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A. Đại Ngu.</a:t>
            </a:r>
          </a:p>
        </p:txBody>
      </p:sp>
      <p:sp>
        <p:nvSpPr>
          <p:cNvPr id="6" name="Đáp án sai 1">
            <a:extLst>
              <a:ext uri="{FF2B5EF4-FFF2-40B4-BE49-F238E27FC236}">
                <a16:creationId xmlns:a16="http://schemas.microsoft.com/office/drawing/2014/main" id="{531FD672-7A42-D41B-952F-8E9504321C19}"/>
              </a:ext>
            </a:extLst>
          </p:cNvPr>
          <p:cNvSpPr/>
          <p:nvPr/>
        </p:nvSpPr>
        <p:spPr>
          <a:xfrm>
            <a:off x="6243111" y="2215727"/>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B. Đại Nam.</a:t>
            </a:r>
          </a:p>
        </p:txBody>
      </p:sp>
      <p:sp>
        <p:nvSpPr>
          <p:cNvPr id="7" name="Đáp án sai 3">
            <a:extLst>
              <a:ext uri="{FF2B5EF4-FFF2-40B4-BE49-F238E27FC236}">
                <a16:creationId xmlns:a16="http://schemas.microsoft.com/office/drawing/2014/main" id="{A25E5BE9-7700-C42A-DDA1-71B07501958B}"/>
              </a:ext>
            </a:extLst>
          </p:cNvPr>
          <p:cNvSpPr/>
          <p:nvPr/>
        </p:nvSpPr>
        <p:spPr>
          <a:xfrm>
            <a:off x="6313352" y="4315903"/>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D. Đại Cồ Việt.</a:t>
            </a:r>
          </a:p>
        </p:txBody>
      </p:sp>
      <p:pic>
        <p:nvPicPr>
          <p:cNvPr id="14" name="Picture 13">
            <a:extLst>
              <a:ext uri="{FF2B5EF4-FFF2-40B4-BE49-F238E27FC236}">
                <a16:creationId xmlns:a16="http://schemas.microsoft.com/office/drawing/2014/main" id="{CB662796-F416-0DAD-417A-08E2ED0E373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40" name="Picture 4" descr="https://cdn-icons-png.flaticon.com/128/10767/10767381.png">
            <a:hlinkClick r:id="" action="ppaction://hlinkshowjump?jump=nextslide"/>
            <a:extLst>
              <a:ext uri="{FF2B5EF4-FFF2-40B4-BE49-F238E27FC236}">
                <a16:creationId xmlns:a16="http://schemas.microsoft.com/office/drawing/2014/main" id="{EFE7F2E1-D839-7529-A305-A272F233C51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11350917" y="6058181"/>
            <a:ext cx="850259" cy="77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78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7"/>
                                        </p:tgtEl>
                                        <p:attrNameLst>
                                          <p:attrName>fillcolor</p:attrName>
                                        </p:attrNameLst>
                                      </p:cBhvr>
                                      <p:to>
                                        <a:srgbClr val="C00000"/>
                                      </p:to>
                                    </p:animClr>
                                    <p:set>
                                      <p:cBhvr>
                                        <p:cTn id="25" dur="1000" fill="hold"/>
                                        <p:tgtEl>
                                          <p:spTgt spid="7"/>
                                        </p:tgtEl>
                                        <p:attrNameLst>
                                          <p:attrName>fill.type</p:attrName>
                                        </p:attrNameLst>
                                      </p:cBhvr>
                                      <p:to>
                                        <p:strVal val="solid"/>
                                      </p:to>
                                    </p:set>
                                    <p:set>
                                      <p:cBhvr>
                                        <p:cTn id="26" dur="1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6"/>
                                        </p:tgtEl>
                                        <p:attrNameLst>
                                          <p:attrName>fillcolor</p:attrName>
                                        </p:attrNameLst>
                                      </p:cBhvr>
                                      <p:to>
                                        <a:srgbClr val="C00000"/>
                                      </p:to>
                                    </p:animClr>
                                    <p:set>
                                      <p:cBhvr>
                                        <p:cTn id="32" dur="1000" fill="hold"/>
                                        <p:tgtEl>
                                          <p:spTgt spid="6"/>
                                        </p:tgtEl>
                                        <p:attrNameLst>
                                          <p:attrName>fill.type</p:attrName>
                                        </p:attrNameLst>
                                      </p:cBhvr>
                                      <p:to>
                                        <p:strVal val="solid"/>
                                      </p:to>
                                    </p:set>
                                    <p:set>
                                      <p:cBhvr>
                                        <p:cTn id="33" dur="1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1000" fill="hold"/>
                                        <p:tgtEl>
                                          <p:spTgt spid="2"/>
                                        </p:tgtEl>
                                        <p:attrNameLst>
                                          <p:attrName>fillcolor</p:attrName>
                                        </p:attrNameLst>
                                      </p:cBhvr>
                                      <p:to>
                                        <a:srgbClr val="92D050"/>
                                      </p:to>
                                    </p:animClr>
                                    <p:set>
                                      <p:cBhvr>
                                        <p:cTn id="39" dur="1000" fill="hold"/>
                                        <p:tgtEl>
                                          <p:spTgt spid="2"/>
                                        </p:tgtEl>
                                        <p:attrNameLst>
                                          <p:attrName>fill.type</p:attrName>
                                        </p:attrNameLst>
                                      </p:cBhvr>
                                      <p:to>
                                        <p:strVal val="solid"/>
                                      </p:to>
                                    </p:set>
                                    <p:set>
                                      <p:cBhvr>
                                        <p:cTn id="40" dur="10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1000" fill="hold"/>
                                        <p:tgtEl>
                                          <p:spTgt spid="5"/>
                                        </p:tgtEl>
                                        <p:attrNameLst>
                                          <p:attrName>fillcolor</p:attrName>
                                        </p:attrNameLst>
                                      </p:cBhvr>
                                      <p:to>
                                        <a:srgbClr val="C00000"/>
                                      </p:to>
                                    </p:animClr>
                                    <p:set>
                                      <p:cBhvr>
                                        <p:cTn id="46" dur="1000" fill="hold"/>
                                        <p:tgtEl>
                                          <p:spTgt spid="5"/>
                                        </p:tgtEl>
                                        <p:attrNameLst>
                                          <p:attrName>fill.type</p:attrName>
                                        </p:attrNameLst>
                                      </p:cBhvr>
                                      <p:to>
                                        <p:strVal val="solid"/>
                                      </p:to>
                                    </p:set>
                                    <p:set>
                                      <p:cBhvr>
                                        <p:cTn id="47" dur="1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2" grpId="0" animBg="1"/>
      <p:bldP spid="3"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2BC62EE7-24E9-275A-D7F3-594E2E12A7BE}"/>
              </a:ext>
            </a:extLst>
          </p:cNvPr>
          <p:cNvSpPr/>
          <p:nvPr/>
        </p:nvSpPr>
        <p:spPr>
          <a:xfrm>
            <a:off x="0" y="5695891"/>
            <a:ext cx="12192000" cy="1162109"/>
          </a:xfrm>
          <a:custGeom>
            <a:avLst/>
            <a:gdLst/>
            <a:ahLst/>
            <a:cxnLst/>
            <a:rect l="l" t="t" r="r" b="b"/>
            <a:pathLst>
              <a:path w="18288000" h="1743164">
                <a:moveTo>
                  <a:pt x="0" y="0"/>
                </a:moveTo>
                <a:lnTo>
                  <a:pt x="18288000" y="0"/>
                </a:lnTo>
                <a:lnTo>
                  <a:pt x="18288000" y="1743164"/>
                </a:lnTo>
                <a:lnTo>
                  <a:pt x="0" y="1743164"/>
                </a:lnTo>
                <a:lnTo>
                  <a:pt x="0" y="0"/>
                </a:lnTo>
                <a:close/>
              </a:path>
            </a:pathLst>
          </a:custGeom>
          <a:blipFill>
            <a:blip r:embed="rId3">
              <a:extLst>
                <a:ext uri="{96DAC541-7B7A-43D3-8B79-37D633B846F1}">
                  <asvg:svgBlip xmlns:asvg="http://schemas.microsoft.com/office/drawing/2016/SVG/main" r:embed="rId4"/>
                </a:ext>
              </a:extLst>
            </a:blip>
            <a:stretch>
              <a:fillRect t="-907161"/>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Freeform 3">
            <a:extLst>
              <a:ext uri="{FF2B5EF4-FFF2-40B4-BE49-F238E27FC236}">
                <a16:creationId xmlns:a16="http://schemas.microsoft.com/office/drawing/2014/main" id="{49880C70-43AD-0601-C934-663A34A5F10A}"/>
              </a:ext>
            </a:extLst>
          </p:cNvPr>
          <p:cNvSpPr/>
          <p:nvPr/>
        </p:nvSpPr>
        <p:spPr>
          <a:xfrm>
            <a:off x="1090822" y="4305302"/>
            <a:ext cx="663577" cy="1374553"/>
          </a:xfrm>
          <a:custGeom>
            <a:avLst/>
            <a:gdLst/>
            <a:ahLst/>
            <a:cxnLst/>
            <a:rect l="l" t="t" r="r" b="b"/>
            <a:pathLst>
              <a:path w="995366" h="2061829">
                <a:moveTo>
                  <a:pt x="0" y="0"/>
                </a:moveTo>
                <a:lnTo>
                  <a:pt x="995366" y="0"/>
                </a:lnTo>
                <a:lnTo>
                  <a:pt x="995366" y="2061829"/>
                </a:lnTo>
                <a:lnTo>
                  <a:pt x="0" y="2061829"/>
                </a:lnTo>
                <a:lnTo>
                  <a:pt x="0" y="0"/>
                </a:lnTo>
                <a:close/>
              </a:path>
            </a:pathLst>
          </a:custGeom>
          <a:blipFill>
            <a:blip r:embed="rId3">
              <a:extLst>
                <a:ext uri="{96DAC541-7B7A-43D3-8B79-37D633B846F1}">
                  <asvg:svgBlip xmlns:asvg="http://schemas.microsoft.com/office/drawing/2016/SVG/main" r:embed="rId4"/>
                </a:ext>
              </a:extLst>
            </a:blip>
            <a:stretch>
              <a:fillRect l="-87264" t="-283605" r="-744464" b="-48202"/>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9" name="Freeform 4">
            <a:extLst>
              <a:ext uri="{FF2B5EF4-FFF2-40B4-BE49-F238E27FC236}">
                <a16:creationId xmlns:a16="http://schemas.microsoft.com/office/drawing/2014/main" id="{5C8145F9-2634-BE32-A080-667FB8128136}"/>
              </a:ext>
            </a:extLst>
          </p:cNvPr>
          <p:cNvSpPr/>
          <p:nvPr/>
        </p:nvSpPr>
        <p:spPr>
          <a:xfrm>
            <a:off x="3075722" y="265398"/>
            <a:ext cx="666052" cy="429604"/>
          </a:xfrm>
          <a:custGeom>
            <a:avLst/>
            <a:gdLst/>
            <a:ahLst/>
            <a:cxnLst/>
            <a:rect l="l" t="t" r="r" b="b"/>
            <a:pathLst>
              <a:path w="999078" h="644406">
                <a:moveTo>
                  <a:pt x="0" y="0"/>
                </a:moveTo>
                <a:lnTo>
                  <a:pt x="999078" y="0"/>
                </a:lnTo>
                <a:lnTo>
                  <a:pt x="999078" y="644405"/>
                </a:lnTo>
                <a:lnTo>
                  <a:pt x="0" y="6444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Freeform 5">
            <a:extLst>
              <a:ext uri="{FF2B5EF4-FFF2-40B4-BE49-F238E27FC236}">
                <a16:creationId xmlns:a16="http://schemas.microsoft.com/office/drawing/2014/main" id="{9678D974-1D1F-C4A7-BD3A-4F7E46216CDB}"/>
              </a:ext>
            </a:extLst>
          </p:cNvPr>
          <p:cNvSpPr/>
          <p:nvPr/>
        </p:nvSpPr>
        <p:spPr>
          <a:xfrm>
            <a:off x="9731929" y="1151620"/>
            <a:ext cx="2021572" cy="1518707"/>
          </a:xfrm>
          <a:custGeom>
            <a:avLst/>
            <a:gdLst/>
            <a:ahLst/>
            <a:cxnLst/>
            <a:rect l="l" t="t" r="r" b="b"/>
            <a:pathLst>
              <a:path w="3032358" h="2278059">
                <a:moveTo>
                  <a:pt x="0" y="0"/>
                </a:moveTo>
                <a:lnTo>
                  <a:pt x="3032358" y="0"/>
                </a:lnTo>
                <a:lnTo>
                  <a:pt x="3032358" y="2278059"/>
                </a:lnTo>
                <a:lnTo>
                  <a:pt x="0" y="22780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1" name="Freeform 6">
            <a:extLst>
              <a:ext uri="{FF2B5EF4-FFF2-40B4-BE49-F238E27FC236}">
                <a16:creationId xmlns:a16="http://schemas.microsoft.com/office/drawing/2014/main" id="{42556922-F845-4ACC-C150-FFA9499985E3}"/>
              </a:ext>
            </a:extLst>
          </p:cNvPr>
          <p:cNvSpPr/>
          <p:nvPr/>
        </p:nvSpPr>
        <p:spPr>
          <a:xfrm>
            <a:off x="7959757" y="2368660"/>
            <a:ext cx="1442599" cy="1234024"/>
          </a:xfrm>
          <a:custGeom>
            <a:avLst/>
            <a:gdLst/>
            <a:ahLst/>
            <a:cxnLst/>
            <a:rect l="l" t="t" r="r" b="b"/>
            <a:pathLst>
              <a:path w="2163898" h="1851035">
                <a:moveTo>
                  <a:pt x="0" y="0"/>
                </a:moveTo>
                <a:lnTo>
                  <a:pt x="2163899" y="0"/>
                </a:lnTo>
                <a:lnTo>
                  <a:pt x="2163899" y="1851035"/>
                </a:lnTo>
                <a:lnTo>
                  <a:pt x="0" y="18510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2" name="Freeform 7">
            <a:extLst>
              <a:ext uri="{FF2B5EF4-FFF2-40B4-BE49-F238E27FC236}">
                <a16:creationId xmlns:a16="http://schemas.microsoft.com/office/drawing/2014/main" id="{4C5FCA7C-5837-8BBA-11BC-9AC4E3E46A80}"/>
              </a:ext>
            </a:extLst>
          </p:cNvPr>
          <p:cNvSpPr/>
          <p:nvPr/>
        </p:nvSpPr>
        <p:spPr>
          <a:xfrm>
            <a:off x="3801398" y="4524459"/>
            <a:ext cx="557777" cy="1155396"/>
          </a:xfrm>
          <a:custGeom>
            <a:avLst/>
            <a:gdLst/>
            <a:ahLst/>
            <a:cxnLst/>
            <a:rect l="l" t="t" r="r" b="b"/>
            <a:pathLst>
              <a:path w="836666" h="1733094">
                <a:moveTo>
                  <a:pt x="0" y="0"/>
                </a:moveTo>
                <a:lnTo>
                  <a:pt x="836666" y="0"/>
                </a:lnTo>
                <a:lnTo>
                  <a:pt x="836666" y="1733094"/>
                </a:lnTo>
                <a:lnTo>
                  <a:pt x="0" y="1733094"/>
                </a:lnTo>
                <a:lnTo>
                  <a:pt x="0" y="0"/>
                </a:lnTo>
                <a:close/>
              </a:path>
            </a:pathLst>
          </a:custGeom>
          <a:blipFill>
            <a:blip r:embed="rId3">
              <a:extLst>
                <a:ext uri="{96DAC541-7B7A-43D3-8B79-37D633B846F1}">
                  <asvg:svgBlip xmlns:asvg="http://schemas.microsoft.com/office/drawing/2016/SVG/main" r:embed="rId4"/>
                </a:ext>
              </a:extLst>
            </a:blip>
            <a:stretch>
              <a:fillRect l="-414419" t="-286304" r="-417308" b="-45503"/>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Freeform 9">
            <a:extLst>
              <a:ext uri="{FF2B5EF4-FFF2-40B4-BE49-F238E27FC236}">
                <a16:creationId xmlns:a16="http://schemas.microsoft.com/office/drawing/2014/main" id="{0E01B799-862B-DE3D-5F78-0D52E4F1174B}"/>
              </a:ext>
            </a:extLst>
          </p:cNvPr>
          <p:cNvSpPr/>
          <p:nvPr/>
        </p:nvSpPr>
        <p:spPr>
          <a:xfrm>
            <a:off x="2571847" y="3005045"/>
            <a:ext cx="610447" cy="610447"/>
          </a:xfrm>
          <a:custGeom>
            <a:avLst/>
            <a:gdLst/>
            <a:ahLst/>
            <a:cxnLst/>
            <a:rect l="l" t="t" r="r" b="b"/>
            <a:pathLst>
              <a:path w="915669" h="915669">
                <a:moveTo>
                  <a:pt x="0" y="0"/>
                </a:moveTo>
                <a:lnTo>
                  <a:pt x="915670" y="0"/>
                </a:lnTo>
                <a:lnTo>
                  <a:pt x="915670"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6" name="Freeform 10">
            <a:extLst>
              <a:ext uri="{FF2B5EF4-FFF2-40B4-BE49-F238E27FC236}">
                <a16:creationId xmlns:a16="http://schemas.microsoft.com/office/drawing/2014/main" id="{46860679-0E1E-BC02-5245-3516D781BAE2}"/>
              </a:ext>
            </a:extLst>
          </p:cNvPr>
          <p:cNvSpPr/>
          <p:nvPr/>
        </p:nvSpPr>
        <p:spPr>
          <a:xfrm>
            <a:off x="3843979" y="3005045"/>
            <a:ext cx="610447" cy="610447"/>
          </a:xfrm>
          <a:custGeom>
            <a:avLst/>
            <a:gdLst/>
            <a:ahLst/>
            <a:cxnLst/>
            <a:rect l="l" t="t" r="r" b="b"/>
            <a:pathLst>
              <a:path w="915669" h="915669">
                <a:moveTo>
                  <a:pt x="0" y="0"/>
                </a:moveTo>
                <a:lnTo>
                  <a:pt x="915670" y="0"/>
                </a:lnTo>
                <a:lnTo>
                  <a:pt x="915670"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7" name="Freeform 11">
            <a:extLst>
              <a:ext uri="{FF2B5EF4-FFF2-40B4-BE49-F238E27FC236}">
                <a16:creationId xmlns:a16="http://schemas.microsoft.com/office/drawing/2014/main" id="{0613CB06-875D-C0A3-6B14-BFCA1C712475}"/>
              </a:ext>
            </a:extLst>
          </p:cNvPr>
          <p:cNvSpPr/>
          <p:nvPr/>
        </p:nvSpPr>
        <p:spPr>
          <a:xfrm>
            <a:off x="6406174" y="4321341"/>
            <a:ext cx="663577" cy="1374553"/>
          </a:xfrm>
          <a:custGeom>
            <a:avLst/>
            <a:gdLst/>
            <a:ahLst/>
            <a:cxnLst/>
            <a:rect l="l" t="t" r="r" b="b"/>
            <a:pathLst>
              <a:path w="995366" h="2061829">
                <a:moveTo>
                  <a:pt x="0" y="0"/>
                </a:moveTo>
                <a:lnTo>
                  <a:pt x="995366" y="0"/>
                </a:lnTo>
                <a:lnTo>
                  <a:pt x="995366" y="2061828"/>
                </a:lnTo>
                <a:lnTo>
                  <a:pt x="0" y="2061828"/>
                </a:lnTo>
                <a:lnTo>
                  <a:pt x="0" y="0"/>
                </a:lnTo>
                <a:close/>
              </a:path>
            </a:pathLst>
          </a:custGeom>
          <a:blipFill>
            <a:blip r:embed="rId3">
              <a:extLst>
                <a:ext uri="{96DAC541-7B7A-43D3-8B79-37D633B846F1}">
                  <asvg:svgBlip xmlns:asvg="http://schemas.microsoft.com/office/drawing/2016/SVG/main" r:embed="rId4"/>
                </a:ext>
              </a:extLst>
            </a:blip>
            <a:stretch>
              <a:fillRect l="-87264" t="-283605" r="-744464" b="-48202"/>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8" name="Freeform 12">
            <a:extLst>
              <a:ext uri="{FF2B5EF4-FFF2-40B4-BE49-F238E27FC236}">
                <a16:creationId xmlns:a16="http://schemas.microsoft.com/office/drawing/2014/main" id="{CCEE4063-78A0-4554-8E0A-BC9A0B6ED3A2}"/>
              </a:ext>
            </a:extLst>
          </p:cNvPr>
          <p:cNvSpPr/>
          <p:nvPr/>
        </p:nvSpPr>
        <p:spPr>
          <a:xfrm>
            <a:off x="1979375" y="3005045"/>
            <a:ext cx="610447" cy="610447"/>
          </a:xfrm>
          <a:custGeom>
            <a:avLst/>
            <a:gdLst/>
            <a:ahLst/>
            <a:cxnLst/>
            <a:rect l="l" t="t" r="r" b="b"/>
            <a:pathLst>
              <a:path w="915669" h="915669">
                <a:moveTo>
                  <a:pt x="0" y="0"/>
                </a:moveTo>
                <a:lnTo>
                  <a:pt x="915669" y="0"/>
                </a:lnTo>
                <a:lnTo>
                  <a:pt x="915669"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Freeform 14">
            <a:extLst>
              <a:ext uri="{FF2B5EF4-FFF2-40B4-BE49-F238E27FC236}">
                <a16:creationId xmlns:a16="http://schemas.microsoft.com/office/drawing/2014/main" id="{35A4239C-4973-40D6-D73B-0157CB644292}"/>
              </a:ext>
            </a:extLst>
          </p:cNvPr>
          <p:cNvSpPr/>
          <p:nvPr/>
        </p:nvSpPr>
        <p:spPr>
          <a:xfrm>
            <a:off x="5114826" y="3024417"/>
            <a:ext cx="610447" cy="610447"/>
          </a:xfrm>
          <a:custGeom>
            <a:avLst/>
            <a:gdLst/>
            <a:ahLst/>
            <a:cxnLst/>
            <a:rect l="l" t="t" r="r" b="b"/>
            <a:pathLst>
              <a:path w="915669" h="915669">
                <a:moveTo>
                  <a:pt x="0" y="0"/>
                </a:moveTo>
                <a:lnTo>
                  <a:pt x="915669" y="0"/>
                </a:lnTo>
                <a:lnTo>
                  <a:pt x="915669"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20" name="xu5">
            <a:extLst>
              <a:ext uri="{FF2B5EF4-FFF2-40B4-BE49-F238E27FC236}">
                <a16:creationId xmlns:a16="http://schemas.microsoft.com/office/drawing/2014/main" id="{0A237014-8345-93C7-A756-A8E211545671}"/>
              </a:ext>
            </a:extLst>
          </p:cNvPr>
          <p:cNvPicPr>
            <a:picLocks noChangeAspect="1"/>
          </p:cNvPicPr>
          <p:nvPr/>
        </p:nvPicPr>
        <p:blipFill>
          <a:blip r:embed="rId13"/>
          <a:srcRect/>
          <a:stretch>
            <a:fillRect/>
          </a:stretch>
        </p:blipFill>
        <p:spPr>
          <a:xfrm>
            <a:off x="8681057" y="1638793"/>
            <a:ext cx="528060" cy="564769"/>
          </a:xfrm>
          <a:prstGeom prst="rect">
            <a:avLst/>
          </a:prstGeom>
        </p:spPr>
      </p:pic>
      <p:pic>
        <p:nvPicPr>
          <p:cNvPr id="21" name="xu4">
            <a:extLst>
              <a:ext uri="{FF2B5EF4-FFF2-40B4-BE49-F238E27FC236}">
                <a16:creationId xmlns:a16="http://schemas.microsoft.com/office/drawing/2014/main" id="{64A26323-04CC-F652-4329-623709EA8225}"/>
              </a:ext>
            </a:extLst>
          </p:cNvPr>
          <p:cNvPicPr>
            <a:picLocks noChangeAspect="1"/>
          </p:cNvPicPr>
          <p:nvPr/>
        </p:nvPicPr>
        <p:blipFill>
          <a:blip r:embed="rId13"/>
          <a:srcRect/>
          <a:stretch>
            <a:fillRect/>
          </a:stretch>
        </p:blipFill>
        <p:spPr>
          <a:xfrm>
            <a:off x="5277451" y="2387944"/>
            <a:ext cx="528060" cy="564769"/>
          </a:xfrm>
          <a:prstGeom prst="rect">
            <a:avLst/>
          </a:prstGeom>
        </p:spPr>
      </p:pic>
      <p:pic>
        <p:nvPicPr>
          <p:cNvPr id="22" name="xu3">
            <a:extLst>
              <a:ext uri="{FF2B5EF4-FFF2-40B4-BE49-F238E27FC236}">
                <a16:creationId xmlns:a16="http://schemas.microsoft.com/office/drawing/2014/main" id="{9C0D1DA1-71CF-7AC5-66AC-3C63D4ECC5D2}"/>
              </a:ext>
            </a:extLst>
          </p:cNvPr>
          <p:cNvPicPr>
            <a:picLocks noChangeAspect="1"/>
          </p:cNvPicPr>
          <p:nvPr/>
        </p:nvPicPr>
        <p:blipFill>
          <a:blip r:embed="rId13"/>
          <a:srcRect/>
          <a:stretch>
            <a:fillRect/>
          </a:stretch>
        </p:blipFill>
        <p:spPr>
          <a:xfrm>
            <a:off x="2654234" y="2401532"/>
            <a:ext cx="528060" cy="564769"/>
          </a:xfrm>
          <a:prstGeom prst="rect">
            <a:avLst/>
          </a:prstGeom>
        </p:spPr>
      </p:pic>
      <p:pic>
        <p:nvPicPr>
          <p:cNvPr id="23" name="xu2">
            <a:extLst>
              <a:ext uri="{FF2B5EF4-FFF2-40B4-BE49-F238E27FC236}">
                <a16:creationId xmlns:a16="http://schemas.microsoft.com/office/drawing/2014/main" id="{CB9E9DDD-8526-7156-FB8A-62F1C387EFA4}"/>
              </a:ext>
            </a:extLst>
          </p:cNvPr>
          <p:cNvPicPr>
            <a:picLocks noChangeAspect="1"/>
          </p:cNvPicPr>
          <p:nvPr/>
        </p:nvPicPr>
        <p:blipFill>
          <a:blip r:embed="rId13"/>
          <a:srcRect/>
          <a:stretch>
            <a:fillRect/>
          </a:stretch>
        </p:blipFill>
        <p:spPr>
          <a:xfrm>
            <a:off x="1979375" y="2368662"/>
            <a:ext cx="528060" cy="564769"/>
          </a:xfrm>
          <a:prstGeom prst="rect">
            <a:avLst/>
          </a:prstGeom>
        </p:spPr>
      </p:pic>
      <p:pic>
        <p:nvPicPr>
          <p:cNvPr id="24" name="xu1">
            <a:extLst>
              <a:ext uri="{FF2B5EF4-FFF2-40B4-BE49-F238E27FC236}">
                <a16:creationId xmlns:a16="http://schemas.microsoft.com/office/drawing/2014/main" id="{2252D1CB-14CC-8AED-D33E-4BD47D0BE208}"/>
              </a:ext>
            </a:extLst>
          </p:cNvPr>
          <p:cNvPicPr>
            <a:picLocks noChangeAspect="1"/>
          </p:cNvPicPr>
          <p:nvPr/>
        </p:nvPicPr>
        <p:blipFill>
          <a:blip r:embed="rId13"/>
          <a:srcRect/>
          <a:stretch>
            <a:fillRect/>
          </a:stretch>
        </p:blipFill>
        <p:spPr>
          <a:xfrm>
            <a:off x="1158582" y="3805329"/>
            <a:ext cx="528060" cy="564769"/>
          </a:xfrm>
          <a:prstGeom prst="rect">
            <a:avLst/>
          </a:prstGeom>
        </p:spPr>
      </p:pic>
      <p:sp>
        <p:nvSpPr>
          <p:cNvPr id="25" name="câu 5">
            <a:extLst>
              <a:ext uri="{FF2B5EF4-FFF2-40B4-BE49-F238E27FC236}">
                <a16:creationId xmlns:a16="http://schemas.microsoft.com/office/drawing/2014/main" id="{E137ADDC-B530-23E3-8023-EAB89E1B7C97}"/>
              </a:ext>
            </a:extLst>
          </p:cNvPr>
          <p:cNvSpPr/>
          <p:nvPr/>
        </p:nvSpPr>
        <p:spPr>
          <a:xfrm>
            <a:off x="10418119" y="361207"/>
            <a:ext cx="649191" cy="649191"/>
          </a:xfrm>
          <a:custGeom>
            <a:avLst/>
            <a:gdLst/>
            <a:ahLst/>
            <a:cxnLst/>
            <a:rect l="l" t="t" r="r" b="b"/>
            <a:pathLst>
              <a:path w="973785" h="973785">
                <a:moveTo>
                  <a:pt x="0" y="0"/>
                </a:moveTo>
                <a:lnTo>
                  <a:pt x="973786" y="0"/>
                </a:lnTo>
                <a:lnTo>
                  <a:pt x="973786"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6" name="Câu 4">
            <a:extLst>
              <a:ext uri="{FF2B5EF4-FFF2-40B4-BE49-F238E27FC236}">
                <a16:creationId xmlns:a16="http://schemas.microsoft.com/office/drawing/2014/main" id="{F5A5BCEA-3F6B-691E-6A2B-AA17525A49A6}"/>
              </a:ext>
            </a:extLst>
          </p:cNvPr>
          <p:cNvSpPr/>
          <p:nvPr/>
        </p:nvSpPr>
        <p:spPr>
          <a:xfrm>
            <a:off x="7959757" y="1596582"/>
            <a:ext cx="649191" cy="649191"/>
          </a:xfrm>
          <a:custGeom>
            <a:avLst/>
            <a:gdLst/>
            <a:ahLst/>
            <a:cxnLst/>
            <a:rect l="l" t="t" r="r" b="b"/>
            <a:pathLst>
              <a:path w="973785" h="973785">
                <a:moveTo>
                  <a:pt x="0" y="0"/>
                </a:moveTo>
                <a:lnTo>
                  <a:pt x="973786" y="0"/>
                </a:lnTo>
                <a:lnTo>
                  <a:pt x="973786" y="973785"/>
                </a:lnTo>
                <a:lnTo>
                  <a:pt x="0" y="9737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7" name="câu 3">
            <a:extLst>
              <a:ext uri="{FF2B5EF4-FFF2-40B4-BE49-F238E27FC236}">
                <a16:creationId xmlns:a16="http://schemas.microsoft.com/office/drawing/2014/main" id="{B01A3DD9-78D9-D222-9E87-218FB6CEC305}"/>
              </a:ext>
            </a:extLst>
          </p:cNvPr>
          <p:cNvSpPr/>
          <p:nvPr/>
        </p:nvSpPr>
        <p:spPr>
          <a:xfrm>
            <a:off x="6406174" y="3805329"/>
            <a:ext cx="649191" cy="649191"/>
          </a:xfrm>
          <a:custGeom>
            <a:avLst/>
            <a:gdLst/>
            <a:ahLst/>
            <a:cxnLst/>
            <a:rect l="l" t="t" r="r" b="b"/>
            <a:pathLst>
              <a:path w="973785" h="973785">
                <a:moveTo>
                  <a:pt x="0" y="0"/>
                </a:moveTo>
                <a:lnTo>
                  <a:pt x="973786" y="0"/>
                </a:lnTo>
                <a:lnTo>
                  <a:pt x="973786" y="973785"/>
                </a:lnTo>
                <a:lnTo>
                  <a:pt x="0" y="9737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8" name="câu 2">
            <a:extLst>
              <a:ext uri="{FF2B5EF4-FFF2-40B4-BE49-F238E27FC236}">
                <a16:creationId xmlns:a16="http://schemas.microsoft.com/office/drawing/2014/main" id="{A5ED38D5-049C-2E5B-B733-9F45C02E8EF6}"/>
              </a:ext>
            </a:extLst>
          </p:cNvPr>
          <p:cNvSpPr/>
          <p:nvPr/>
        </p:nvSpPr>
        <p:spPr>
          <a:xfrm>
            <a:off x="4460030" y="2985673"/>
            <a:ext cx="649191" cy="649191"/>
          </a:xfrm>
          <a:custGeom>
            <a:avLst/>
            <a:gdLst/>
            <a:ahLst/>
            <a:cxnLst/>
            <a:rect l="l" t="t" r="r" b="b"/>
            <a:pathLst>
              <a:path w="973785" h="973785">
                <a:moveTo>
                  <a:pt x="0" y="0"/>
                </a:moveTo>
                <a:lnTo>
                  <a:pt x="973785" y="0"/>
                </a:lnTo>
                <a:lnTo>
                  <a:pt x="973785"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9" name="câu 1">
            <a:extLst>
              <a:ext uri="{FF2B5EF4-FFF2-40B4-BE49-F238E27FC236}">
                <a16:creationId xmlns:a16="http://schemas.microsoft.com/office/drawing/2014/main" id="{980EC60B-40E2-3426-20E9-3093BCFAC8B7}"/>
              </a:ext>
            </a:extLst>
          </p:cNvPr>
          <p:cNvSpPr/>
          <p:nvPr/>
        </p:nvSpPr>
        <p:spPr>
          <a:xfrm>
            <a:off x="3182294" y="2985673"/>
            <a:ext cx="649191" cy="649191"/>
          </a:xfrm>
          <a:custGeom>
            <a:avLst/>
            <a:gdLst/>
            <a:ahLst/>
            <a:cxnLst/>
            <a:rect l="l" t="t" r="r" b="b"/>
            <a:pathLst>
              <a:path w="973785" h="973785">
                <a:moveTo>
                  <a:pt x="0" y="0"/>
                </a:moveTo>
                <a:lnTo>
                  <a:pt x="973785" y="0"/>
                </a:lnTo>
                <a:lnTo>
                  <a:pt x="973785" y="973786"/>
                </a:lnTo>
                <a:lnTo>
                  <a:pt x="0" y="9737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30" name="ngưoiif">
            <a:extLst>
              <a:ext uri="{FF2B5EF4-FFF2-40B4-BE49-F238E27FC236}">
                <a16:creationId xmlns:a16="http://schemas.microsoft.com/office/drawing/2014/main" id="{43A402C1-EFFB-6FB7-57AD-FEAC91658867}"/>
              </a:ext>
            </a:extLst>
          </p:cNvPr>
          <p:cNvPicPr>
            <a:picLocks noChangeAspect="1"/>
          </p:cNvPicPr>
          <p:nvPr/>
        </p:nvPicPr>
        <p:blipFill>
          <a:blip r:embed="rId16"/>
          <a:srcRect/>
          <a:stretch>
            <a:fillRect/>
          </a:stretch>
        </p:blipFill>
        <p:spPr>
          <a:xfrm>
            <a:off x="230276" y="4953002"/>
            <a:ext cx="626313" cy="745649"/>
          </a:xfrm>
          <a:prstGeom prst="rect">
            <a:avLst/>
          </a:prstGeom>
        </p:spPr>
      </p:pic>
      <p:sp>
        <p:nvSpPr>
          <p:cNvPr id="31" name="Freeform 23">
            <a:extLst>
              <a:ext uri="{FF2B5EF4-FFF2-40B4-BE49-F238E27FC236}">
                <a16:creationId xmlns:a16="http://schemas.microsoft.com/office/drawing/2014/main" id="{77FDE959-98F5-D1A5-7A0F-E167F5ADA46F}"/>
              </a:ext>
            </a:extLst>
          </p:cNvPr>
          <p:cNvSpPr/>
          <p:nvPr/>
        </p:nvSpPr>
        <p:spPr>
          <a:xfrm>
            <a:off x="4619677" y="370044"/>
            <a:ext cx="979089" cy="631512"/>
          </a:xfrm>
          <a:custGeom>
            <a:avLst/>
            <a:gdLst/>
            <a:ahLst/>
            <a:cxnLst/>
            <a:rect l="l" t="t" r="r" b="b"/>
            <a:pathLst>
              <a:path w="1468633" h="947268">
                <a:moveTo>
                  <a:pt x="0" y="0"/>
                </a:moveTo>
                <a:lnTo>
                  <a:pt x="1468633" y="0"/>
                </a:lnTo>
                <a:lnTo>
                  <a:pt x="1468633" y="947268"/>
                </a:lnTo>
                <a:lnTo>
                  <a:pt x="0" y="947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2" name="cờ">
            <a:extLst>
              <a:ext uri="{FF2B5EF4-FFF2-40B4-BE49-F238E27FC236}">
                <a16:creationId xmlns:a16="http://schemas.microsoft.com/office/drawing/2014/main" id="{0412729D-3697-5EBE-D3F1-7FA9F0CCDD6D}"/>
              </a:ext>
            </a:extLst>
          </p:cNvPr>
          <p:cNvSpPr/>
          <p:nvPr/>
        </p:nvSpPr>
        <p:spPr>
          <a:xfrm>
            <a:off x="11170291" y="637351"/>
            <a:ext cx="671823" cy="956331"/>
          </a:xfrm>
          <a:custGeom>
            <a:avLst/>
            <a:gdLst/>
            <a:ahLst/>
            <a:cxnLst/>
            <a:rect l="l" t="t" r="r" b="b"/>
            <a:pathLst>
              <a:path w="1007733" h="1434495">
                <a:moveTo>
                  <a:pt x="0" y="0"/>
                </a:moveTo>
                <a:lnTo>
                  <a:pt x="1007732" y="0"/>
                </a:lnTo>
                <a:lnTo>
                  <a:pt x="1007732" y="1434495"/>
                </a:lnTo>
                <a:lnTo>
                  <a:pt x="0" y="143449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33" name="xu x 2">
            <a:extLst>
              <a:ext uri="{FF2B5EF4-FFF2-40B4-BE49-F238E27FC236}">
                <a16:creationId xmlns:a16="http://schemas.microsoft.com/office/drawing/2014/main" id="{E24D4359-63D3-E261-903C-F84BA74C5D2E}"/>
              </a:ext>
            </a:extLst>
          </p:cNvPr>
          <p:cNvPicPr>
            <a:picLocks noChangeAspect="1"/>
          </p:cNvPicPr>
          <p:nvPr/>
        </p:nvPicPr>
        <p:blipFill>
          <a:blip r:embed="rId19"/>
          <a:srcRect/>
          <a:stretch>
            <a:fillRect/>
          </a:stretch>
        </p:blipFill>
        <p:spPr>
          <a:xfrm>
            <a:off x="2674146" y="1277512"/>
            <a:ext cx="1135455" cy="1158627"/>
          </a:xfrm>
          <a:prstGeom prst="rect">
            <a:avLst/>
          </a:prstGeom>
        </p:spPr>
      </p:pic>
      <p:sp>
        <p:nvSpPr>
          <p:cNvPr id="34" name="Freeform 26">
            <a:extLst>
              <a:ext uri="{FF2B5EF4-FFF2-40B4-BE49-F238E27FC236}">
                <a16:creationId xmlns:a16="http://schemas.microsoft.com/office/drawing/2014/main" id="{B7FCAEA2-F1E7-C558-CF92-39E0BC8B1478}"/>
              </a:ext>
            </a:extLst>
          </p:cNvPr>
          <p:cNvSpPr/>
          <p:nvPr/>
        </p:nvSpPr>
        <p:spPr>
          <a:xfrm>
            <a:off x="8492817" y="4937383"/>
            <a:ext cx="716300" cy="716300"/>
          </a:xfrm>
          <a:custGeom>
            <a:avLst/>
            <a:gdLst/>
            <a:ahLst/>
            <a:cxnLst/>
            <a:rect l="l" t="t" r="r" b="b"/>
            <a:pathLst>
              <a:path w="1364309" h="1364309">
                <a:moveTo>
                  <a:pt x="0" y="0"/>
                </a:moveTo>
                <a:lnTo>
                  <a:pt x="1364309" y="0"/>
                </a:lnTo>
                <a:lnTo>
                  <a:pt x="1364309" y="1364309"/>
                </a:lnTo>
                <a:lnTo>
                  <a:pt x="0" y="13643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35" name="xu x 2">
            <a:extLst>
              <a:ext uri="{FF2B5EF4-FFF2-40B4-BE49-F238E27FC236}">
                <a16:creationId xmlns:a16="http://schemas.microsoft.com/office/drawing/2014/main" id="{BEFBDBEB-15B7-E906-B261-1626954CDE22}"/>
              </a:ext>
            </a:extLst>
          </p:cNvPr>
          <p:cNvPicPr>
            <a:picLocks noChangeAspect="1"/>
          </p:cNvPicPr>
          <p:nvPr/>
        </p:nvPicPr>
        <p:blipFill>
          <a:blip r:embed="rId19"/>
          <a:srcRect/>
          <a:stretch>
            <a:fillRect/>
          </a:stretch>
        </p:blipFill>
        <p:spPr>
          <a:xfrm>
            <a:off x="3809601" y="1035805"/>
            <a:ext cx="1135455" cy="1158627"/>
          </a:xfrm>
          <a:prstGeom prst="rect">
            <a:avLst/>
          </a:prstGeom>
        </p:spPr>
      </p:pic>
      <p:pic>
        <p:nvPicPr>
          <p:cNvPr id="36" name="xu x 2">
            <a:extLst>
              <a:ext uri="{FF2B5EF4-FFF2-40B4-BE49-F238E27FC236}">
                <a16:creationId xmlns:a16="http://schemas.microsoft.com/office/drawing/2014/main" id="{AE5C11F2-9841-81E3-0B78-24629C8FF4B4}"/>
              </a:ext>
            </a:extLst>
          </p:cNvPr>
          <p:cNvPicPr>
            <a:picLocks noChangeAspect="1"/>
          </p:cNvPicPr>
          <p:nvPr/>
        </p:nvPicPr>
        <p:blipFill>
          <a:blip r:embed="rId19"/>
          <a:srcRect/>
          <a:stretch>
            <a:fillRect/>
          </a:stretch>
        </p:blipFill>
        <p:spPr>
          <a:xfrm>
            <a:off x="6121183" y="2270373"/>
            <a:ext cx="1135455" cy="1158627"/>
          </a:xfrm>
          <a:prstGeom prst="rect">
            <a:avLst/>
          </a:prstGeom>
        </p:spPr>
      </p:pic>
      <p:pic>
        <p:nvPicPr>
          <p:cNvPr id="37" name="xu x 2">
            <a:extLst>
              <a:ext uri="{FF2B5EF4-FFF2-40B4-BE49-F238E27FC236}">
                <a16:creationId xmlns:a16="http://schemas.microsoft.com/office/drawing/2014/main" id="{67AC796D-54DC-F70A-7B97-78F16C7A90B1}"/>
              </a:ext>
            </a:extLst>
          </p:cNvPr>
          <p:cNvPicPr>
            <a:picLocks noChangeAspect="1"/>
          </p:cNvPicPr>
          <p:nvPr/>
        </p:nvPicPr>
        <p:blipFill>
          <a:blip r:embed="rId19"/>
          <a:srcRect/>
          <a:stretch>
            <a:fillRect/>
          </a:stretch>
        </p:blipFill>
        <p:spPr>
          <a:xfrm>
            <a:off x="7192671" y="207747"/>
            <a:ext cx="1135455" cy="1158627"/>
          </a:xfrm>
          <a:prstGeom prst="rect">
            <a:avLst/>
          </a:prstGeom>
        </p:spPr>
      </p:pic>
      <p:pic>
        <p:nvPicPr>
          <p:cNvPr id="38" name="xu x 2">
            <a:extLst>
              <a:ext uri="{FF2B5EF4-FFF2-40B4-BE49-F238E27FC236}">
                <a16:creationId xmlns:a16="http://schemas.microsoft.com/office/drawing/2014/main" id="{60C533EB-1255-41D8-357B-EAAA121001CD}"/>
              </a:ext>
            </a:extLst>
          </p:cNvPr>
          <p:cNvPicPr>
            <a:picLocks noChangeAspect="1"/>
          </p:cNvPicPr>
          <p:nvPr/>
        </p:nvPicPr>
        <p:blipFill>
          <a:blip r:embed="rId19"/>
          <a:srcRect/>
          <a:stretch>
            <a:fillRect/>
          </a:stretch>
        </p:blipFill>
        <p:spPr>
          <a:xfrm>
            <a:off x="8945086" y="45693"/>
            <a:ext cx="1135455" cy="1158627"/>
          </a:xfrm>
          <a:prstGeom prst="rect">
            <a:avLst/>
          </a:prstGeom>
        </p:spPr>
      </p:pic>
      <p:sp>
        <p:nvSpPr>
          <p:cNvPr id="39" name="Freeform 26">
            <a:extLst>
              <a:ext uri="{FF2B5EF4-FFF2-40B4-BE49-F238E27FC236}">
                <a16:creationId xmlns:a16="http://schemas.microsoft.com/office/drawing/2014/main" id="{76B381DF-E37B-0FCF-320A-F8ABF63765F9}"/>
              </a:ext>
            </a:extLst>
          </p:cNvPr>
          <p:cNvSpPr/>
          <p:nvPr/>
        </p:nvSpPr>
        <p:spPr>
          <a:xfrm>
            <a:off x="10384563" y="4953002"/>
            <a:ext cx="716300" cy="716300"/>
          </a:xfrm>
          <a:custGeom>
            <a:avLst/>
            <a:gdLst/>
            <a:ahLst/>
            <a:cxnLst/>
            <a:rect l="l" t="t" r="r" b="b"/>
            <a:pathLst>
              <a:path w="1364309" h="1364309">
                <a:moveTo>
                  <a:pt x="0" y="0"/>
                </a:moveTo>
                <a:lnTo>
                  <a:pt x="1364309" y="0"/>
                </a:lnTo>
                <a:lnTo>
                  <a:pt x="1364309" y="1364309"/>
                </a:lnTo>
                <a:lnTo>
                  <a:pt x="0" y="13643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 name="Đáp án sai 2">
            <a:extLst>
              <a:ext uri="{FF2B5EF4-FFF2-40B4-BE49-F238E27FC236}">
                <a16:creationId xmlns:a16="http://schemas.microsoft.com/office/drawing/2014/main" id="{D1429F42-0A66-A4EC-B511-1A6447CFD4AD}"/>
              </a:ext>
            </a:extLst>
          </p:cNvPr>
          <p:cNvSpPr/>
          <p:nvPr/>
        </p:nvSpPr>
        <p:spPr>
          <a:xfrm>
            <a:off x="350581" y="4315902"/>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C. Quốc triều hình luật.</a:t>
            </a:r>
          </a:p>
        </p:txBody>
      </p:sp>
      <p:sp>
        <p:nvSpPr>
          <p:cNvPr id="3" name="Câu hỏi">
            <a:extLst>
              <a:ext uri="{FF2B5EF4-FFF2-40B4-BE49-F238E27FC236}">
                <a16:creationId xmlns:a16="http://schemas.microsoft.com/office/drawing/2014/main" id="{4C4F60AE-7116-5E37-9F42-587C2A4E04F9}"/>
              </a:ext>
            </a:extLst>
          </p:cNvPr>
          <p:cNvSpPr/>
          <p:nvPr/>
        </p:nvSpPr>
        <p:spPr>
          <a:xfrm>
            <a:off x="350581" y="489857"/>
            <a:ext cx="11437256" cy="1367971"/>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b="1" noProof="1">
                <a:solidFill>
                  <a:prstClr val="black"/>
                </a:solidFill>
                <a:latin typeface="UTM Avo" panose="02040603050506020204" pitchFamily="18" charset="0"/>
                <a:cs typeface="Arial" panose="020B0604020202020204" pitchFamily="34" charset="0"/>
                <a:sym typeface="Arial"/>
              </a:rPr>
              <a:t>Câu 5: </a:t>
            </a:r>
            <a:r>
              <a:rPr lang="vi-VN" sz="2400" noProof="1">
                <a:solidFill>
                  <a:prstClr val="black"/>
                </a:solidFill>
                <a:latin typeface="UTM Avo" panose="02040603050506020204" pitchFamily="18" charset="0"/>
                <a:cs typeface="Arial" panose="020B0604020202020204" pitchFamily="34" charset="0"/>
                <a:sym typeface="Arial"/>
              </a:rPr>
              <a:t>Thời Hậu Lê, nhà nước đã </a:t>
            </a:r>
          </a:p>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ban hành bộ luật nào dưới đây?</a:t>
            </a:r>
          </a:p>
        </p:txBody>
      </p:sp>
      <p:sp>
        <p:nvSpPr>
          <p:cNvPr id="5" name="Đáp án đúng">
            <a:extLst>
              <a:ext uri="{FF2B5EF4-FFF2-40B4-BE49-F238E27FC236}">
                <a16:creationId xmlns:a16="http://schemas.microsoft.com/office/drawing/2014/main" id="{FE7CB199-62DA-70EB-D6BE-A287ED4A014C}"/>
              </a:ext>
            </a:extLst>
          </p:cNvPr>
          <p:cNvSpPr/>
          <p:nvPr/>
        </p:nvSpPr>
        <p:spPr>
          <a:xfrm>
            <a:off x="350582" y="2215727"/>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A. Luật Gia Long.</a:t>
            </a:r>
          </a:p>
        </p:txBody>
      </p:sp>
      <p:sp>
        <p:nvSpPr>
          <p:cNvPr id="6" name="Đáp án sai 1">
            <a:extLst>
              <a:ext uri="{FF2B5EF4-FFF2-40B4-BE49-F238E27FC236}">
                <a16:creationId xmlns:a16="http://schemas.microsoft.com/office/drawing/2014/main" id="{EC580567-2CFC-CDEE-8F9D-5D9D1F124B1C}"/>
              </a:ext>
            </a:extLst>
          </p:cNvPr>
          <p:cNvSpPr/>
          <p:nvPr/>
        </p:nvSpPr>
        <p:spPr>
          <a:xfrm>
            <a:off x="6243111" y="2215727"/>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B. Luật Hình thư.</a:t>
            </a:r>
          </a:p>
        </p:txBody>
      </p:sp>
      <p:sp>
        <p:nvSpPr>
          <p:cNvPr id="7" name="Đáp án sai 3">
            <a:extLst>
              <a:ext uri="{FF2B5EF4-FFF2-40B4-BE49-F238E27FC236}">
                <a16:creationId xmlns:a16="http://schemas.microsoft.com/office/drawing/2014/main" id="{7A1CAB31-B8FE-9210-461B-AC0C3F658A57}"/>
              </a:ext>
            </a:extLst>
          </p:cNvPr>
          <p:cNvSpPr/>
          <p:nvPr/>
        </p:nvSpPr>
        <p:spPr>
          <a:xfrm>
            <a:off x="6313352" y="4315903"/>
            <a:ext cx="5474485" cy="1742279"/>
          </a:xfrm>
          <a:prstGeom prst="roundRect">
            <a:avLst/>
          </a:prstGeom>
          <a:solidFill>
            <a:srgbClr val="FFFFFF"/>
          </a:solidFill>
          <a:ln w="9525" cap="flat" cmpd="sng" algn="ctr">
            <a:solidFill>
              <a:srgbClr val="000000"/>
            </a:solidFill>
            <a:prstDash val="solid"/>
          </a:ln>
          <a:effectLst/>
        </p:spPr>
        <p:txBody>
          <a:bodyPr rtlCol="0" anchor="ctr"/>
          <a:lstStyle/>
          <a:p>
            <a:pPr lvl="0" algn="ctr" defTabSz="914377">
              <a:lnSpc>
                <a:spcPct val="150000"/>
              </a:lnSpc>
              <a:defRPr/>
            </a:pPr>
            <a:r>
              <a:rPr lang="vi-VN" sz="2400" noProof="1">
                <a:solidFill>
                  <a:prstClr val="black"/>
                </a:solidFill>
                <a:latin typeface="UTM Avo" panose="02040603050506020204" pitchFamily="18" charset="0"/>
                <a:cs typeface="Arial" panose="020B0604020202020204" pitchFamily="34" charset="0"/>
                <a:sym typeface="Arial"/>
              </a:rPr>
              <a:t>D. Luật hình sự.</a:t>
            </a:r>
          </a:p>
        </p:txBody>
      </p:sp>
      <p:pic>
        <p:nvPicPr>
          <p:cNvPr id="14" name="Picture 13">
            <a:extLst>
              <a:ext uri="{FF2B5EF4-FFF2-40B4-BE49-F238E27FC236}">
                <a16:creationId xmlns:a16="http://schemas.microsoft.com/office/drawing/2014/main" id="{3348A916-65D1-D712-F6D9-7AEBE93698D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40" name="Picture 4" descr="https://cdn-icons-png.flaticon.com/128/10767/10767381.png">
            <a:hlinkClick r:id="" action="ppaction://hlinkshowjump?jump=nextslide"/>
            <a:extLst>
              <a:ext uri="{FF2B5EF4-FFF2-40B4-BE49-F238E27FC236}">
                <a16:creationId xmlns:a16="http://schemas.microsoft.com/office/drawing/2014/main" id="{980F5085-FA45-D134-E279-1A504247829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11350917" y="6058181"/>
            <a:ext cx="850259" cy="77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63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7"/>
                                        </p:tgtEl>
                                        <p:attrNameLst>
                                          <p:attrName>fillcolor</p:attrName>
                                        </p:attrNameLst>
                                      </p:cBhvr>
                                      <p:to>
                                        <a:srgbClr val="C00000"/>
                                      </p:to>
                                    </p:animClr>
                                    <p:set>
                                      <p:cBhvr>
                                        <p:cTn id="25" dur="1000" fill="hold"/>
                                        <p:tgtEl>
                                          <p:spTgt spid="7"/>
                                        </p:tgtEl>
                                        <p:attrNameLst>
                                          <p:attrName>fill.type</p:attrName>
                                        </p:attrNameLst>
                                      </p:cBhvr>
                                      <p:to>
                                        <p:strVal val="solid"/>
                                      </p:to>
                                    </p:set>
                                    <p:set>
                                      <p:cBhvr>
                                        <p:cTn id="26" dur="1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6"/>
                                        </p:tgtEl>
                                        <p:attrNameLst>
                                          <p:attrName>fillcolor</p:attrName>
                                        </p:attrNameLst>
                                      </p:cBhvr>
                                      <p:to>
                                        <a:srgbClr val="C00000"/>
                                      </p:to>
                                    </p:animClr>
                                    <p:set>
                                      <p:cBhvr>
                                        <p:cTn id="32" dur="1000" fill="hold"/>
                                        <p:tgtEl>
                                          <p:spTgt spid="6"/>
                                        </p:tgtEl>
                                        <p:attrNameLst>
                                          <p:attrName>fill.type</p:attrName>
                                        </p:attrNameLst>
                                      </p:cBhvr>
                                      <p:to>
                                        <p:strVal val="solid"/>
                                      </p:to>
                                    </p:set>
                                    <p:set>
                                      <p:cBhvr>
                                        <p:cTn id="33" dur="1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1000" fill="hold"/>
                                        <p:tgtEl>
                                          <p:spTgt spid="2"/>
                                        </p:tgtEl>
                                        <p:attrNameLst>
                                          <p:attrName>fillcolor</p:attrName>
                                        </p:attrNameLst>
                                      </p:cBhvr>
                                      <p:to>
                                        <a:srgbClr val="92D050"/>
                                      </p:to>
                                    </p:animClr>
                                    <p:set>
                                      <p:cBhvr>
                                        <p:cTn id="39" dur="1000" fill="hold"/>
                                        <p:tgtEl>
                                          <p:spTgt spid="2"/>
                                        </p:tgtEl>
                                        <p:attrNameLst>
                                          <p:attrName>fill.type</p:attrName>
                                        </p:attrNameLst>
                                      </p:cBhvr>
                                      <p:to>
                                        <p:strVal val="solid"/>
                                      </p:to>
                                    </p:set>
                                    <p:set>
                                      <p:cBhvr>
                                        <p:cTn id="40" dur="10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1000" fill="hold"/>
                                        <p:tgtEl>
                                          <p:spTgt spid="5"/>
                                        </p:tgtEl>
                                        <p:attrNameLst>
                                          <p:attrName>fillcolor</p:attrName>
                                        </p:attrNameLst>
                                      </p:cBhvr>
                                      <p:to>
                                        <a:srgbClr val="C00000"/>
                                      </p:to>
                                    </p:animClr>
                                    <p:set>
                                      <p:cBhvr>
                                        <p:cTn id="46" dur="1000" fill="hold"/>
                                        <p:tgtEl>
                                          <p:spTgt spid="5"/>
                                        </p:tgtEl>
                                        <p:attrNameLst>
                                          <p:attrName>fill.type</p:attrName>
                                        </p:attrNameLst>
                                      </p:cBhvr>
                                      <p:to>
                                        <p:strVal val="solid"/>
                                      </p:to>
                                    </p:set>
                                    <p:set>
                                      <p:cBhvr>
                                        <p:cTn id="47" dur="1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2" grpId="0" animBg="1"/>
      <p:bldP spid="3"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9D1FC09-BD0D-3A81-AC3E-FAEE23FD3881}"/>
              </a:ext>
            </a:extLst>
          </p:cNvPr>
          <p:cNvGrpSpPr/>
          <p:nvPr/>
        </p:nvGrpSpPr>
        <p:grpSpPr>
          <a:xfrm>
            <a:off x="4557132" y="2905519"/>
            <a:ext cx="3077736" cy="1666333"/>
            <a:chOff x="-756043" y="2287668"/>
            <a:chExt cx="3237488" cy="1666333"/>
          </a:xfrm>
        </p:grpSpPr>
        <p:pic>
          <p:nvPicPr>
            <p:cNvPr id="6" name="Picture 5">
              <a:hlinkClick r:id="rId3"/>
              <a:extLst>
                <a:ext uri="{FF2B5EF4-FFF2-40B4-BE49-F238E27FC236}">
                  <a16:creationId xmlns:a16="http://schemas.microsoft.com/office/drawing/2014/main" id="{4C9CABEF-9A50-78F4-FF83-81D53F2B7E6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7" name="TextBox 6">
              <a:extLst>
                <a:ext uri="{FF2B5EF4-FFF2-40B4-BE49-F238E27FC236}">
                  <a16:creationId xmlns:a16="http://schemas.microsoft.com/office/drawing/2014/main" id="{778A966D-0FF9-0F47-EF48-DD0EBE58746B}"/>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13023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279DC41-7079-ED31-9C27-1C176CA88955}"/>
              </a:ext>
            </a:extLst>
          </p:cNvPr>
          <p:cNvGrpSpPr/>
          <p:nvPr/>
        </p:nvGrpSpPr>
        <p:grpSpPr>
          <a:xfrm>
            <a:off x="385507" y="2165145"/>
            <a:ext cx="5317065" cy="3905455"/>
            <a:chOff x="990600" y="2470637"/>
            <a:chExt cx="8610600" cy="6324600"/>
          </a:xfrm>
        </p:grpSpPr>
        <p:sp>
          <p:nvSpPr>
            <p:cNvPr id="5" name="Rectangle: Rounded Corners 4">
              <a:extLst>
                <a:ext uri="{FF2B5EF4-FFF2-40B4-BE49-F238E27FC236}">
                  <a16:creationId xmlns:a16="http://schemas.microsoft.com/office/drawing/2014/main" id="{EF1D8247-7C0F-EA9D-7B59-E57BE4E10557}"/>
                </a:ext>
              </a:extLst>
            </p:cNvPr>
            <p:cNvSpPr/>
            <p:nvPr/>
          </p:nvSpPr>
          <p:spPr>
            <a:xfrm>
              <a:off x="1143000" y="2623037"/>
              <a:ext cx="8458200" cy="6172200"/>
            </a:xfrm>
            <a:prstGeom prst="roundRect">
              <a:avLst>
                <a:gd name="adj" fmla="val 9028"/>
              </a:avLst>
            </a:prstGeom>
            <a:solidFill>
              <a:srgbClr val="4BACC6">
                <a:lumMod val="40000"/>
                <a:lumOff val="60000"/>
              </a:srgbClr>
            </a:solidFill>
            <a:ln w="25400" cap="flat" cmpd="sng" algn="ctr">
              <a:solidFill>
                <a:srgbClr val="4F81BD">
                  <a:shade val="1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44218D94-BEE1-EB47-FF27-FFFB320FC10A}"/>
                </a:ext>
              </a:extLst>
            </p:cNvPr>
            <p:cNvSpPr/>
            <p:nvPr/>
          </p:nvSpPr>
          <p:spPr>
            <a:xfrm>
              <a:off x="990600" y="2470637"/>
              <a:ext cx="8458200" cy="6172201"/>
            </a:xfrm>
            <a:prstGeom prst="roundRect">
              <a:avLst>
                <a:gd name="adj" fmla="val 9028"/>
              </a:avLst>
            </a:prstGeom>
            <a:solidFill>
              <a:sysClr val="window" lastClr="FFFFFF"/>
            </a:solidFill>
            <a:ln w="25400" cap="flat" cmpd="sng" algn="ctr">
              <a:solidFill>
                <a:srgbClr val="4F81BD">
                  <a:shade val="15000"/>
                </a:srgbClr>
              </a:solid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effectLst/>
                  <a:uLnTx/>
                  <a:uFillTx/>
                  <a:latin typeface="UTM Avo" panose="02040603050506020204" pitchFamily="18" charset="0"/>
                </a:rPr>
                <a:t>Nhiệm vụ nhóm: </a:t>
              </a:r>
              <a:r>
                <a:rPr kumimoji="0" lang="vi-VN" sz="2400" i="0" u="none" strike="noStrike" kern="0" cap="none" spc="0" normalizeH="0" baseline="0" noProof="0" dirty="0">
                  <a:ln>
                    <a:noFill/>
                  </a:ln>
                  <a:effectLst/>
                  <a:uLnTx/>
                  <a:uFillTx/>
                  <a:latin typeface="UTM Avo" panose="02040603050506020204" pitchFamily="18" charset="0"/>
                </a:rPr>
                <a:t>Thiết kế thẻ giới thiệu về một nhân vật lịch sử tiêu biểu thời Hậu Lê và chia sẻ với mọi người theo gợi ý: tiểu sử, đóng góp/ công lao nổi bật..</a:t>
              </a:r>
            </a:p>
          </p:txBody>
        </p:sp>
        <p:sp>
          <p:nvSpPr>
            <p:cNvPr id="7" name="Oval 6">
              <a:extLst>
                <a:ext uri="{FF2B5EF4-FFF2-40B4-BE49-F238E27FC236}">
                  <a16:creationId xmlns:a16="http://schemas.microsoft.com/office/drawing/2014/main" id="{34E78CC4-6301-0746-D863-6C4F63659E68}"/>
                </a:ext>
              </a:extLst>
            </p:cNvPr>
            <p:cNvSpPr/>
            <p:nvPr/>
          </p:nvSpPr>
          <p:spPr>
            <a:xfrm flipV="1">
              <a:off x="1447800" y="2857500"/>
              <a:ext cx="457200" cy="457200"/>
            </a:xfrm>
            <a:prstGeom prst="ellipse">
              <a:avLst/>
            </a:prstGeom>
            <a:solidFill>
              <a:srgbClr val="F79646">
                <a:lumMod val="60000"/>
                <a:lumOff val="4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6916113B-346F-EDBD-94DA-F482F696E392}"/>
                </a:ext>
              </a:extLst>
            </p:cNvPr>
            <p:cNvSpPr/>
            <p:nvPr/>
          </p:nvSpPr>
          <p:spPr>
            <a:xfrm flipV="1">
              <a:off x="2300287" y="2857500"/>
              <a:ext cx="457200" cy="457200"/>
            </a:xfrm>
            <a:prstGeom prst="ellipse">
              <a:avLst/>
            </a:prstGeom>
            <a:solidFill>
              <a:srgbClr val="4BACC6">
                <a:lumMod val="60000"/>
                <a:lumOff val="4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47E76CF4-D25B-222D-599A-BEAF0D01C3B9}"/>
                </a:ext>
              </a:extLst>
            </p:cNvPr>
            <p:cNvSpPr/>
            <p:nvPr/>
          </p:nvSpPr>
          <p:spPr>
            <a:xfrm flipV="1">
              <a:off x="3152774" y="2857500"/>
              <a:ext cx="457200" cy="457200"/>
            </a:xfrm>
            <a:prstGeom prst="ellipse">
              <a:avLst/>
            </a:prstGeom>
            <a:solidFill>
              <a:srgbClr val="9BBB59">
                <a:lumMod val="75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a:ea typeface="+mn-ea"/>
                <a:cs typeface="+mn-cs"/>
              </a:endParaRPr>
            </a:p>
          </p:txBody>
        </p:sp>
      </p:grpSp>
      <p:sp>
        <p:nvSpPr>
          <p:cNvPr id="11" name="Freeform 12">
            <a:extLst>
              <a:ext uri="{FF2B5EF4-FFF2-40B4-BE49-F238E27FC236}">
                <a16:creationId xmlns:a16="http://schemas.microsoft.com/office/drawing/2014/main" id="{5B63B734-7A1B-FA4A-4C18-D42040A0C89B}"/>
              </a:ext>
            </a:extLst>
          </p:cNvPr>
          <p:cNvSpPr/>
          <p:nvPr/>
        </p:nvSpPr>
        <p:spPr>
          <a:xfrm>
            <a:off x="6299200" y="1371600"/>
            <a:ext cx="6042845" cy="5486400"/>
          </a:xfrm>
          <a:custGeom>
            <a:avLst/>
            <a:gdLst/>
            <a:ahLst/>
            <a:cxnLst/>
            <a:rect l="l" t="t" r="r" b="b"/>
            <a:pathLst>
              <a:path w="9064268" h="8229600">
                <a:moveTo>
                  <a:pt x="0" y="0"/>
                </a:moveTo>
                <a:lnTo>
                  <a:pt x="9064268" y="0"/>
                </a:lnTo>
                <a:lnTo>
                  <a:pt x="9064268" y="8229600"/>
                </a:lnTo>
                <a:lnTo>
                  <a:pt x="0" y="8229600"/>
                </a:lnTo>
                <a:lnTo>
                  <a:pt x="0" y="0"/>
                </a:lnTo>
                <a:close/>
              </a:path>
            </a:pathLst>
          </a:custGeom>
          <a:blipFill>
            <a:blip r:embed="rId3"/>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45300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C098C2-BFDC-821D-D9E8-1388DFC98442}"/>
              </a:ext>
            </a:extLst>
          </p:cNvPr>
          <p:cNvSpPr txBox="1"/>
          <p:nvPr/>
        </p:nvSpPr>
        <p:spPr>
          <a:xfrm>
            <a:off x="3771899" y="1280668"/>
            <a:ext cx="4648202" cy="761763"/>
          </a:xfrm>
          <a:prstGeom prst="roundRect">
            <a:avLst>
              <a:gd name="adj" fmla="val 50000"/>
            </a:avLst>
          </a:prstGeom>
          <a:solidFill>
            <a:schemeClr val="accent2"/>
          </a:solidFill>
          <a:ln w="76200">
            <a:solidFill>
              <a:schemeClr val="accent4">
                <a:lumMod val="20000"/>
                <a:lumOff val="8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b="1" dirty="0">
                <a:solidFill>
                  <a:schemeClr val="accent4">
                    <a:lumMod val="20000"/>
                    <a:lumOff val="80000"/>
                  </a:schemeClr>
                </a:solidFill>
                <a:effectLst>
                  <a:outerShdw blurRad="38100" dist="38100" dir="2700000" algn="tl">
                    <a:srgbClr val="000000">
                      <a:alpha val="43137"/>
                    </a:srgbClr>
                  </a:outerShdw>
                </a:effectLst>
                <a:latin typeface="UTM Avo" panose="02040603050506020204" pitchFamily="18" charset="0"/>
              </a:rPr>
              <a:t>HƯỚNG DẪN VỀ NHÀ</a:t>
            </a:r>
          </a:p>
        </p:txBody>
      </p:sp>
      <p:pic>
        <p:nvPicPr>
          <p:cNvPr id="3" name="Picture 2" descr="https://o.remove.bg/downloads/6ac21482-645e-4987-b68f-f7493e904673/image-removebg-preview.png">
            <a:extLst>
              <a:ext uri="{FF2B5EF4-FFF2-40B4-BE49-F238E27FC236}">
                <a16:creationId xmlns:a16="http://schemas.microsoft.com/office/drawing/2014/main" id="{F7C59C55-318F-4ACE-4720-7EDEB6254B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0785" y="2309131"/>
            <a:ext cx="1116314" cy="10667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F7E7E4-F052-1375-A6A7-E7D0828F1F83}"/>
              </a:ext>
            </a:extLst>
          </p:cNvPr>
          <p:cNvSpPr txBox="1"/>
          <p:nvPr/>
        </p:nvSpPr>
        <p:spPr>
          <a:xfrm>
            <a:off x="3799799" y="2576354"/>
            <a:ext cx="6223002" cy="532352"/>
          </a:xfrm>
          <a:prstGeom prst="roundRect">
            <a:avLst>
              <a:gd name="adj" fmla="val 11642"/>
            </a:avLst>
          </a:prstGeom>
          <a:solidFill>
            <a:schemeClr val="accent2">
              <a:lumMod val="40000"/>
              <a:lumOff val="60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dirty="0">
                <a:solidFill>
                  <a:srgbClr val="000000"/>
                </a:solidFill>
                <a:latin typeface="UTM Avo" panose="02040603050506020204" pitchFamily="18" charset="0"/>
                <a:cs typeface="Arial" panose="020B0604020202020204" pitchFamily="34" charset="0"/>
              </a:rPr>
              <a:t>Đọc lại bài học</a:t>
            </a:r>
            <a:r>
              <a:rPr lang="en-US" sz="2400" kern="0" dirty="0">
                <a:solidFill>
                  <a:srgbClr val="000000"/>
                </a:solidFill>
                <a:latin typeface="UTM Avo" panose="02040603050506020204" pitchFamily="18" charset="0"/>
                <a:cs typeface="Arial" panose="020B0604020202020204" pitchFamily="34" charset="0"/>
              </a:rPr>
              <a:t>.</a:t>
            </a:r>
            <a:endParaRPr lang="vi-VN" sz="2400" i="1" kern="0" dirty="0">
              <a:solidFill>
                <a:srgbClr val="000000"/>
              </a:solidFill>
              <a:latin typeface="UTM Avo" panose="02040603050506020204" pitchFamily="18" charset="0"/>
              <a:cs typeface="Arial" panose="020B0604020202020204" pitchFamily="34" charset="0"/>
            </a:endParaRPr>
          </a:p>
        </p:txBody>
      </p:sp>
      <p:sp>
        <p:nvSpPr>
          <p:cNvPr id="5" name="TextBox 4">
            <a:extLst>
              <a:ext uri="{FF2B5EF4-FFF2-40B4-BE49-F238E27FC236}">
                <a16:creationId xmlns:a16="http://schemas.microsoft.com/office/drawing/2014/main" id="{6F5E4ED9-B7B8-E84F-4257-90311D98EA4F}"/>
              </a:ext>
            </a:extLst>
          </p:cNvPr>
          <p:cNvSpPr txBox="1"/>
          <p:nvPr/>
        </p:nvSpPr>
        <p:spPr>
          <a:xfrm>
            <a:off x="3827984" y="3362634"/>
            <a:ext cx="6194817" cy="1490686"/>
          </a:xfrm>
          <a:prstGeom prst="roundRect">
            <a:avLst>
              <a:gd name="adj" fmla="val 8844"/>
            </a:avLst>
          </a:prstGeom>
          <a:solidFill>
            <a:schemeClr val="accent2">
              <a:lumMod val="40000"/>
              <a:lumOff val="60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dirty="0">
                <a:solidFill>
                  <a:srgbClr val="000000"/>
                </a:solidFill>
                <a:latin typeface="UTM Avo" panose="02040603050506020204" pitchFamily="18" charset="0"/>
                <a:cs typeface="Arial" panose="020B0604020202020204" pitchFamily="34" charset="0"/>
              </a:rPr>
              <a:t>Có ý thức chăm chỉ, tìm tòi, học hỏi những phương tiện học tập môn Lịch sử và Địa lí.</a:t>
            </a:r>
          </a:p>
        </p:txBody>
      </p:sp>
      <p:pic>
        <p:nvPicPr>
          <p:cNvPr id="6" name="Picture 2" descr="https://o.remove.bg/downloads/6ac21482-645e-4987-b68f-f7493e904673/image-removebg-preview.png">
            <a:extLst>
              <a:ext uri="{FF2B5EF4-FFF2-40B4-BE49-F238E27FC236}">
                <a16:creationId xmlns:a16="http://schemas.microsoft.com/office/drawing/2014/main" id="{E510D347-69A5-801C-C53A-E0E85B5FE0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0785" y="3574577"/>
            <a:ext cx="1116314" cy="10667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o.remove.bg/downloads/6ac21482-645e-4987-b68f-f7493e904673/image-removebg-preview.png">
            <a:extLst>
              <a:ext uri="{FF2B5EF4-FFF2-40B4-BE49-F238E27FC236}">
                <a16:creationId xmlns:a16="http://schemas.microsoft.com/office/drawing/2014/main" id="{1ADA1E64-D5FA-B044-F158-B09448D06B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0785" y="5095215"/>
            <a:ext cx="1116314" cy="10667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79470AB-99DE-520D-36B3-626F6E65E6CB}"/>
              </a:ext>
            </a:extLst>
          </p:cNvPr>
          <p:cNvSpPr txBox="1"/>
          <p:nvPr/>
        </p:nvSpPr>
        <p:spPr>
          <a:xfrm>
            <a:off x="3799799" y="5107249"/>
            <a:ext cx="6223002" cy="1032254"/>
          </a:xfrm>
          <a:prstGeom prst="roundRect">
            <a:avLst>
              <a:gd name="adj" fmla="val 11642"/>
            </a:avLst>
          </a:prstGeom>
          <a:solidFill>
            <a:schemeClr val="accent2">
              <a:lumMod val="40000"/>
              <a:lumOff val="60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dirty="0">
                <a:solidFill>
                  <a:srgbClr val="000000"/>
                </a:solidFill>
                <a:latin typeface="UTM Avo" panose="02040603050506020204" pitchFamily="18" charset="0"/>
                <a:cs typeface="Arial" panose="020B0604020202020204" pitchFamily="34" charset="0"/>
              </a:rPr>
              <a:t>Đọc trước </a:t>
            </a:r>
          </a:p>
          <a:p>
            <a:pPr lvl="0" algn="ctr" defTabSz="609539">
              <a:lnSpc>
                <a:spcPct val="125000"/>
              </a:lnSpc>
              <a:defRPr/>
            </a:pPr>
            <a:r>
              <a:rPr lang="vi-VN" sz="2400" b="1" kern="0" dirty="0">
                <a:solidFill>
                  <a:srgbClr val="000000"/>
                </a:solidFill>
                <a:latin typeface="UTM Avo" panose="02040603050506020204" pitchFamily="18" charset="0"/>
                <a:cs typeface="Arial" panose="020B0604020202020204" pitchFamily="34" charset="0"/>
              </a:rPr>
              <a:t>Bài 12: Triều Nguyễn. </a:t>
            </a:r>
          </a:p>
        </p:txBody>
      </p:sp>
    </p:spTree>
    <p:extLst>
      <p:ext uri="{BB962C8B-B14F-4D97-AF65-F5344CB8AC3E}">
        <p14:creationId xmlns:p14="http://schemas.microsoft.com/office/powerpoint/2010/main" val="132515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qr code&#10;&#10;Description automatically generated">
            <a:hlinkClick r:id="rId3"/>
            <a:extLst>
              <a:ext uri="{FF2B5EF4-FFF2-40B4-BE49-F238E27FC236}">
                <a16:creationId xmlns:a16="http://schemas.microsoft.com/office/drawing/2014/main" id="{343DE31A-F937-679E-1D1C-2449DBA2CDCD}"/>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8613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E0607CE-7378-33CF-9E59-8399CE27A0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C23AF38-59E5-244D-63AA-A05B256B1FDD}"/>
              </a:ext>
            </a:extLst>
          </p:cNvPr>
          <p:cNvSpPr txBox="1"/>
          <p:nvPr/>
        </p:nvSpPr>
        <p:spPr>
          <a:xfrm>
            <a:off x="4514919" y="1237521"/>
            <a:ext cx="3162158" cy="574389"/>
          </a:xfrm>
          <a:prstGeom prst="rect">
            <a:avLst/>
          </a:prstGeom>
          <a:noFill/>
        </p:spPr>
        <p:txBody>
          <a:bodyPr wrap="square">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charset="0"/>
                <a:cs typeface="Arial" panose="020B0604020202020204" pitchFamily="34" charset="0"/>
              </a:rPr>
              <a:t>Sự tích hồ Gươm</a:t>
            </a:r>
            <a:endParaRPr kumimoji="0" lang="en-US"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pic>
        <p:nvPicPr>
          <p:cNvPr id="2" name="Picture 1">
            <a:hlinkClick r:id="rId3"/>
            <a:extLst>
              <a:ext uri="{FF2B5EF4-FFF2-40B4-BE49-F238E27FC236}">
                <a16:creationId xmlns:a16="http://schemas.microsoft.com/office/drawing/2014/main" id="{DD28D730-7DEF-8AE7-37E4-F74F1BFB4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8091" y="1920930"/>
            <a:ext cx="6195813" cy="4649631"/>
          </a:xfrm>
          <a:prstGeom prst="rect">
            <a:avLst/>
          </a:prstGeom>
        </p:spPr>
      </p:pic>
    </p:spTree>
    <p:extLst>
      <p:ext uri="{BB962C8B-B14F-4D97-AF65-F5344CB8AC3E}">
        <p14:creationId xmlns:p14="http://schemas.microsoft.com/office/powerpoint/2010/main" val="57441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433D5F-A633-EC83-432E-68DFB0B447AE}"/>
              </a:ext>
            </a:extLst>
          </p:cNvPr>
          <p:cNvGrpSpPr/>
          <p:nvPr/>
        </p:nvGrpSpPr>
        <p:grpSpPr>
          <a:xfrm>
            <a:off x="4557132" y="2905519"/>
            <a:ext cx="3077736" cy="1666333"/>
            <a:chOff x="-756043" y="2287668"/>
            <a:chExt cx="3237488" cy="1666333"/>
          </a:xfrm>
        </p:grpSpPr>
        <p:pic>
          <p:nvPicPr>
            <p:cNvPr id="3" name="Picture 2">
              <a:hlinkClick r:id="rId3"/>
              <a:extLst>
                <a:ext uri="{FF2B5EF4-FFF2-40B4-BE49-F238E27FC236}">
                  <a16:creationId xmlns:a16="http://schemas.microsoft.com/office/drawing/2014/main" id="{12A2EB79-3238-7909-E32B-5309E59693C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4" name="TextBox 3">
              <a:extLst>
                <a:ext uri="{FF2B5EF4-FFF2-40B4-BE49-F238E27FC236}">
                  <a16:creationId xmlns:a16="http://schemas.microsoft.com/office/drawing/2014/main" id="{248DF9B1-02B0-8F92-FCFD-AD8D905BD3B4}"/>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02394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03" name="Google Shape;1903;p59"/>
          <p:cNvGrpSpPr/>
          <p:nvPr/>
        </p:nvGrpSpPr>
        <p:grpSpPr>
          <a:xfrm>
            <a:off x="5130663" y="3407397"/>
            <a:ext cx="764251" cy="530903"/>
            <a:chOff x="7462762" y="3648863"/>
            <a:chExt cx="645992" cy="448751"/>
          </a:xfrm>
        </p:grpSpPr>
        <p:sp>
          <p:nvSpPr>
            <p:cNvPr id="1904" name="Google Shape;1904;p59"/>
            <p:cNvSpPr/>
            <p:nvPr/>
          </p:nvSpPr>
          <p:spPr>
            <a:xfrm>
              <a:off x="7462762" y="3682585"/>
              <a:ext cx="473153" cy="415030"/>
            </a:xfrm>
            <a:custGeom>
              <a:avLst/>
              <a:gdLst/>
              <a:ahLst/>
              <a:cxnLst/>
              <a:rect l="l" t="t" r="r" b="b"/>
              <a:pathLst>
                <a:path w="6952" h="6098" extrusionOk="0">
                  <a:moveTo>
                    <a:pt x="4042" y="1"/>
                  </a:moveTo>
                  <a:cubicBezTo>
                    <a:pt x="3265" y="1"/>
                    <a:pt x="2752" y="1053"/>
                    <a:pt x="2764" y="1864"/>
                  </a:cubicBezTo>
                  <a:cubicBezTo>
                    <a:pt x="2497" y="1637"/>
                    <a:pt x="2106" y="1497"/>
                    <a:pt x="1720" y="1497"/>
                  </a:cubicBezTo>
                  <a:cubicBezTo>
                    <a:pt x="1379" y="1497"/>
                    <a:pt x="1042" y="1606"/>
                    <a:pt x="799" y="1864"/>
                  </a:cubicBezTo>
                  <a:cubicBezTo>
                    <a:pt x="1" y="2749"/>
                    <a:pt x="667" y="3868"/>
                    <a:pt x="1627" y="3868"/>
                  </a:cubicBezTo>
                  <a:cubicBezTo>
                    <a:pt x="1675" y="3868"/>
                    <a:pt x="1724" y="3865"/>
                    <a:pt x="1774" y="3860"/>
                  </a:cubicBezTo>
                  <a:lnTo>
                    <a:pt x="1774" y="3860"/>
                  </a:lnTo>
                  <a:cubicBezTo>
                    <a:pt x="1273" y="5165"/>
                    <a:pt x="2415" y="6098"/>
                    <a:pt x="3428" y="6098"/>
                  </a:cubicBezTo>
                  <a:cubicBezTo>
                    <a:pt x="4142" y="6098"/>
                    <a:pt x="4792" y="5635"/>
                    <a:pt x="4760" y="4515"/>
                  </a:cubicBezTo>
                  <a:lnTo>
                    <a:pt x="4760" y="4515"/>
                  </a:lnTo>
                  <a:cubicBezTo>
                    <a:pt x="4942" y="4612"/>
                    <a:pt x="5154" y="4658"/>
                    <a:pt x="5370" y="4658"/>
                  </a:cubicBezTo>
                  <a:cubicBezTo>
                    <a:pt x="6132" y="4658"/>
                    <a:pt x="6951" y="4093"/>
                    <a:pt x="6726" y="3250"/>
                  </a:cubicBezTo>
                  <a:cubicBezTo>
                    <a:pt x="6616" y="2862"/>
                    <a:pt x="6124" y="2526"/>
                    <a:pt x="5625" y="2526"/>
                  </a:cubicBezTo>
                  <a:cubicBezTo>
                    <a:pt x="5379" y="2526"/>
                    <a:pt x="5132" y="2608"/>
                    <a:pt x="4928" y="2806"/>
                  </a:cubicBezTo>
                  <a:lnTo>
                    <a:pt x="4928" y="2806"/>
                  </a:lnTo>
                  <a:cubicBezTo>
                    <a:pt x="5686" y="1995"/>
                    <a:pt x="5578" y="710"/>
                    <a:pt x="4547" y="142"/>
                  </a:cubicBezTo>
                  <a:cubicBezTo>
                    <a:pt x="4369" y="44"/>
                    <a:pt x="4200" y="1"/>
                    <a:pt x="4042" y="1"/>
                  </a:cubicBezTo>
                  <a:close/>
                </a:path>
              </a:pathLst>
            </a:custGeom>
            <a:solidFill>
              <a:srgbClr val="FFFDF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905" name="Google Shape;1905;p59"/>
            <p:cNvSpPr/>
            <p:nvPr/>
          </p:nvSpPr>
          <p:spPr>
            <a:xfrm>
              <a:off x="7999790" y="3648863"/>
              <a:ext cx="108964" cy="108896"/>
            </a:xfrm>
            <a:custGeom>
              <a:avLst/>
              <a:gdLst/>
              <a:ahLst/>
              <a:cxnLst/>
              <a:rect l="l" t="t" r="r" b="b"/>
              <a:pathLst>
                <a:path w="1601" h="1600" extrusionOk="0">
                  <a:moveTo>
                    <a:pt x="808" y="0"/>
                  </a:moveTo>
                  <a:cubicBezTo>
                    <a:pt x="366" y="0"/>
                    <a:pt x="0" y="366"/>
                    <a:pt x="0" y="808"/>
                  </a:cubicBezTo>
                  <a:cubicBezTo>
                    <a:pt x="0" y="1249"/>
                    <a:pt x="366" y="1600"/>
                    <a:pt x="808" y="1600"/>
                  </a:cubicBezTo>
                  <a:cubicBezTo>
                    <a:pt x="1234" y="1600"/>
                    <a:pt x="1600" y="1249"/>
                    <a:pt x="1600" y="808"/>
                  </a:cubicBezTo>
                  <a:cubicBezTo>
                    <a:pt x="1600" y="366"/>
                    <a:pt x="1234" y="0"/>
                    <a:pt x="808" y="0"/>
                  </a:cubicBezTo>
                  <a:close/>
                </a:path>
              </a:pathLst>
            </a:custGeom>
            <a:solidFill>
              <a:srgbClr val="FFFDF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pic>
        <p:nvPicPr>
          <p:cNvPr id="1026" name="Picture 2" descr="Tiểu Sử Lê Lợi - Vị Vua Anh Minh Của Dân Tộc Việt Nam - ubootwaffe.net">
            <a:extLst>
              <a:ext uri="{FF2B5EF4-FFF2-40B4-BE49-F238E27FC236}">
                <a16:creationId xmlns:a16="http://schemas.microsoft.com/office/drawing/2014/main" id="{12C6A669-CC47-D4B8-ABFB-A91B0C148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9247"/>
            <a:ext cx="8019393" cy="45052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2DE849-9875-8EA5-81D2-E290B06D17DD}"/>
              </a:ext>
            </a:extLst>
          </p:cNvPr>
          <p:cNvSpPr/>
          <p:nvPr/>
        </p:nvSpPr>
        <p:spPr>
          <a:xfrm>
            <a:off x="5130663" y="1869247"/>
            <a:ext cx="7061337" cy="450527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buClr>
                <a:srgbClr val="000000"/>
              </a:buClr>
              <a:buFont typeface="Arial"/>
              <a:buNone/>
            </a:pPr>
            <a:r>
              <a:rPr lang="en-US" sz="4800" b="1" u="sng" kern="0" dirty="0">
                <a:solidFill>
                  <a:srgbClr val="242424"/>
                </a:solidFill>
                <a:latin typeface="UTM Avo" panose="02040603050506020204" pitchFamily="18" charset="0"/>
                <a:cs typeface="Arial"/>
                <a:sym typeface="Arial"/>
              </a:rPr>
              <a:t>PHẦN 2</a:t>
            </a:r>
          </a:p>
          <a:p>
            <a:pPr algn="ctr">
              <a:lnSpc>
                <a:spcPct val="150000"/>
              </a:lnSpc>
              <a:buClr>
                <a:srgbClr val="000000"/>
              </a:buClr>
              <a:buFont typeface="Arial"/>
              <a:buNone/>
            </a:pPr>
            <a:r>
              <a:rPr lang="vi-VN" sz="4400" b="1" kern="0" dirty="0">
                <a:solidFill>
                  <a:srgbClr val="242424"/>
                </a:solidFill>
                <a:latin typeface="UTM Avo" panose="02040603050506020204" pitchFamily="18" charset="0"/>
                <a:cs typeface="Arial"/>
                <a:sym typeface="Arial"/>
              </a:rPr>
              <a:t>Nước Đại Việt thời</a:t>
            </a:r>
            <a:endParaRPr lang="en-US" sz="4400" b="1" kern="0" dirty="0">
              <a:solidFill>
                <a:srgbClr val="242424"/>
              </a:solidFill>
              <a:latin typeface="UTM Avo" panose="02040603050506020204" pitchFamily="18" charset="0"/>
              <a:cs typeface="Arial"/>
              <a:sym typeface="Arial"/>
            </a:endParaRPr>
          </a:p>
          <a:p>
            <a:pPr algn="ctr">
              <a:lnSpc>
                <a:spcPct val="150000"/>
              </a:lnSpc>
              <a:buClr>
                <a:srgbClr val="000000"/>
              </a:buClr>
              <a:buFont typeface="Arial"/>
              <a:buNone/>
            </a:pPr>
            <a:r>
              <a:rPr lang="vi-VN" sz="4400" b="1" kern="0" dirty="0">
                <a:solidFill>
                  <a:srgbClr val="242424"/>
                </a:solidFill>
                <a:latin typeface="UTM Avo" panose="02040603050506020204" pitchFamily="18" charset="0"/>
                <a:cs typeface="Arial"/>
                <a:sym typeface="Arial"/>
              </a:rPr>
              <a:t>Hậu Lê</a:t>
            </a:r>
          </a:p>
        </p:txBody>
      </p:sp>
    </p:spTree>
    <p:extLst>
      <p:ext uri="{BB962C8B-B14F-4D97-AF65-F5344CB8AC3E}">
        <p14:creationId xmlns:p14="http://schemas.microsoft.com/office/powerpoint/2010/main" val="245675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86CC8B-B33B-F77C-9CBE-90D05B1C7207}"/>
              </a:ext>
            </a:extLst>
          </p:cNvPr>
          <p:cNvGrpSpPr/>
          <p:nvPr/>
        </p:nvGrpSpPr>
        <p:grpSpPr>
          <a:xfrm>
            <a:off x="586826" y="1809827"/>
            <a:ext cx="4006194" cy="744340"/>
            <a:chOff x="752475" y="3366044"/>
            <a:chExt cx="5470426" cy="1116509"/>
          </a:xfrm>
        </p:grpSpPr>
        <p:sp>
          <p:nvSpPr>
            <p:cNvPr id="4" name="Freeform 4">
              <a:extLst>
                <a:ext uri="{FF2B5EF4-FFF2-40B4-BE49-F238E27FC236}">
                  <a16:creationId xmlns:a16="http://schemas.microsoft.com/office/drawing/2014/main" id="{B39B25ED-2599-9BD4-2231-BA57AA24B930}"/>
                </a:ext>
              </a:extLst>
            </p:cNvPr>
            <p:cNvSpPr/>
            <p:nvPr/>
          </p:nvSpPr>
          <p:spPr>
            <a:xfrm>
              <a:off x="752475" y="3366044"/>
              <a:ext cx="1152525" cy="1116509"/>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sp>
          <p:nvSpPr>
            <p:cNvPr id="6" name="TextBox 5">
              <a:extLst>
                <a:ext uri="{FF2B5EF4-FFF2-40B4-BE49-F238E27FC236}">
                  <a16:creationId xmlns:a16="http://schemas.microsoft.com/office/drawing/2014/main" id="{7FF57196-9AAD-BFE7-ADAD-DD8D2E254AA5}"/>
                </a:ext>
              </a:extLst>
            </p:cNvPr>
            <p:cNvSpPr txBox="1"/>
            <p:nvPr/>
          </p:nvSpPr>
          <p:spPr>
            <a:xfrm>
              <a:off x="1904999" y="3496443"/>
              <a:ext cx="4317902" cy="861582"/>
            </a:xfrm>
            <a:prstGeom prst="rect">
              <a:avLst/>
            </a:prstGeom>
            <a:noFill/>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THẢO LUẬN NHÓM</a:t>
              </a:r>
            </a:p>
          </p:txBody>
        </p:sp>
      </p:grpSp>
      <p:sp>
        <p:nvSpPr>
          <p:cNvPr id="9" name="Rectangle: Rounded Corners 8">
            <a:extLst>
              <a:ext uri="{FF2B5EF4-FFF2-40B4-BE49-F238E27FC236}">
                <a16:creationId xmlns:a16="http://schemas.microsoft.com/office/drawing/2014/main" id="{ADCE8BFB-DF69-EFB4-B3DA-5A2778DF7184}"/>
              </a:ext>
            </a:extLst>
          </p:cNvPr>
          <p:cNvSpPr/>
          <p:nvPr/>
        </p:nvSpPr>
        <p:spPr>
          <a:xfrm>
            <a:off x="419100" y="2764034"/>
            <a:ext cx="11353800" cy="2466535"/>
          </a:xfrm>
          <a:prstGeom prst="roundRect">
            <a:avLst>
              <a:gd name="adj" fmla="val 7585"/>
            </a:avLst>
          </a:prstGeom>
          <a:solidFill>
            <a:sysClr val="window" lastClr="FFFFFF"/>
          </a:solidFill>
          <a:ln w="38100" cap="flat" cmpd="sng" algn="ctr">
            <a:solidFill>
              <a:srgbClr val="4BACC6">
                <a:lumMod val="75000"/>
              </a:srgbClr>
            </a:solid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lang="vi-VN" sz="2400" kern="0" dirty="0">
                <a:latin typeface="UTM Avo" panose="02040603050506020204" pitchFamily="18" charset="0"/>
                <a:ea typeface="UD Digi Kyokasho N-B" panose="02020700000000000000" pitchFamily="17" charset="-128"/>
              </a:rPr>
              <a:t>Đọc thông tin mục 2 SGK tr.52 – tr.53, câu chuyện Lê Thánh Tông quan tâm đến phát triển kinh tế, chăm lo đời sống nhân dân, chuyện thử tài cân voi và trả lời câu hỏi: Trình bày những nét chính về lịch sử Việt Nam dưới Triều Hậu Lê (chính trị, kinh tế, văn hoá, giáo dục).</a:t>
            </a:r>
          </a:p>
        </p:txBody>
      </p:sp>
      <p:sp>
        <p:nvSpPr>
          <p:cNvPr id="12" name="Freeform 8">
            <a:extLst>
              <a:ext uri="{FF2B5EF4-FFF2-40B4-BE49-F238E27FC236}">
                <a16:creationId xmlns:a16="http://schemas.microsoft.com/office/drawing/2014/main" id="{1909BD5A-5BA1-9487-2B6F-9BF43C6B4445}"/>
              </a:ext>
            </a:extLst>
          </p:cNvPr>
          <p:cNvSpPr/>
          <p:nvPr/>
        </p:nvSpPr>
        <p:spPr>
          <a:xfrm>
            <a:off x="4033345" y="5357418"/>
            <a:ext cx="4125310" cy="1500582"/>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89694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1991498-AA32-78EB-A621-C71C98074064}"/>
              </a:ext>
            </a:extLst>
          </p:cNvPr>
          <p:cNvSpPr/>
          <p:nvPr/>
        </p:nvSpPr>
        <p:spPr>
          <a:xfrm>
            <a:off x="339834" y="2596055"/>
            <a:ext cx="7080469" cy="4112172"/>
          </a:xfrm>
          <a:prstGeom prst="roundRect">
            <a:avLst>
              <a:gd name="adj" fmla="val 4799"/>
            </a:avLst>
          </a:prstGeom>
          <a:solidFill>
            <a:schemeClr val="bg1"/>
          </a:solidFill>
          <a:ln w="25400" cap="flat" cmpd="sng" algn="ctr">
            <a:solidFill>
              <a:schemeClr val="accent2"/>
            </a:solidFill>
            <a:prstDash val="solid"/>
          </a:ln>
          <a:effectLst/>
        </p:spPr>
        <p:txBody>
          <a:bodyPr rtlCol="0" anchor="ctr"/>
          <a:lstStyle/>
          <a:p>
            <a:pPr lvl="0" algn="just" defTabSz="609539">
              <a:lnSpc>
                <a:spcPct val="150000"/>
              </a:lnSpc>
              <a:defRPr/>
            </a:pPr>
            <a:r>
              <a:rPr lang="vi-VN" sz="2000" kern="0" dirty="0">
                <a:solidFill>
                  <a:prstClr val="black"/>
                </a:solidFill>
                <a:latin typeface="UTM Avo" panose="02040603050506020204" pitchFamily="18" charset="0"/>
              </a:rPr>
              <a:t>Khi thấy người dân chưa được no đủ, vua Lê Thánh Tông nhắc các quan rằng: Dân chúng bị đói rét thì phải tìm mọi cách để chăm lo. Hằng năm, các quan phải định kì xem xét chỗ ruộng cao, ruộng thấp, dạy người dân làm ruộng. Đất nào còn bỏ không thì cho người dân khai khẩn, trông nom, để cho dân có của thừa và không còn nạn đói rét, lưu vong nữa. </a:t>
            </a:r>
          </a:p>
          <a:p>
            <a:pPr lvl="0" algn="r" defTabSz="609539">
              <a:lnSpc>
                <a:spcPct val="150000"/>
              </a:lnSpc>
              <a:defRPr/>
            </a:pPr>
            <a:r>
              <a:rPr lang="vi-VN" sz="1600" i="1" kern="0" dirty="0">
                <a:solidFill>
                  <a:prstClr val="black"/>
                </a:solidFill>
                <a:latin typeface="UTM Avo" panose="02040603050506020204" pitchFamily="18" charset="0"/>
              </a:rPr>
              <a:t>(Theo Nguyễn Phương Bảo An, Kể chuyện danh nhân Việt Nam, </a:t>
            </a:r>
          </a:p>
          <a:p>
            <a:pPr lvl="0" algn="r" defTabSz="609539">
              <a:lnSpc>
                <a:spcPct val="150000"/>
              </a:lnSpc>
              <a:defRPr/>
            </a:pPr>
            <a:r>
              <a:rPr lang="vi-VN" sz="1600" i="1" kern="0" dirty="0">
                <a:solidFill>
                  <a:prstClr val="black"/>
                </a:solidFill>
                <a:latin typeface="UTM Avo" panose="02040603050506020204" pitchFamily="18" charset="0"/>
              </a:rPr>
              <a:t>NXB Văn học, Hà Nội, 2022, tr.104 − 105)</a:t>
            </a:r>
          </a:p>
        </p:txBody>
      </p:sp>
      <p:sp>
        <p:nvSpPr>
          <p:cNvPr id="3" name="TextBox 2">
            <a:extLst>
              <a:ext uri="{FF2B5EF4-FFF2-40B4-BE49-F238E27FC236}">
                <a16:creationId xmlns:a16="http://schemas.microsoft.com/office/drawing/2014/main" id="{9D65F738-55CC-8D17-F0F7-BBDF550AF992}"/>
              </a:ext>
            </a:extLst>
          </p:cNvPr>
          <p:cNvSpPr txBox="1"/>
          <p:nvPr/>
        </p:nvSpPr>
        <p:spPr>
          <a:xfrm>
            <a:off x="1373351" y="1640281"/>
            <a:ext cx="5013434" cy="955774"/>
          </a:xfrm>
          <a:prstGeom prst="rect">
            <a:avLst/>
          </a:prstGeom>
          <a:noFill/>
        </p:spPr>
        <p:txBody>
          <a:bodyPr wrap="square">
            <a:spAutoFit/>
          </a:bodyPr>
          <a:lstStyle/>
          <a:p>
            <a:pPr lvl="0" algn="ctr" defTabSz="609539">
              <a:lnSpc>
                <a:spcPct val="150000"/>
              </a:lnSpc>
              <a:defRPr/>
            </a:pPr>
            <a:r>
              <a:rPr lang="en-US" sz="2000" b="1" kern="0" dirty="0">
                <a:solidFill>
                  <a:prstClr val="black"/>
                </a:solidFill>
                <a:latin typeface="UTM Avo" panose="02040603050506020204" pitchFamily="18" charset="0"/>
              </a:rPr>
              <a:t>Lê </a:t>
            </a:r>
            <a:r>
              <a:rPr lang="en-US" sz="2000" b="1" kern="0" dirty="0" err="1">
                <a:solidFill>
                  <a:prstClr val="black"/>
                </a:solidFill>
                <a:latin typeface="UTM Avo" panose="02040603050506020204" pitchFamily="18" charset="0"/>
              </a:rPr>
              <a:t>Thánh</a:t>
            </a:r>
            <a:r>
              <a:rPr lang="en-US" sz="2000" b="1" kern="0" dirty="0">
                <a:solidFill>
                  <a:prstClr val="black"/>
                </a:solidFill>
                <a:latin typeface="UTM Avo" panose="02040603050506020204" pitchFamily="18" charset="0"/>
              </a:rPr>
              <a:t> </a:t>
            </a:r>
            <a:r>
              <a:rPr lang="en-US" sz="2000" b="1" kern="0" dirty="0" err="1">
                <a:solidFill>
                  <a:prstClr val="black"/>
                </a:solidFill>
                <a:latin typeface="UTM Avo" panose="02040603050506020204" pitchFamily="18" charset="0"/>
              </a:rPr>
              <a:t>Tông</a:t>
            </a:r>
            <a:r>
              <a:rPr lang="en-US" sz="2000" b="1" kern="0" dirty="0">
                <a:solidFill>
                  <a:prstClr val="black"/>
                </a:solidFill>
                <a:latin typeface="UTM Avo" panose="02040603050506020204" pitchFamily="18" charset="0"/>
              </a:rPr>
              <a:t> </a:t>
            </a:r>
            <a:r>
              <a:rPr lang="en-US" sz="2000" b="1" kern="0" dirty="0" err="1">
                <a:solidFill>
                  <a:prstClr val="black"/>
                </a:solidFill>
                <a:latin typeface="UTM Avo" panose="02040603050506020204" pitchFamily="18" charset="0"/>
              </a:rPr>
              <a:t>quan</a:t>
            </a:r>
            <a:r>
              <a:rPr lang="en-US" sz="2000" b="1" kern="0" dirty="0">
                <a:solidFill>
                  <a:prstClr val="black"/>
                </a:solidFill>
                <a:latin typeface="UTM Avo" panose="02040603050506020204" pitchFamily="18" charset="0"/>
              </a:rPr>
              <a:t> </a:t>
            </a:r>
            <a:r>
              <a:rPr lang="en-US" sz="2000" b="1" kern="0" dirty="0" err="1">
                <a:solidFill>
                  <a:prstClr val="black"/>
                </a:solidFill>
                <a:latin typeface="UTM Avo" panose="02040603050506020204" pitchFamily="18" charset="0"/>
              </a:rPr>
              <a:t>tâm</a:t>
            </a:r>
            <a:r>
              <a:rPr lang="en-US" sz="2000" b="1" kern="0" dirty="0">
                <a:solidFill>
                  <a:prstClr val="black"/>
                </a:solidFill>
                <a:latin typeface="UTM Avo" panose="02040603050506020204" pitchFamily="18" charset="0"/>
              </a:rPr>
              <a:t> </a:t>
            </a:r>
            <a:r>
              <a:rPr lang="en-US" sz="2000" b="1" kern="0" dirty="0" err="1">
                <a:solidFill>
                  <a:prstClr val="black"/>
                </a:solidFill>
                <a:latin typeface="UTM Avo" panose="02040603050506020204" pitchFamily="18" charset="0"/>
              </a:rPr>
              <a:t>phát</a:t>
            </a:r>
            <a:r>
              <a:rPr lang="en-US" sz="2000" b="1" kern="0" dirty="0">
                <a:solidFill>
                  <a:prstClr val="black"/>
                </a:solidFill>
                <a:latin typeface="UTM Avo" panose="02040603050506020204" pitchFamily="18" charset="0"/>
              </a:rPr>
              <a:t> </a:t>
            </a:r>
            <a:r>
              <a:rPr lang="en-US" sz="2000" b="1" kern="0" dirty="0" err="1">
                <a:solidFill>
                  <a:prstClr val="black"/>
                </a:solidFill>
                <a:latin typeface="UTM Avo" panose="02040603050506020204" pitchFamily="18" charset="0"/>
              </a:rPr>
              <a:t>triển</a:t>
            </a:r>
            <a:r>
              <a:rPr lang="en-US" sz="2000" b="1" kern="0" dirty="0">
                <a:solidFill>
                  <a:prstClr val="black"/>
                </a:solidFill>
                <a:latin typeface="UTM Avo" panose="02040603050506020204" pitchFamily="18" charset="0"/>
              </a:rPr>
              <a:t> </a:t>
            </a:r>
            <a:r>
              <a:rPr lang="en-US" sz="2000" b="1" kern="0" dirty="0" err="1">
                <a:solidFill>
                  <a:prstClr val="black"/>
                </a:solidFill>
                <a:latin typeface="UTM Avo" panose="02040603050506020204" pitchFamily="18" charset="0"/>
              </a:rPr>
              <a:t>kinh</a:t>
            </a:r>
            <a:r>
              <a:rPr lang="en-US" sz="2000" b="1" kern="0" dirty="0">
                <a:solidFill>
                  <a:prstClr val="black"/>
                </a:solidFill>
                <a:latin typeface="UTM Avo" panose="02040603050506020204" pitchFamily="18" charset="0"/>
              </a:rPr>
              <a:t> </a:t>
            </a:r>
            <a:r>
              <a:rPr lang="en-US" sz="2000" b="1" kern="0" dirty="0" err="1">
                <a:solidFill>
                  <a:prstClr val="black"/>
                </a:solidFill>
                <a:latin typeface="UTM Avo" panose="02040603050506020204" pitchFamily="18" charset="0"/>
              </a:rPr>
              <a:t>tế</a:t>
            </a:r>
            <a:r>
              <a:rPr lang="en-US" sz="2000" b="1" kern="0" dirty="0">
                <a:solidFill>
                  <a:prstClr val="black"/>
                </a:solidFill>
                <a:latin typeface="UTM Avo" panose="02040603050506020204" pitchFamily="18" charset="0"/>
              </a:rPr>
              <a:t>, </a:t>
            </a:r>
            <a:r>
              <a:rPr lang="en-US" sz="2000" b="1" kern="0" dirty="0" err="1">
                <a:solidFill>
                  <a:prstClr val="black"/>
                </a:solidFill>
                <a:latin typeface="UTM Avo" panose="02040603050506020204" pitchFamily="18" charset="0"/>
              </a:rPr>
              <a:t>chăm</a:t>
            </a:r>
            <a:r>
              <a:rPr lang="en-US" sz="2000" b="1" kern="0" dirty="0">
                <a:solidFill>
                  <a:prstClr val="black"/>
                </a:solidFill>
                <a:latin typeface="UTM Avo" panose="02040603050506020204" pitchFamily="18" charset="0"/>
              </a:rPr>
              <a:t> lo </a:t>
            </a:r>
            <a:r>
              <a:rPr lang="en-US" sz="2000" b="1" kern="0" dirty="0" err="1">
                <a:solidFill>
                  <a:prstClr val="black"/>
                </a:solidFill>
                <a:latin typeface="UTM Avo" panose="02040603050506020204" pitchFamily="18" charset="0"/>
              </a:rPr>
              <a:t>đời</a:t>
            </a:r>
            <a:r>
              <a:rPr lang="en-US" sz="2000" b="1" kern="0" dirty="0">
                <a:solidFill>
                  <a:prstClr val="black"/>
                </a:solidFill>
                <a:latin typeface="UTM Avo" panose="02040603050506020204" pitchFamily="18" charset="0"/>
              </a:rPr>
              <a:t> </a:t>
            </a:r>
            <a:r>
              <a:rPr lang="en-US" sz="2000" b="1" kern="0" dirty="0" err="1">
                <a:solidFill>
                  <a:prstClr val="black"/>
                </a:solidFill>
                <a:latin typeface="UTM Avo" panose="02040603050506020204" pitchFamily="18" charset="0"/>
              </a:rPr>
              <a:t>sống</a:t>
            </a:r>
            <a:r>
              <a:rPr lang="en-US" sz="2000" b="1" kern="0" dirty="0">
                <a:solidFill>
                  <a:prstClr val="black"/>
                </a:solidFill>
                <a:latin typeface="UTM Avo" panose="02040603050506020204" pitchFamily="18" charset="0"/>
              </a:rPr>
              <a:t> </a:t>
            </a:r>
            <a:r>
              <a:rPr lang="en-US" sz="2000" b="1" kern="0" dirty="0" err="1">
                <a:solidFill>
                  <a:prstClr val="black"/>
                </a:solidFill>
                <a:latin typeface="UTM Avo" panose="02040603050506020204" pitchFamily="18" charset="0"/>
              </a:rPr>
              <a:t>nhân</a:t>
            </a:r>
            <a:r>
              <a:rPr lang="en-US" sz="2000" b="1" kern="0" dirty="0">
                <a:solidFill>
                  <a:prstClr val="black"/>
                </a:solidFill>
                <a:latin typeface="UTM Avo" panose="02040603050506020204" pitchFamily="18" charset="0"/>
              </a:rPr>
              <a:t> </a:t>
            </a:r>
            <a:r>
              <a:rPr lang="en-US" sz="2000" b="1" kern="0" dirty="0" err="1">
                <a:solidFill>
                  <a:prstClr val="black"/>
                </a:solidFill>
                <a:latin typeface="UTM Avo" panose="02040603050506020204" pitchFamily="18" charset="0"/>
              </a:rPr>
              <a:t>dân</a:t>
            </a:r>
            <a:endParaRPr lang="en-US" sz="2000" b="1" kern="0" dirty="0">
              <a:solidFill>
                <a:prstClr val="black"/>
              </a:solidFill>
              <a:latin typeface="UTM Avo" panose="02040603050506020204" pitchFamily="18" charset="0"/>
            </a:endParaRPr>
          </a:p>
        </p:txBody>
      </p:sp>
      <p:pic>
        <p:nvPicPr>
          <p:cNvPr id="6" name="Picture 5">
            <a:extLst>
              <a:ext uri="{FF2B5EF4-FFF2-40B4-BE49-F238E27FC236}">
                <a16:creationId xmlns:a16="http://schemas.microsoft.com/office/drawing/2014/main" id="{BBB8A5BA-0233-EFD6-CB07-57AE743F15C8}"/>
              </a:ext>
            </a:extLst>
          </p:cNvPr>
          <p:cNvPicPr>
            <a:picLocks noChangeAspect="1"/>
          </p:cNvPicPr>
          <p:nvPr/>
        </p:nvPicPr>
        <p:blipFill>
          <a:blip r:embed="rId3"/>
          <a:stretch>
            <a:fillRect/>
          </a:stretch>
        </p:blipFill>
        <p:spPr>
          <a:xfrm>
            <a:off x="7648292" y="694163"/>
            <a:ext cx="4140019" cy="5229498"/>
          </a:xfrm>
          <a:prstGeom prst="rect">
            <a:avLst/>
          </a:prstGeom>
        </p:spPr>
      </p:pic>
      <p:sp>
        <p:nvSpPr>
          <p:cNvPr id="7" name="TextBox 6">
            <a:extLst>
              <a:ext uri="{FF2B5EF4-FFF2-40B4-BE49-F238E27FC236}">
                <a16:creationId xmlns:a16="http://schemas.microsoft.com/office/drawing/2014/main" id="{736300FF-EAC8-36BF-86B6-9FB9935E3CA2}"/>
              </a:ext>
            </a:extLst>
          </p:cNvPr>
          <p:cNvSpPr txBox="1"/>
          <p:nvPr/>
        </p:nvSpPr>
        <p:spPr>
          <a:xfrm>
            <a:off x="7420303" y="5923661"/>
            <a:ext cx="4610010" cy="871842"/>
          </a:xfrm>
          <a:prstGeom prst="rect">
            <a:avLst/>
          </a:prstGeom>
          <a:noFill/>
        </p:spPr>
        <p:txBody>
          <a:bodyPr wrap="square" rtlCol="0">
            <a:spAutoFit/>
          </a:bodyPr>
          <a:lstStyle/>
          <a:p>
            <a:pPr algn="ctr">
              <a:lnSpc>
                <a:spcPct val="150000"/>
              </a:lnSpc>
            </a:pPr>
            <a:r>
              <a:rPr lang="vi-VN" kern="0" dirty="0">
                <a:solidFill>
                  <a:prstClr val="black"/>
                </a:solidFill>
                <a:latin typeface="UTM Avo" panose="02040603050506020204" pitchFamily="18" charset="0"/>
              </a:rPr>
              <a:t>Hình 5. Tượng vua Lê Thánh Tông tại Văn Miếu – Quốc Tử Giám (Hà Nội)</a:t>
            </a:r>
          </a:p>
        </p:txBody>
      </p:sp>
    </p:spTree>
    <p:extLst>
      <p:ext uri="{BB962C8B-B14F-4D97-AF65-F5344CB8AC3E}">
        <p14:creationId xmlns:p14="http://schemas.microsoft.com/office/powerpoint/2010/main" val="77086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3CF7786-FE63-04BC-AAAD-A2CB2409097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D969827-E05E-7212-87D0-36F8580E041B}"/>
              </a:ext>
            </a:extLst>
          </p:cNvPr>
          <p:cNvSpPr/>
          <p:nvPr/>
        </p:nvSpPr>
        <p:spPr>
          <a:xfrm>
            <a:off x="785867" y="1816100"/>
            <a:ext cx="10620266" cy="4841327"/>
          </a:xfrm>
          <a:prstGeom prst="roundRect">
            <a:avLst>
              <a:gd name="adj" fmla="val 4799"/>
            </a:avLst>
          </a:prstGeom>
          <a:solidFill>
            <a:schemeClr val="bg1"/>
          </a:solidFill>
          <a:ln w="25400" cap="flat" cmpd="sng" algn="ctr">
            <a:solidFill>
              <a:schemeClr val="accent2"/>
            </a:solidFill>
            <a:prstDash val="solid"/>
          </a:ln>
          <a:effectLst/>
        </p:spPr>
        <p:txBody>
          <a:bodyPr rtlCol="0" anchor="ctr"/>
          <a:lstStyle/>
          <a:p>
            <a:pPr lvl="0" algn="just" defTabSz="609539">
              <a:lnSpc>
                <a:spcPct val="150000"/>
              </a:lnSpc>
              <a:defRPr/>
            </a:pPr>
            <a:r>
              <a:rPr lang="vi-VN" kern="0" dirty="0">
                <a:solidFill>
                  <a:prstClr val="black"/>
                </a:solidFill>
                <a:latin typeface="UTM Avo" panose="02040603050506020204" pitchFamily="18" charset="0"/>
              </a:rPr>
              <a:t>Lương Thế Vinh quê ở huyện Vụ Bản (Nam Định). Từ nhỏ, ông đã nổi tiếng là thông minh, học giỏi. Một lần, sứ thần nhà Minh sang Đại Việt, biết Lương Thế Vinh là tác giả của cuốn sách “Đại thành toán pháp” (cuốn sách tập hợp những kiến thức về toán học) nên muốn thử tài ông bằng cách đề nghị ông cân một con voi. Lương Thế Vinh đã nhận lời và sai lính dắt voi xuống một chiếc thuyền không dưới sông. Voi nặng, thuyền chìm sâu xuống. Lương Thế Vinh cho người lội xuống sông, đánh dấu mép nước bên mạn thuyền, rồi dắt voi lên bờ. Sau đó, ông sai người khuân đá xuống thuyền, cho đến khi thuyền chìm xuống tới đúng chỗ đánh dấu mép nước bên mạn thuyền thì dừng lại. Thế rồi, ông cho người cân đá, cộng lại và nói với sứ thần nhà Minh: “Ông ra mà xem cân voi!”. Sứ thần nhà Minh phải thán phục thốt lên “Ông thật là tài giỏi! Tiếng đồn quả không sai”. </a:t>
            </a:r>
          </a:p>
          <a:p>
            <a:pPr lvl="0" algn="r" defTabSz="609539">
              <a:lnSpc>
                <a:spcPct val="150000"/>
              </a:lnSpc>
              <a:defRPr/>
            </a:pPr>
            <a:r>
              <a:rPr lang="vi-VN" sz="1400" i="1" kern="0" dirty="0">
                <a:solidFill>
                  <a:prstClr val="black"/>
                </a:solidFill>
                <a:latin typeface="UTM Avo" panose="02040603050506020204" pitchFamily="18" charset="0"/>
              </a:rPr>
              <a:t>(Theo Nguyễn Phương Bảo An, Kể chuyện danh nhân Việt Nam, </a:t>
            </a:r>
          </a:p>
          <a:p>
            <a:pPr lvl="0" algn="r" defTabSz="609539">
              <a:lnSpc>
                <a:spcPct val="150000"/>
              </a:lnSpc>
              <a:defRPr/>
            </a:pPr>
            <a:r>
              <a:rPr lang="vi-VN" sz="1400" i="1" kern="0" dirty="0">
                <a:solidFill>
                  <a:prstClr val="black"/>
                </a:solidFill>
                <a:latin typeface="UTM Avo" panose="02040603050506020204" pitchFamily="18" charset="0"/>
              </a:rPr>
              <a:t>NXB Văn học, Hà Nội, 2022, tr.104 − 105)</a:t>
            </a:r>
          </a:p>
        </p:txBody>
      </p:sp>
      <p:sp>
        <p:nvSpPr>
          <p:cNvPr id="3" name="TextBox 2">
            <a:extLst>
              <a:ext uri="{FF2B5EF4-FFF2-40B4-BE49-F238E27FC236}">
                <a16:creationId xmlns:a16="http://schemas.microsoft.com/office/drawing/2014/main" id="{BBC42150-67DF-5A33-FB49-CF4617DD3C01}"/>
              </a:ext>
            </a:extLst>
          </p:cNvPr>
          <p:cNvSpPr txBox="1"/>
          <p:nvPr/>
        </p:nvSpPr>
        <p:spPr>
          <a:xfrm>
            <a:off x="3589283" y="1056081"/>
            <a:ext cx="5013434" cy="494110"/>
          </a:xfrm>
          <a:prstGeom prst="rect">
            <a:avLst/>
          </a:prstGeom>
          <a:noFill/>
        </p:spPr>
        <p:txBody>
          <a:bodyPr wrap="square">
            <a:spAutoFit/>
          </a:bodyPr>
          <a:lstStyle/>
          <a:p>
            <a:pPr lvl="0" algn="ctr" defTabSz="609539">
              <a:lnSpc>
                <a:spcPct val="150000"/>
              </a:lnSpc>
              <a:defRPr/>
            </a:pPr>
            <a:r>
              <a:rPr lang="en-US" sz="2000" b="1" kern="0" dirty="0" err="1">
                <a:solidFill>
                  <a:prstClr val="black"/>
                </a:solidFill>
                <a:latin typeface="UTM Avo" panose="02040603050506020204" pitchFamily="18" charset="0"/>
              </a:rPr>
              <a:t>Thử</a:t>
            </a:r>
            <a:r>
              <a:rPr lang="en-US" sz="2000" b="1" kern="0" dirty="0">
                <a:solidFill>
                  <a:prstClr val="black"/>
                </a:solidFill>
                <a:latin typeface="UTM Avo" panose="02040603050506020204" pitchFamily="18" charset="0"/>
              </a:rPr>
              <a:t> </a:t>
            </a:r>
            <a:r>
              <a:rPr lang="en-US" sz="2000" b="1" kern="0" dirty="0" err="1">
                <a:solidFill>
                  <a:prstClr val="black"/>
                </a:solidFill>
                <a:latin typeface="UTM Avo" panose="02040603050506020204" pitchFamily="18" charset="0"/>
              </a:rPr>
              <a:t>tài</a:t>
            </a:r>
            <a:r>
              <a:rPr lang="en-US" sz="2000" b="1" kern="0" dirty="0">
                <a:solidFill>
                  <a:prstClr val="black"/>
                </a:solidFill>
                <a:latin typeface="UTM Avo" panose="02040603050506020204" pitchFamily="18" charset="0"/>
              </a:rPr>
              <a:t> </a:t>
            </a:r>
            <a:r>
              <a:rPr lang="en-US" sz="2000" b="1" kern="0" dirty="0" err="1">
                <a:solidFill>
                  <a:prstClr val="black"/>
                </a:solidFill>
                <a:latin typeface="UTM Avo" panose="02040603050506020204" pitchFamily="18" charset="0"/>
              </a:rPr>
              <a:t>cân</a:t>
            </a:r>
            <a:r>
              <a:rPr lang="en-US" sz="2000" b="1" kern="0" dirty="0">
                <a:solidFill>
                  <a:prstClr val="black"/>
                </a:solidFill>
                <a:latin typeface="UTM Avo" panose="02040603050506020204" pitchFamily="18" charset="0"/>
              </a:rPr>
              <a:t> </a:t>
            </a:r>
            <a:r>
              <a:rPr lang="en-US" sz="2000" b="1" kern="0" dirty="0" err="1">
                <a:solidFill>
                  <a:prstClr val="black"/>
                </a:solidFill>
                <a:latin typeface="UTM Avo" panose="02040603050506020204" pitchFamily="18" charset="0"/>
              </a:rPr>
              <a:t>voi</a:t>
            </a:r>
            <a:endParaRPr lang="en-US" sz="2000" b="1" kern="0" dirty="0">
              <a:solidFill>
                <a:prstClr val="black"/>
              </a:solidFill>
              <a:latin typeface="UTM Avo" panose="02040603050506020204" pitchFamily="18" charset="0"/>
            </a:endParaRPr>
          </a:p>
        </p:txBody>
      </p:sp>
    </p:spTree>
    <p:extLst>
      <p:ext uri="{BB962C8B-B14F-4D97-AF65-F5344CB8AC3E}">
        <p14:creationId xmlns:p14="http://schemas.microsoft.com/office/powerpoint/2010/main" val="344740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9ED597-5750-146B-AD3E-E7BFE1A1E67C}"/>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515A168D-63A8-53D3-436E-CD49369C5336}"/>
              </a:ext>
            </a:extLst>
          </p:cNvPr>
          <p:cNvSpPr/>
          <p:nvPr/>
        </p:nvSpPr>
        <p:spPr>
          <a:xfrm>
            <a:off x="0" y="1754289"/>
            <a:ext cx="2479368" cy="812800"/>
          </a:xfrm>
          <a:prstGeom prst="homePlate">
            <a:avLst/>
          </a:prstGeom>
          <a:solidFill>
            <a:schemeClr val="accent1">
              <a:lumMod val="20000"/>
              <a:lumOff val="8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Kinh</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tế</a:t>
            </a:r>
            <a:endPar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endParaRPr>
          </a:p>
        </p:txBody>
      </p:sp>
      <p:sp>
        <p:nvSpPr>
          <p:cNvPr id="4" name="Rectangle: Rounded Corners 10">
            <a:extLst>
              <a:ext uri="{FF2B5EF4-FFF2-40B4-BE49-F238E27FC236}">
                <a16:creationId xmlns:a16="http://schemas.microsoft.com/office/drawing/2014/main" id="{124655FE-B5EF-27EE-ED58-4AB53719642E}"/>
              </a:ext>
            </a:extLst>
          </p:cNvPr>
          <p:cNvSpPr/>
          <p:nvPr/>
        </p:nvSpPr>
        <p:spPr>
          <a:xfrm>
            <a:off x="546945" y="2724228"/>
            <a:ext cx="6426200" cy="1161288"/>
          </a:xfrm>
          <a:prstGeom prst="roundRect">
            <a:avLst>
              <a:gd name="adj" fmla="val 8114"/>
            </a:avLst>
          </a:prstGeom>
          <a:solidFill>
            <a:sysClr val="window" lastClr="FFFFFF"/>
          </a:solidFill>
          <a:ln w="38100" cap="flat" cmpd="sng" algn="ctr">
            <a:solidFill>
              <a:schemeClr val="accent1"/>
            </a:solid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lang="vi-VN" sz="2400" kern="0" dirty="0">
                <a:latin typeface="UTM Avo" panose="02040603050506020204" pitchFamily="18" charset="0"/>
                <a:cs typeface="Arial" panose="020B0604020202020204" pitchFamily="34" charset="0"/>
              </a:rPr>
              <a:t>Đời sống nhân dân được qu</a:t>
            </a:r>
            <a:r>
              <a:rPr lang="en-US" sz="2400" kern="0" dirty="0">
                <a:latin typeface="UTM Avo" panose="02040603050506020204" pitchFamily="18" charset="0"/>
                <a:cs typeface="Arial" panose="020B0604020202020204" pitchFamily="34" charset="0"/>
              </a:rPr>
              <a:t>a</a:t>
            </a:r>
            <a:r>
              <a:rPr lang="vi-VN" sz="2400" kern="0" dirty="0">
                <a:latin typeface="UTM Avo" panose="02040603050506020204" pitchFamily="18" charset="0"/>
                <a:cs typeface="Arial" panose="020B0604020202020204" pitchFamily="34" charset="0"/>
              </a:rPr>
              <a:t>n tâm phát triển, đặc biệt dưới vua Lê Thánh Tông. </a:t>
            </a:r>
            <a:endParaRPr lang="en-US" sz="2400" kern="0" dirty="0">
              <a:latin typeface="UTM Avo" panose="02040603050506020204" pitchFamily="18" charset="0"/>
              <a:cs typeface="Arial" panose="020B0604020202020204" pitchFamily="34" charset="0"/>
            </a:endParaRPr>
          </a:p>
        </p:txBody>
      </p:sp>
      <p:sp>
        <p:nvSpPr>
          <p:cNvPr id="5" name="Arrow: Pentagon 3">
            <a:extLst>
              <a:ext uri="{FF2B5EF4-FFF2-40B4-BE49-F238E27FC236}">
                <a16:creationId xmlns:a16="http://schemas.microsoft.com/office/drawing/2014/main" id="{515496A5-81D1-608F-8063-C39306AF342F}"/>
              </a:ext>
            </a:extLst>
          </p:cNvPr>
          <p:cNvSpPr/>
          <p:nvPr/>
        </p:nvSpPr>
        <p:spPr>
          <a:xfrm>
            <a:off x="0" y="4036885"/>
            <a:ext cx="2479368" cy="812800"/>
          </a:xfrm>
          <a:prstGeom prst="homePlate">
            <a:avLst/>
          </a:prstGeom>
          <a:solidFill>
            <a:schemeClr val="accent1">
              <a:lumMod val="20000"/>
              <a:lumOff val="8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Văn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hóa</a:t>
            </a:r>
            <a:endPar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endParaRPr>
          </a:p>
        </p:txBody>
      </p:sp>
      <p:sp>
        <p:nvSpPr>
          <p:cNvPr id="6" name="Rectangle: Rounded Corners 10">
            <a:extLst>
              <a:ext uri="{FF2B5EF4-FFF2-40B4-BE49-F238E27FC236}">
                <a16:creationId xmlns:a16="http://schemas.microsoft.com/office/drawing/2014/main" id="{9A12D8C0-3785-9B12-F51C-815D07983378}"/>
              </a:ext>
            </a:extLst>
          </p:cNvPr>
          <p:cNvSpPr/>
          <p:nvPr/>
        </p:nvSpPr>
        <p:spPr>
          <a:xfrm>
            <a:off x="546945" y="5001054"/>
            <a:ext cx="6426200" cy="812800"/>
          </a:xfrm>
          <a:prstGeom prst="roundRect">
            <a:avLst>
              <a:gd name="adj" fmla="val 8114"/>
            </a:avLst>
          </a:prstGeom>
          <a:solidFill>
            <a:sysClr val="window" lastClr="FFFFFF"/>
          </a:solidFill>
          <a:ln w="38100" cap="flat" cmpd="sng" algn="ctr">
            <a:solidFill>
              <a:schemeClr val="accent1"/>
            </a:solidFill>
            <a:prstDash val="solid"/>
          </a:ln>
          <a:effectLst/>
        </p:spPr>
        <p:txBody>
          <a:bodyPr rtlCol="0" anchor="ctr"/>
          <a:lstStyle/>
          <a:p>
            <a:pPr algn="just" defTabSz="609539">
              <a:lnSpc>
                <a:spcPct val="150000"/>
              </a:lnSpc>
            </a:pPr>
            <a:r>
              <a:rPr lang="en-US" sz="2400" kern="0" dirty="0" err="1">
                <a:latin typeface="UTM Avo" panose="02040603050506020204" pitchFamily="18" charset="0"/>
                <a:cs typeface="Arial" panose="020B0604020202020204" pitchFamily="34" charset="0"/>
              </a:rPr>
              <a:t>Có</a:t>
            </a:r>
            <a:r>
              <a:rPr lang="en-US" sz="2400" kern="0" dirty="0">
                <a:latin typeface="UTM Avo" panose="02040603050506020204" pitchFamily="18" charset="0"/>
                <a:cs typeface="Arial" panose="020B0604020202020204" pitchFamily="34" charset="0"/>
              </a:rPr>
              <a:t> </a:t>
            </a:r>
            <a:r>
              <a:rPr lang="en-US" sz="2400" kern="0" dirty="0" err="1">
                <a:latin typeface="UTM Avo" panose="02040603050506020204" pitchFamily="18" charset="0"/>
                <a:cs typeface="Arial" panose="020B0604020202020204" pitchFamily="34" charset="0"/>
              </a:rPr>
              <a:t>sự</a:t>
            </a:r>
            <a:r>
              <a:rPr lang="en-US" sz="2400" kern="0" dirty="0">
                <a:latin typeface="UTM Avo" panose="02040603050506020204" pitchFamily="18" charset="0"/>
                <a:cs typeface="Arial" panose="020B0604020202020204" pitchFamily="34" charset="0"/>
              </a:rPr>
              <a:t> </a:t>
            </a:r>
            <a:r>
              <a:rPr lang="en-US" sz="2400" kern="0" dirty="0" err="1">
                <a:latin typeface="UTM Avo" panose="02040603050506020204" pitchFamily="18" charset="0"/>
                <a:cs typeface="Arial" panose="020B0604020202020204" pitchFamily="34" charset="0"/>
              </a:rPr>
              <a:t>chuyển</a:t>
            </a:r>
            <a:r>
              <a:rPr lang="en-US" sz="2400" kern="0" dirty="0">
                <a:latin typeface="UTM Avo" panose="02040603050506020204" pitchFamily="18" charset="0"/>
                <a:cs typeface="Arial" panose="020B0604020202020204" pitchFamily="34" charset="0"/>
              </a:rPr>
              <a:t> </a:t>
            </a:r>
            <a:r>
              <a:rPr lang="en-US" sz="2400" kern="0" dirty="0" err="1">
                <a:latin typeface="UTM Avo" panose="02040603050506020204" pitchFamily="18" charset="0"/>
                <a:cs typeface="Arial" panose="020B0604020202020204" pitchFamily="34" charset="0"/>
              </a:rPr>
              <a:t>biến</a:t>
            </a:r>
            <a:r>
              <a:rPr lang="en-US" sz="2400" kern="0" dirty="0">
                <a:latin typeface="UTM Avo" panose="02040603050506020204" pitchFamily="18" charset="0"/>
                <a:cs typeface="Arial" panose="020B0604020202020204" pitchFamily="34" charset="0"/>
              </a:rPr>
              <a:t> </a:t>
            </a:r>
            <a:r>
              <a:rPr lang="en-US" sz="2400" kern="0" dirty="0" err="1">
                <a:latin typeface="UTM Avo" panose="02040603050506020204" pitchFamily="18" charset="0"/>
                <a:cs typeface="Arial" panose="020B0604020202020204" pitchFamily="34" charset="0"/>
              </a:rPr>
              <a:t>tích</a:t>
            </a:r>
            <a:r>
              <a:rPr lang="en-US" sz="2400" kern="0" dirty="0">
                <a:latin typeface="UTM Avo" panose="02040603050506020204" pitchFamily="18" charset="0"/>
                <a:cs typeface="Arial" panose="020B0604020202020204" pitchFamily="34" charset="0"/>
              </a:rPr>
              <a:t> </a:t>
            </a:r>
            <a:r>
              <a:rPr lang="en-US" sz="2400" kern="0" dirty="0" err="1">
                <a:latin typeface="UTM Avo" panose="02040603050506020204" pitchFamily="18" charset="0"/>
                <a:cs typeface="Arial" panose="020B0604020202020204" pitchFamily="34" charset="0"/>
              </a:rPr>
              <a:t>cực</a:t>
            </a:r>
            <a:r>
              <a:rPr lang="en-US" sz="2400" kern="0" dirty="0">
                <a:latin typeface="UTM Avo" panose="02040603050506020204" pitchFamily="18" charset="0"/>
                <a:cs typeface="Arial" panose="020B0604020202020204" pitchFamily="34" charset="0"/>
              </a:rPr>
              <a:t>.</a:t>
            </a:r>
          </a:p>
        </p:txBody>
      </p:sp>
      <p:grpSp>
        <p:nvGrpSpPr>
          <p:cNvPr id="7" name="Group 6">
            <a:extLst>
              <a:ext uri="{FF2B5EF4-FFF2-40B4-BE49-F238E27FC236}">
                <a16:creationId xmlns:a16="http://schemas.microsoft.com/office/drawing/2014/main" id="{3A3EA036-5D4A-7AEC-09FB-854B296745AD}"/>
              </a:ext>
            </a:extLst>
          </p:cNvPr>
          <p:cNvGrpSpPr/>
          <p:nvPr/>
        </p:nvGrpSpPr>
        <p:grpSpPr>
          <a:xfrm>
            <a:off x="7744048" y="664289"/>
            <a:ext cx="4086557" cy="6162800"/>
            <a:chOff x="10435523" y="703304"/>
            <a:chExt cx="6715736" cy="10127777"/>
          </a:xfrm>
        </p:grpSpPr>
        <p:pic>
          <p:nvPicPr>
            <p:cNvPr id="8" name="Picture 4" descr=" Thi cử và tuyển chọn nhân tài thời Lê - Trịnh">
              <a:extLst>
                <a:ext uri="{FF2B5EF4-FFF2-40B4-BE49-F238E27FC236}">
                  <a16:creationId xmlns:a16="http://schemas.microsoft.com/office/drawing/2014/main" id="{394DC4F3-5EA3-23B0-7760-BBF0C5418B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5523" y="703304"/>
              <a:ext cx="6715736" cy="86105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7F8C7A0-507A-74E9-AEE4-31E609EF0CC6}"/>
                </a:ext>
              </a:extLst>
            </p:cNvPr>
            <p:cNvSpPr txBox="1"/>
            <p:nvPr/>
          </p:nvSpPr>
          <p:spPr>
            <a:xfrm>
              <a:off x="10683636" y="9269343"/>
              <a:ext cx="6219508" cy="1561738"/>
            </a:xfrm>
            <a:prstGeom prst="rect">
              <a:avLst/>
            </a:prstGeom>
            <a:noFill/>
          </p:spPr>
          <p:txBody>
            <a:bodyPr wrap="square">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lang="vi-VN" sz="2000" kern="0" dirty="0">
                  <a:latin typeface="UTM Avo" panose="02040603050506020204" pitchFamily="18" charset="0"/>
                  <a:cs typeface="Arial" panose="020B0604020202020204" pitchFamily="34" charset="0"/>
                </a:rPr>
                <a:t>Thí sinh viết bài trong lều tại kỳ thi Hương </a:t>
              </a:r>
            </a:p>
          </p:txBody>
        </p:sp>
      </p:grpSp>
    </p:spTree>
    <p:extLst>
      <p:ext uri="{BB962C8B-B14F-4D97-AF65-F5344CB8AC3E}">
        <p14:creationId xmlns:p14="http://schemas.microsoft.com/office/powerpoint/2010/main" val="421018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97779F-E8BC-486A-B819-0292E604E70F}" vid="{4DC8568B-4BA0-4F21-A01E-F1C82C7A139D}"/>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11. Khởi nghĩa Lam Sơn và Triều Hậu Lê (Phần 1)</Template>
  <TotalTime>81</TotalTime>
  <Words>1329</Words>
  <Application>Microsoft Office PowerPoint</Application>
  <PresentationFormat>Widescreen</PresentationFormat>
  <Paragraphs>93</Paragraphs>
  <Slides>27</Slides>
  <Notes>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Arial</vt:lpstr>
      <vt:lpstr>Calibri Light</vt:lpstr>
      <vt:lpstr>Aptos</vt:lpstr>
      <vt:lpstr>UTM Avo</vt:lpstr>
      <vt:lpstr>Calibri</vt:lpstr>
      <vt:lpstr>Office Theme</vt:lpstr>
      <vt:lpstr>Theme1</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2114120010-CAO THỊ PHƯƠNG VINH</dc:creator>
  <cp:lastModifiedBy>Vân Anh Vũ</cp:lastModifiedBy>
  <cp:revision>16</cp:revision>
  <dcterms:created xsi:type="dcterms:W3CDTF">2024-11-07T02:46:43Z</dcterms:created>
  <dcterms:modified xsi:type="dcterms:W3CDTF">2024-11-29T02:48:44Z</dcterms:modified>
</cp:coreProperties>
</file>