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2" r:id="rId3"/>
    <p:sldMasterId id="2147483696" r:id="rId4"/>
    <p:sldMasterId id="2147483708" r:id="rId5"/>
  </p:sldMasterIdLst>
  <p:notesMasterIdLst>
    <p:notesMasterId r:id="rId14"/>
  </p:notesMasterIdLst>
  <p:sldIdLst>
    <p:sldId id="744" r:id="rId6"/>
    <p:sldId id="567" r:id="rId7"/>
    <p:sldId id="398" r:id="rId8"/>
    <p:sldId id="534" r:id="rId9"/>
    <p:sldId id="444" r:id="rId10"/>
    <p:sldId id="353" r:id="rId11"/>
    <p:sldId id="369"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0" autoAdjust="0"/>
    <p:restoredTop sz="94660"/>
  </p:normalViewPr>
  <p:slideViewPr>
    <p:cSldViewPr snapToGrid="0">
      <p:cViewPr varScale="1">
        <p:scale>
          <a:sx n="83" d="100"/>
          <a:sy n="83" d="100"/>
        </p:scale>
        <p:origin x="427"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a:extLst>
            <a:ext uri="{FF2B5EF4-FFF2-40B4-BE49-F238E27FC236}">
              <a16:creationId xmlns:a16="http://schemas.microsoft.com/office/drawing/2014/main" id="{06C6EC23-A354-F73F-6CFA-51BF3373861F}"/>
            </a:ext>
          </a:extLst>
        </p:cNvPr>
        <p:cNvGrpSpPr/>
        <p:nvPr/>
      </p:nvGrpSpPr>
      <p:grpSpPr>
        <a:xfrm>
          <a:off x="0" y="0"/>
          <a:ext cx="0" cy="0"/>
          <a:chOff x="0" y="0"/>
          <a:chExt cx="0" cy="0"/>
        </a:xfrm>
      </p:grpSpPr>
      <p:sp>
        <p:nvSpPr>
          <p:cNvPr id="1291" name="Google Shape;1291;p:notes">
            <a:extLst>
              <a:ext uri="{FF2B5EF4-FFF2-40B4-BE49-F238E27FC236}">
                <a16:creationId xmlns:a16="http://schemas.microsoft.com/office/drawing/2014/main" id="{0EAF4C66-9024-72B2-5D88-99A333939A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a:extLst>
              <a:ext uri="{FF2B5EF4-FFF2-40B4-BE49-F238E27FC236}">
                <a16:creationId xmlns:a16="http://schemas.microsoft.com/office/drawing/2014/main" id="{1E7C0164-ACBD-424D-EF4A-0F07F18A01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08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5">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8107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805887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71540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599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075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42879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80711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99422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70462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04012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4/3/2025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70839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408401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67355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23136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752539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86855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84352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1863545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924478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36216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751997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87491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2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64153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20116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01833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771139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046396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058079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03883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982875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7132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9454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6038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97708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1.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17" Type="http://schemas.openxmlformats.org/officeDocument/2006/relationships/image" Target="../media/image4.png"/><Relationship Id="rId2" Type="http://schemas.openxmlformats.org/officeDocument/2006/relationships/slideLayout" Target="../slideLayouts/slideLayout32.xml"/><Relationship Id="rId16"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069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38090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681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2.jpe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5.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a:extLst>
            <a:ext uri="{FF2B5EF4-FFF2-40B4-BE49-F238E27FC236}">
              <a16:creationId xmlns:a16="http://schemas.microsoft.com/office/drawing/2014/main" id="{9ACE8A1B-6FAA-30A3-0F41-3AB227734C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CF89FA6-3D76-3310-28D6-2A80A31E6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B6685785-32DD-03B1-96D1-47F7FC73847F}"/>
              </a:ext>
            </a:extLst>
          </p:cNvPr>
          <p:cNvPicPr>
            <a:picLocks noChangeAspect="1"/>
          </p:cNvPicPr>
          <p:nvPr/>
        </p:nvPicPr>
        <p:blipFill>
          <a:blip r:embed="rId4"/>
          <a:srcRect l="13837" t="15372" r="52860" b="74305"/>
          <a:stretch>
            <a:fillRect/>
          </a:stretch>
        </p:blipFill>
        <p:spPr>
          <a:xfrm>
            <a:off x="4773244" y="1511449"/>
            <a:ext cx="3526599" cy="553649"/>
          </a:xfrm>
          <a:prstGeom prst="rect">
            <a:avLst/>
          </a:prstGeom>
        </p:spPr>
      </p:pic>
      <p:sp>
        <p:nvSpPr>
          <p:cNvPr id="4" name="TextBox 3">
            <a:extLst>
              <a:ext uri="{FF2B5EF4-FFF2-40B4-BE49-F238E27FC236}">
                <a16:creationId xmlns:a16="http://schemas.microsoft.com/office/drawing/2014/main" id="{D3F6FAA5-A838-F282-0E94-F5BF19C0F5D8}"/>
              </a:ext>
            </a:extLst>
          </p:cNvPr>
          <p:cNvSpPr txBox="1"/>
          <p:nvPr/>
        </p:nvSpPr>
        <p:spPr>
          <a:xfrm>
            <a:off x="3374905" y="240142"/>
            <a:ext cx="6323278"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6" name="TextBox 5">
            <a:extLst>
              <a:ext uri="{FF2B5EF4-FFF2-40B4-BE49-F238E27FC236}">
                <a16:creationId xmlns:a16="http://schemas.microsoft.com/office/drawing/2014/main" id="{FAB15570-1163-FF10-41BB-E5C872B7843B}"/>
              </a:ext>
            </a:extLst>
          </p:cNvPr>
          <p:cNvSpPr txBox="1"/>
          <p:nvPr/>
        </p:nvSpPr>
        <p:spPr>
          <a:xfrm>
            <a:off x="3580281" y="2598003"/>
            <a:ext cx="6323278" cy="830997"/>
          </a:xfrm>
          <a:prstGeom prst="rect">
            <a:avLst/>
          </a:prstGeom>
          <a:noFill/>
        </p:spPr>
        <p:txBody>
          <a:bodyPr wrap="square" rtlCol="0">
            <a:spAutoFit/>
          </a:bodyPr>
          <a:lstStyle/>
          <a:p>
            <a:pPr algn="ctr" defTabSz="1219170">
              <a:buClr>
                <a:srgbClr val="000000"/>
              </a:buClr>
            </a:pPr>
            <a:r>
              <a:rPr lang="en-US" sz="4800" b="1" u="sng" kern="0">
                <a:solidFill>
                  <a:srgbClr val="000000"/>
                </a:solidFill>
                <a:latin typeface="Times New Roman" panose="02020603050405020304" pitchFamily="18" charset="0"/>
                <a:cs typeface="Times New Roman" panose="02020603050405020304" pitchFamily="18" charset="0"/>
                <a:sym typeface="Arial"/>
              </a:rPr>
              <a:t>ÔN TẬP</a:t>
            </a:r>
            <a:endParaRPr lang="en-US" sz="48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78305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891307" y="2560321"/>
            <a:ext cx="2584777" cy="3938706"/>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345440" y="352543"/>
            <a:ext cx="11724638" cy="1608337"/>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576861" y="1363001"/>
              <a:ext cx="4173103" cy="1133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Xác định trên lược đồ các dãy núi có hướng tây bắc – đông nam, các dãy núi có hướng vòng cung và các đồng bằng lớn ở Việt Nam.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697B9CE7-BFD8-052E-D08F-88F9DDD836B8}"/>
              </a:ext>
            </a:extLst>
          </p:cNvPr>
          <p:cNvPicPr>
            <a:picLocks noChangeAspect="1"/>
          </p:cNvPicPr>
          <p:nvPr/>
        </p:nvPicPr>
        <p:blipFill>
          <a:blip r:embed="rId6"/>
          <a:stretch>
            <a:fillRect/>
          </a:stretch>
        </p:blipFill>
        <p:spPr>
          <a:xfrm>
            <a:off x="853440" y="2175559"/>
            <a:ext cx="8981440" cy="4249428"/>
          </a:xfrm>
          <a:prstGeom prst="rect">
            <a:avLst/>
          </a:prstGeom>
        </p:spPr>
      </p:pic>
    </p:spTree>
    <p:extLst>
      <p:ext uri="{BB962C8B-B14F-4D97-AF65-F5344CB8AC3E}">
        <p14:creationId xmlns:p14="http://schemas.microsoft.com/office/powerpoint/2010/main" val="237895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09553" y="134738"/>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đồng bằng lớn ở Việt Nam: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Đồng bằng Sông Hồng, đồng bằng Sông Cửu Long, Đồng bằng Duyên hải miền Trung. </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028" name="Picture 4">
            <a:extLst>
              <a:ext uri="{FF2B5EF4-FFF2-40B4-BE49-F238E27FC236}">
                <a16:creationId xmlns:a16="http://schemas.microsoft.com/office/drawing/2014/main" id="{1D9193D3-C080-F1C7-277B-EB07AE32B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72" y="895350"/>
            <a:ext cx="5198554"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down)">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678537" y="2866583"/>
              <a:ext cx="7492758" cy="1323439"/>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1" dirty="0">
                  <a:solidFill>
                    <a:prstClr val="black"/>
                  </a:solidFill>
                  <a:latin typeface="Cambria" panose="02040503050406030204" pitchFamily="18" charset="0"/>
                  <a:ea typeface="微软雅黑"/>
                </a:rPr>
                <a:t>E</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m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trình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đặc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điểm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khí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hậu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ở Việt Nam.</a:t>
              </a: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0" y="3053138"/>
            <a:ext cx="4303395" cy="3723640"/>
          </a:xfrm>
          <a:prstGeom prst="rect">
            <a:avLst/>
          </a:prstGeom>
        </p:spPr>
      </p:pic>
      <p:sp>
        <p:nvSpPr>
          <p:cNvPr id="2" name="Freeform 4">
            <a:extLst>
              <a:ext uri="{FF2B5EF4-FFF2-40B4-BE49-F238E27FC236}">
                <a16:creationId xmlns:a16="http://schemas.microsoft.com/office/drawing/2014/main" id="{DD6D2A7E-A230-EFEC-357C-6D29B52FA5F0}"/>
              </a:ext>
            </a:extLst>
          </p:cNvPr>
          <p:cNvSpPr/>
          <p:nvPr/>
        </p:nvSpPr>
        <p:spPr>
          <a:xfrm>
            <a:off x="9260718" y="676275"/>
            <a:ext cx="1740657" cy="188388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340AA6-6652-9B38-BF11-F21A764C2260}"/>
              </a:ext>
            </a:extLst>
          </p:cNvPr>
          <p:cNvGrpSpPr/>
          <p:nvPr/>
        </p:nvGrpSpPr>
        <p:grpSpPr>
          <a:xfrm>
            <a:off x="1227139" y="1316947"/>
            <a:ext cx="9582911" cy="2359703"/>
            <a:chOff x="6559296" y="890016"/>
            <a:chExt cx="4498848" cy="1051281"/>
          </a:xfrm>
        </p:grpSpPr>
        <p:sp>
          <p:nvSpPr>
            <p:cNvPr id="7" name="Rectangle: Rounded Corners 6">
              <a:extLst>
                <a:ext uri="{FF2B5EF4-FFF2-40B4-BE49-F238E27FC236}">
                  <a16:creationId xmlns:a16="http://schemas.microsoft.com/office/drawing/2014/main" id="{A7B72851-158E-92DE-07CD-D6ED34F81D11}"/>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C73A77E-84B6-DD80-2D36-B31190AB65AE}"/>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 Nam có khí hậu nhiệt đới ẩm gió mùa, với tính chất gần như nóng quanh năm (trừ vùng núi cao), mưa nhiều, gió và mưa thay đổi theo mùa. </a:t>
              </a:r>
            </a:p>
          </p:txBody>
        </p:sp>
      </p:grpSp>
      <p:sp>
        <p:nvSpPr>
          <p:cNvPr id="9" name="Freeform 2">
            <a:extLst>
              <a:ext uri="{FF2B5EF4-FFF2-40B4-BE49-F238E27FC236}">
                <a16:creationId xmlns:a16="http://schemas.microsoft.com/office/drawing/2014/main" id="{EF90F4E0-1811-DC93-39BC-5FA2A2BC8F63}"/>
              </a:ext>
            </a:extLst>
          </p:cNvPr>
          <p:cNvSpPr/>
          <p:nvPr/>
        </p:nvSpPr>
        <p:spPr>
          <a:xfrm>
            <a:off x="209550" y="742950"/>
            <a:ext cx="1724025" cy="1419226"/>
          </a:xfrm>
          <a:custGeom>
            <a:avLst/>
            <a:gdLst/>
            <a:ahLst/>
            <a:cxnLst/>
            <a:rect l="l" t="t" r="r" b="b"/>
            <a:pathLst>
              <a:path w="2828925" h="4114800">
                <a:moveTo>
                  <a:pt x="0" y="0"/>
                </a:moveTo>
                <a:lnTo>
                  <a:pt x="2828924" y="0"/>
                </a:lnTo>
                <a:lnTo>
                  <a:pt x="28289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F1F1717-763C-BE5C-392B-7FC1F2AA632E}"/>
              </a:ext>
            </a:extLst>
          </p:cNvPr>
          <p:cNvPicPr>
            <a:picLocks noChangeAspect="1"/>
          </p:cNvPicPr>
          <p:nvPr/>
        </p:nvPicPr>
        <p:blipFill>
          <a:blip r:embed="rId4"/>
          <a:stretch>
            <a:fillRect/>
          </a:stretch>
        </p:blipFill>
        <p:spPr>
          <a:xfrm>
            <a:off x="3673017" y="202266"/>
            <a:ext cx="4712616" cy="1024217"/>
          </a:xfrm>
          <a:prstGeom prst="rect">
            <a:avLst/>
          </a:prstGeom>
        </p:spPr>
      </p:pic>
      <p:grpSp>
        <p:nvGrpSpPr>
          <p:cNvPr id="11" name="Group 10">
            <a:extLst>
              <a:ext uri="{FF2B5EF4-FFF2-40B4-BE49-F238E27FC236}">
                <a16:creationId xmlns:a16="http://schemas.microsoft.com/office/drawing/2014/main" id="{A21231D4-1F91-FF44-3371-D2A2186CED27}"/>
              </a:ext>
            </a:extLst>
          </p:cNvPr>
          <p:cNvGrpSpPr/>
          <p:nvPr/>
        </p:nvGrpSpPr>
        <p:grpSpPr>
          <a:xfrm>
            <a:off x="1150939" y="4145873"/>
            <a:ext cx="9582911" cy="2054902"/>
            <a:chOff x="6559296" y="890016"/>
            <a:chExt cx="4498848" cy="1051281"/>
          </a:xfrm>
        </p:grpSpPr>
        <p:sp>
          <p:nvSpPr>
            <p:cNvPr id="12" name="Rectangle: Rounded Corners 11">
              <a:extLst>
                <a:ext uri="{FF2B5EF4-FFF2-40B4-BE49-F238E27FC236}">
                  <a16:creationId xmlns:a16="http://schemas.microsoft.com/office/drawing/2014/main" id="{C50E1391-0868-D59D-D972-EB2F410B8597}"/>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E4727C6-867A-B5F4-B211-4534DF4B87D3}"/>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Khí hậu nước ta có sự khác nhau giữa phần lãnh thổ phía bắc và phần lãnh thổ phía nam dãy Bạch Mã. </a:t>
              </a:r>
            </a:p>
          </p:txBody>
        </p:sp>
      </p:grpSp>
      <p:sp>
        <p:nvSpPr>
          <p:cNvPr id="15" name="Freeform 3">
            <a:extLst>
              <a:ext uri="{FF2B5EF4-FFF2-40B4-BE49-F238E27FC236}">
                <a16:creationId xmlns:a16="http://schemas.microsoft.com/office/drawing/2014/main" id="{DC3F1362-8D18-F24E-AD3A-18E162B74525}"/>
              </a:ext>
            </a:extLst>
          </p:cNvPr>
          <p:cNvSpPr/>
          <p:nvPr/>
        </p:nvSpPr>
        <p:spPr>
          <a:xfrm>
            <a:off x="233172" y="3575304"/>
            <a:ext cx="1659636" cy="1479326"/>
          </a:xfrm>
          <a:custGeom>
            <a:avLst/>
            <a:gdLst/>
            <a:ahLst/>
            <a:cxnLst/>
            <a:rect l="l" t="t" r="r" b="b"/>
            <a:pathLst>
              <a:path w="5693808" h="5216951">
                <a:moveTo>
                  <a:pt x="0" y="0"/>
                </a:moveTo>
                <a:lnTo>
                  <a:pt x="5693808" y="0"/>
                </a:lnTo>
                <a:lnTo>
                  <a:pt x="5693808" y="5216952"/>
                </a:lnTo>
                <a:lnTo>
                  <a:pt x="0" y="521695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rPr>
                <a:t>Q</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238</Words>
  <Application>Microsoft Office PowerPoint</Application>
  <PresentationFormat>Widescreen</PresentationFormat>
  <Paragraphs>10</Paragraphs>
  <Slides>8</Slides>
  <Notes>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8</vt:i4>
      </vt:variant>
    </vt:vector>
  </HeadingPairs>
  <TitlesOfParts>
    <vt:vector size="21" baseType="lpstr">
      <vt:lpstr>等线</vt:lpstr>
      <vt:lpstr>Arial</vt:lpstr>
      <vt:lpstr>Calibri</vt:lpstr>
      <vt:lpstr>Cambria</vt:lpstr>
      <vt:lpstr>Livvic</vt:lpstr>
      <vt:lpstr>Rajdhani</vt:lpstr>
      <vt:lpstr>Roboto Condensed Light</vt:lpstr>
      <vt:lpstr>Times New Roman</vt:lpstr>
      <vt:lpstr>Office Theme</vt:lpstr>
      <vt:lpstr>World War II D-Day Invasion XL by Slidesgo</vt:lpstr>
      <vt:lpstr>4_Office Theme</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A13740</cp:lastModifiedBy>
  <cp:revision>107</cp:revision>
  <dcterms:created xsi:type="dcterms:W3CDTF">2021-10-09T12:53:00Z</dcterms:created>
  <dcterms:modified xsi:type="dcterms:W3CDTF">2025-04-03T09:35:43Z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BA48A38F612147688D6CB048D6BB0138_12</vt:lpwstr>
  </property>
  <property fmtid="{D5CDD505-2E9C-101B-9397-08002B2CF9AE}" pid="3" name="KSOProductBuildVer">
    <vt:lpwstr>1033-12.2.0.18607</vt:lpwstr>
  </property>
</Properties>
</file>