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694" r:id="rId3"/>
  </p:sldMasterIdLst>
  <p:notesMasterIdLst>
    <p:notesMasterId r:id="rId18"/>
  </p:notesMasterIdLst>
  <p:sldIdLst>
    <p:sldId id="314" r:id="rId4"/>
    <p:sldId id="307" r:id="rId5"/>
    <p:sldId id="259" r:id="rId6"/>
    <p:sldId id="306" r:id="rId7"/>
    <p:sldId id="296" r:id="rId8"/>
    <p:sldId id="309" r:id="rId9"/>
    <p:sldId id="260" r:id="rId10"/>
    <p:sldId id="293" r:id="rId11"/>
    <p:sldId id="298" r:id="rId12"/>
    <p:sldId id="310" r:id="rId13"/>
    <p:sldId id="294" r:id="rId14"/>
    <p:sldId id="273" r:id="rId15"/>
    <p:sldId id="257" r:id="rId16"/>
    <p:sldId id="312"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2593" autoAdjust="0"/>
  </p:normalViewPr>
  <p:slideViewPr>
    <p:cSldViewPr snapToGrid="0">
      <p:cViewPr varScale="1">
        <p:scale>
          <a:sx n="99" d="100"/>
          <a:sy n="99" d="100"/>
        </p:scale>
        <p:origin x="99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2"/>
        <p:cNvGrpSpPr/>
        <p:nvPr/>
      </p:nvGrpSpPr>
      <p:grpSpPr>
        <a:xfrm>
          <a:off x="0" y="0"/>
          <a:ext cx="0" cy="0"/>
          <a:chOff x="0" y="0"/>
          <a:chExt cx="0" cy="0"/>
        </a:xfrm>
      </p:grpSpPr>
      <p:sp>
        <p:nvSpPr>
          <p:cNvPr id="7563" name="Google Shape;7563;gfa1a07f17b_0_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64" name="Google Shape;7564;gfa1a07f17b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0091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6cf04e3d7e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6cf04e3d7e_0_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00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6"/>
        </a:solidFill>
        <a:effectLst/>
      </p:bgPr>
    </p:bg>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38" name="Google Shape;38;p6"/>
          <p:cNvSpPr/>
          <p:nvPr/>
        </p:nvSpPr>
        <p:spPr>
          <a:xfrm rot="1365150">
            <a:off x="-2745333" y="-316405"/>
            <a:ext cx="4868373" cy="5330761"/>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5706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39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22308" y="68542"/>
            <a:ext cx="8966083" cy="5041129"/>
            <a:chOff x="122308" y="68542"/>
            <a:chExt cx="8966083" cy="5041129"/>
          </a:xfrm>
        </p:grpSpPr>
        <p:sp>
          <p:nvSpPr>
            <p:cNvPr id="10" name="Google Shape;10;p2"/>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1" name="Google Shape;11;p2"/>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 name="Google Shape;12;p2"/>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 name="Google Shape;13;p2"/>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 name="Google Shape;14;p2"/>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5" name="Google Shape;15;p2"/>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6" name="Google Shape;16;p2"/>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7" name="Google Shape;17;p2"/>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8" name="Google Shape;18;p2"/>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9" name="Google Shape;19;p2"/>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 name="Google Shape;20;p2"/>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1" name="Google Shape;21;p2"/>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2" name="Google Shape;22;p2"/>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2"/>
            <p:cNvSpPr/>
            <p:nvPr/>
          </p:nvSpPr>
          <p:spPr>
            <a:xfrm rot="8100000" flipH="1">
              <a:off x="7666007" y="3724200"/>
              <a:ext cx="215157" cy="75922"/>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 name="Google Shape;24;p2"/>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 name="Google Shape;25;p2"/>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6" name="Google Shape;26;p2"/>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 name="Google Shape;27;p2"/>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8" name="Google Shape;28;p2"/>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9" name="Google Shape;29;p2"/>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 name="Google Shape;30;p2"/>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 name="Google Shape;31;p2"/>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 name="Google Shape;32;p2"/>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 name="Google Shape;33;p2"/>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 name="Google Shape;34;p2"/>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5" name="Google Shape;35;p2"/>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6" name="Google Shape;36;p2"/>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7" name="Google Shape;37;p2"/>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8" name="Google Shape;38;p2"/>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9" name="Google Shape;39;p2"/>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0" name="Google Shape;40;p2"/>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1" name="Google Shape;41;p2"/>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 name="Google Shape;42;p2"/>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3" name="Google Shape;43;p2"/>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 name="Google Shape;44;p2"/>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 name="Google Shape;45;p2"/>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 name="Google Shape;46;p2"/>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 name="Google Shape;47;p2"/>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8" name="Google Shape;48;p2"/>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9" name="Google Shape;49;p2"/>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0" name="Google Shape;50;p2"/>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1" name="Google Shape;51;p2"/>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2" name="Google Shape;52;p2"/>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3" name="Google Shape;53;p2"/>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 name="Google Shape;54;p2"/>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 name="Google Shape;55;p2"/>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 name="Google Shape;56;p2"/>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 name="Google Shape;57;p2"/>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 name="Google Shape;58;p2"/>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9" name="Google Shape;59;p2"/>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 name="Google Shape;60;p2"/>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1" name="Google Shape;61;p2"/>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2" name="Google Shape;62;p2"/>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63" name="Google Shape;63;p2"/>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4" name="Google Shape;64;p2"/>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5" name="Google Shape;65;p2"/>
          <p:cNvGrpSpPr/>
          <p:nvPr/>
        </p:nvGrpSpPr>
        <p:grpSpPr>
          <a:xfrm>
            <a:off x="7876491" y="2219006"/>
            <a:ext cx="2387846" cy="2640196"/>
            <a:chOff x="7876491" y="2219006"/>
            <a:chExt cx="2387846" cy="2640196"/>
          </a:xfrm>
        </p:grpSpPr>
        <p:grpSp>
          <p:nvGrpSpPr>
            <p:cNvPr id="66" name="Google Shape;66;p2"/>
            <p:cNvGrpSpPr/>
            <p:nvPr/>
          </p:nvGrpSpPr>
          <p:grpSpPr>
            <a:xfrm rot="-677083">
              <a:off x="8042681" y="2265022"/>
              <a:ext cx="512578" cy="427800"/>
              <a:chOff x="7508029" y="2489100"/>
              <a:chExt cx="500018" cy="417318"/>
            </a:xfrm>
          </p:grpSpPr>
          <p:sp>
            <p:nvSpPr>
              <p:cNvPr id="67" name="Google Shape;67;p2"/>
              <p:cNvSpPr/>
              <p:nvPr/>
            </p:nvSpPr>
            <p:spPr>
              <a:xfrm>
                <a:off x="7508029" y="2489100"/>
                <a:ext cx="500018" cy="417318"/>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8" name="Google Shape;68;p2"/>
              <p:cNvGrpSpPr/>
              <p:nvPr/>
            </p:nvGrpSpPr>
            <p:grpSpPr>
              <a:xfrm>
                <a:off x="7510965" y="2491791"/>
                <a:ext cx="372053" cy="390498"/>
                <a:chOff x="7510965" y="2491791"/>
                <a:chExt cx="372053" cy="390498"/>
              </a:xfrm>
            </p:grpSpPr>
            <p:sp>
              <p:nvSpPr>
                <p:cNvPr id="69" name="Google Shape;69;p2"/>
                <p:cNvSpPr/>
                <p:nvPr/>
              </p:nvSpPr>
              <p:spPr>
                <a:xfrm>
                  <a:off x="7510965" y="2491791"/>
                  <a:ext cx="372053" cy="210861"/>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0;p2"/>
                <p:cNvSpPr/>
                <p:nvPr/>
              </p:nvSpPr>
              <p:spPr>
                <a:xfrm>
                  <a:off x="7808193" y="2743706"/>
                  <a:ext cx="73745" cy="138584"/>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1;p2"/>
                <p:cNvSpPr/>
                <p:nvPr/>
              </p:nvSpPr>
              <p:spPr>
                <a:xfrm>
                  <a:off x="7510965" y="2491840"/>
                  <a:ext cx="309025" cy="262292"/>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2;p2"/>
                <p:cNvSpPr/>
                <p:nvPr/>
              </p:nvSpPr>
              <p:spPr>
                <a:xfrm>
                  <a:off x="7789109" y="2743657"/>
                  <a:ext cx="30878" cy="71641"/>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73" name="Google Shape;73;p2"/>
            <p:cNvSpPr/>
            <p:nvPr/>
          </p:nvSpPr>
          <p:spPr>
            <a:xfrm rot="7755054">
              <a:off x="8526346" y="2646406"/>
              <a:ext cx="1088135" cy="2194475"/>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 name="Google Shape;74;p2"/>
          <p:cNvGrpSpPr/>
          <p:nvPr/>
        </p:nvGrpSpPr>
        <p:grpSpPr>
          <a:xfrm rot="-1799965">
            <a:off x="7160288" y="2846832"/>
            <a:ext cx="1792663" cy="1738763"/>
            <a:chOff x="6997200" y="3219600"/>
            <a:chExt cx="1426800" cy="1383900"/>
          </a:xfrm>
        </p:grpSpPr>
        <p:sp>
          <p:nvSpPr>
            <p:cNvPr id="75" name="Google Shape;75;p2"/>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6;p2"/>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p2"/>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8;p2"/>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9;p2"/>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80;p2"/>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81;p2"/>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82;p2"/>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83;p2"/>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84;p2"/>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85;p2"/>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86;p2"/>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87;p2"/>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88;p2"/>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89;p2"/>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2"/>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91;p2"/>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2"/>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93;p2"/>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94;p2"/>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2"/>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2"/>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2"/>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2"/>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2"/>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2"/>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2"/>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2" name="Google Shape;102;p2"/>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103;p2"/>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2"/>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105;p2"/>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2"/>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2"/>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2"/>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2"/>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10" name="Google Shape;110;p2"/>
          <p:cNvGrpSpPr/>
          <p:nvPr/>
        </p:nvGrpSpPr>
        <p:grpSpPr>
          <a:xfrm>
            <a:off x="322152" y="2738847"/>
            <a:ext cx="1315503" cy="1991723"/>
            <a:chOff x="191900" y="2943925"/>
            <a:chExt cx="1080850" cy="1636450"/>
          </a:xfrm>
        </p:grpSpPr>
        <p:sp>
          <p:nvSpPr>
            <p:cNvPr id="111" name="Google Shape;111;p2"/>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2"/>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2"/>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114;p2"/>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2"/>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2"/>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2"/>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8" name="Google Shape;118;p2"/>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9" name="Google Shape;119;p2"/>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2"/>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1" name="Google Shape;121;p2"/>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2" name="Google Shape;122;p2"/>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3" name="Google Shape;123;p2"/>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2"/>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2"/>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6" name="Google Shape;126;p2"/>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7" name="Google Shape;127;p2"/>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2"/>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129;p2"/>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130;p2"/>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2"/>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2"/>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133;p2"/>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134;p2"/>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135;p2"/>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136;p2"/>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137;p2"/>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138;p2"/>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139;p2"/>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2"/>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2"/>
            <p:cNvSpPr/>
            <p:nvPr/>
          </p:nvSpPr>
          <p:spPr>
            <a:xfrm>
              <a:off x="393875" y="3868225"/>
              <a:ext cx="415500" cy="206850"/>
            </a:xfrm>
            <a:custGeom>
              <a:avLst/>
              <a:gdLst/>
              <a:ahLst/>
              <a:cxnLst/>
              <a:rect l="l" t="t" r="r" b="b"/>
              <a:pathLst>
                <a:path w="16620" h="8274" extrusionOk="0">
                  <a:moveTo>
                    <a:pt x="1584" y="0"/>
                  </a:moveTo>
                  <a:cubicBezTo>
                    <a:pt x="170" y="790"/>
                    <a:pt x="1" y="7663"/>
                    <a:pt x="1584" y="8184"/>
                  </a:cubicBezTo>
                  <a:cubicBezTo>
                    <a:pt x="1774" y="8246"/>
                    <a:pt x="2123" y="8273"/>
                    <a:pt x="2593" y="8273"/>
                  </a:cubicBezTo>
                  <a:cubicBezTo>
                    <a:pt x="5864" y="8273"/>
                    <a:pt x="14955" y="6949"/>
                    <a:pt x="16168" y="6949"/>
                  </a:cubicBezTo>
                  <a:cubicBezTo>
                    <a:pt x="16235" y="6949"/>
                    <a:pt x="16278" y="6953"/>
                    <a:pt x="16295" y="6962"/>
                  </a:cubicBezTo>
                  <a:cubicBezTo>
                    <a:pt x="16305" y="6967"/>
                    <a:pt x="16316" y="6970"/>
                    <a:pt x="16325" y="6970"/>
                  </a:cubicBezTo>
                  <a:cubicBezTo>
                    <a:pt x="16619" y="6970"/>
                    <a:pt x="16295" y="4254"/>
                    <a:pt x="16295" y="4254"/>
                  </a:cubicBezTo>
                  <a:cubicBezTo>
                    <a:pt x="16295" y="4254"/>
                    <a:pt x="15320" y="4320"/>
                    <a:pt x="13901" y="4320"/>
                  </a:cubicBezTo>
                  <a:cubicBezTo>
                    <a:pt x="11224" y="4320"/>
                    <a:pt x="6966" y="4088"/>
                    <a:pt x="4681" y="2752"/>
                  </a:cubicBezTo>
                  <a:cubicBezTo>
                    <a:pt x="1190" y="708"/>
                    <a:pt x="1584" y="0"/>
                    <a:pt x="158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142;p2"/>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143;p2"/>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144;p2"/>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2"/>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2"/>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2"/>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2"/>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2"/>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2"/>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51" name="Google Shape;151;p2"/>
          <p:cNvSpPr txBox="1">
            <a:spLocks noGrp="1"/>
          </p:cNvSpPr>
          <p:nvPr>
            <p:ph type="subTitle" idx="1"/>
          </p:nvPr>
        </p:nvSpPr>
        <p:spPr>
          <a:xfrm>
            <a:off x="2134650" y="3657500"/>
            <a:ext cx="4874700" cy="4278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52" name="Google Shape;152;p2"/>
          <p:cNvSpPr txBox="1">
            <a:spLocks noGrp="1"/>
          </p:cNvSpPr>
          <p:nvPr>
            <p:ph type="ctrTitle"/>
          </p:nvPr>
        </p:nvSpPr>
        <p:spPr>
          <a:xfrm>
            <a:off x="2343000" y="849550"/>
            <a:ext cx="4458000" cy="2808000"/>
          </a:xfrm>
          <a:prstGeom prst="rect">
            <a:avLst/>
          </a:prstGeom>
          <a:noFill/>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9000" b="1">
                <a:latin typeface="Amatic SC"/>
                <a:ea typeface="Amatic SC"/>
                <a:cs typeface="Amatic SC"/>
                <a:sym typeface="Amatic SC"/>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spTree>
    <p:extLst>
      <p:ext uri="{BB962C8B-B14F-4D97-AF65-F5344CB8AC3E}">
        <p14:creationId xmlns:p14="http://schemas.microsoft.com/office/powerpoint/2010/main" val="9755947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1"/>
        <p:cNvGrpSpPr/>
        <p:nvPr/>
      </p:nvGrpSpPr>
      <p:grpSpPr>
        <a:xfrm>
          <a:off x="0" y="0"/>
          <a:ext cx="0" cy="0"/>
          <a:chOff x="0" y="0"/>
          <a:chExt cx="0" cy="0"/>
        </a:xfrm>
      </p:grpSpPr>
      <p:sp>
        <p:nvSpPr>
          <p:cNvPr id="232" name="Google Shape;232;p4"/>
          <p:cNvSpPr/>
          <p:nvPr/>
        </p:nvSpPr>
        <p:spPr>
          <a:xfrm rot="-1800227">
            <a:off x="7220529" y="4943780"/>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3" name="Google Shape;233;p4"/>
          <p:cNvSpPr/>
          <p:nvPr/>
        </p:nvSpPr>
        <p:spPr>
          <a:xfrm rot="-5400000" flipH="1">
            <a:off x="5411402" y="494094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4" name="Google Shape;234;p4"/>
          <p:cNvSpPr/>
          <p:nvPr/>
        </p:nvSpPr>
        <p:spPr>
          <a:xfrm rot="5400000">
            <a:off x="6062609" y="491413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5" name="Google Shape;235;p4"/>
          <p:cNvSpPr/>
          <p:nvPr/>
        </p:nvSpPr>
        <p:spPr>
          <a:xfrm rot="10800000">
            <a:off x="7220918" y="478644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6" name="Google Shape;236;p4"/>
          <p:cNvSpPr/>
          <p:nvPr/>
        </p:nvSpPr>
        <p:spPr>
          <a:xfrm rot="-4499594">
            <a:off x="6803400" y="494094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grpSp>
        <p:nvGrpSpPr>
          <p:cNvPr id="237" name="Google Shape;237;p4"/>
          <p:cNvGrpSpPr/>
          <p:nvPr/>
        </p:nvGrpSpPr>
        <p:grpSpPr>
          <a:xfrm>
            <a:off x="61069" y="68542"/>
            <a:ext cx="9027322" cy="5041129"/>
            <a:chOff x="61069" y="68542"/>
            <a:chExt cx="9027322" cy="5041129"/>
          </a:xfrm>
        </p:grpSpPr>
        <p:sp>
          <p:nvSpPr>
            <p:cNvPr id="238" name="Google Shape;238;p4"/>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 name="Google Shape;239;p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0" name="Google Shape;240;p4"/>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1" name="Google Shape;241;p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2" name="Google Shape;242;p4"/>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3" name="Google Shape;243;p4"/>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4" name="Google Shape;244;p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5" name="Google Shape;245;p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6" name="Google Shape;246;p4"/>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 name="Google Shape;247;p4"/>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 name="Google Shape;248;p4"/>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 name="Google Shape;249;p4"/>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0" name="Google Shape;250;p4"/>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 name="Google Shape;251;p4"/>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2" name="Google Shape;252;p4"/>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3" name="Google Shape;253;p4"/>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 name="Google Shape;254;p4"/>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5" name="Google Shape;255;p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6" name="Google Shape;256;p4"/>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7" name="Google Shape;257;p4"/>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 name="Google Shape;258;p4"/>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9" name="Google Shape;259;p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60" name="Google Shape;260;p4"/>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1" name="Google Shape;261;p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2" name="Google Shape;262;p4"/>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3" name="Google Shape;263;p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64" name="Google Shape;264;p4"/>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65" name="Google Shape;265;p4"/>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66" name="Google Shape;266;p4"/>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67" name="Google Shape;267;p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68" name="Google Shape;268;p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69" name="Google Shape;269;p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0" name="Google Shape;270;p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71" name="Google Shape;271;p4"/>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72" name="Google Shape;272;p4"/>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73" name="Google Shape;273;p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4" name="Google Shape;274;p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75" name="Google Shape;275;p4"/>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76" name="Google Shape;276;p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77" name="Google Shape;277;p4"/>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78" name="Google Shape;278;p4"/>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79" name="Google Shape;279;p4"/>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80" name="Google Shape;280;p4"/>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81" name="Google Shape;281;p4"/>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2" name="Google Shape;282;p4"/>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83" name="Google Shape;283;p4"/>
            <p:cNvSpPr/>
            <p:nvPr/>
          </p:nvSpPr>
          <p:spPr>
            <a:xfrm rot="8999773">
              <a:off x="78184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84" name="Google Shape;284;p4"/>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85" name="Google Shape;285;p4"/>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86" name="Google Shape;286;p4"/>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87" name="Google Shape;287;p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88" name="Google Shape;288;p4"/>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89" name="Google Shape;289;p4"/>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Clr>
                <a:srgbClr val="434343"/>
              </a:buClr>
              <a:buSzPts val="1400"/>
              <a:buAutoNum type="arabicPeriod"/>
              <a:defRPr sz="1200">
                <a:solidFill>
                  <a:srgbClr val="434343"/>
                </a:solidFill>
              </a:defRPr>
            </a:lvl1pPr>
            <a:lvl2pPr marL="914400" lvl="1" indent="-317500" rtl="0">
              <a:lnSpc>
                <a:spcPct val="115000"/>
              </a:lnSpc>
              <a:spcBef>
                <a:spcPts val="0"/>
              </a:spcBef>
              <a:spcAft>
                <a:spcPts val="0"/>
              </a:spcAft>
              <a:buClr>
                <a:srgbClr val="434343"/>
              </a:buClr>
              <a:buSzPts val="1400"/>
              <a:buAutoNum type="alphaLcPeriod"/>
              <a:defRPr>
                <a:solidFill>
                  <a:srgbClr val="434343"/>
                </a:solidFill>
              </a:defRPr>
            </a:lvl2pPr>
            <a:lvl3pPr marL="1371600" lvl="2" indent="-317500" rtl="0">
              <a:lnSpc>
                <a:spcPct val="115000"/>
              </a:lnSpc>
              <a:spcBef>
                <a:spcPts val="0"/>
              </a:spcBef>
              <a:spcAft>
                <a:spcPts val="0"/>
              </a:spcAft>
              <a:buClr>
                <a:srgbClr val="434343"/>
              </a:buClr>
              <a:buSzPts val="1400"/>
              <a:buAutoNum type="romanLcPeriod"/>
              <a:defRPr>
                <a:solidFill>
                  <a:srgbClr val="434343"/>
                </a:solidFill>
              </a:defRPr>
            </a:lvl3pPr>
            <a:lvl4pPr marL="1828800" lvl="3" indent="-317500" rtl="0">
              <a:lnSpc>
                <a:spcPct val="115000"/>
              </a:lnSpc>
              <a:spcBef>
                <a:spcPts val="0"/>
              </a:spcBef>
              <a:spcAft>
                <a:spcPts val="0"/>
              </a:spcAft>
              <a:buClr>
                <a:srgbClr val="434343"/>
              </a:buClr>
              <a:buSzPts val="1400"/>
              <a:buAutoNum type="arabicPeriod"/>
              <a:defRPr>
                <a:solidFill>
                  <a:srgbClr val="434343"/>
                </a:solidFill>
              </a:defRPr>
            </a:lvl4pPr>
            <a:lvl5pPr marL="2286000" lvl="4" indent="-317500" rtl="0">
              <a:lnSpc>
                <a:spcPct val="115000"/>
              </a:lnSpc>
              <a:spcBef>
                <a:spcPts val="0"/>
              </a:spcBef>
              <a:spcAft>
                <a:spcPts val="0"/>
              </a:spcAft>
              <a:buClr>
                <a:srgbClr val="434343"/>
              </a:buClr>
              <a:buSzPts val="1400"/>
              <a:buAutoNum type="alphaLcPeriod"/>
              <a:defRPr>
                <a:solidFill>
                  <a:srgbClr val="434343"/>
                </a:solidFill>
              </a:defRPr>
            </a:lvl5pPr>
            <a:lvl6pPr marL="2743200" lvl="5" indent="-317500" rtl="0">
              <a:lnSpc>
                <a:spcPct val="115000"/>
              </a:lnSpc>
              <a:spcBef>
                <a:spcPts val="0"/>
              </a:spcBef>
              <a:spcAft>
                <a:spcPts val="0"/>
              </a:spcAft>
              <a:buClr>
                <a:srgbClr val="434343"/>
              </a:buClr>
              <a:buSzPts val="1400"/>
              <a:buAutoNum type="romanLcPeriod"/>
              <a:defRPr>
                <a:solidFill>
                  <a:srgbClr val="434343"/>
                </a:solidFill>
              </a:defRPr>
            </a:lvl6pPr>
            <a:lvl7pPr marL="3200400" lvl="6" indent="-317500" rtl="0">
              <a:lnSpc>
                <a:spcPct val="115000"/>
              </a:lnSpc>
              <a:spcBef>
                <a:spcPts val="0"/>
              </a:spcBef>
              <a:spcAft>
                <a:spcPts val="0"/>
              </a:spcAft>
              <a:buClr>
                <a:srgbClr val="434343"/>
              </a:buClr>
              <a:buSzPts val="1400"/>
              <a:buAutoNum type="arabicPeriod"/>
              <a:defRPr>
                <a:solidFill>
                  <a:srgbClr val="434343"/>
                </a:solidFill>
              </a:defRPr>
            </a:lvl7pPr>
            <a:lvl8pPr marL="3657600" lvl="7" indent="-317500" rtl="0">
              <a:lnSpc>
                <a:spcPct val="115000"/>
              </a:lnSpc>
              <a:spcBef>
                <a:spcPts val="0"/>
              </a:spcBef>
              <a:spcAft>
                <a:spcPts val="0"/>
              </a:spcAft>
              <a:buClr>
                <a:srgbClr val="434343"/>
              </a:buClr>
              <a:buSzPts val="1400"/>
              <a:buAutoNum type="alphaLcPeriod"/>
              <a:defRPr>
                <a:solidFill>
                  <a:srgbClr val="434343"/>
                </a:solidFill>
              </a:defRPr>
            </a:lvl8pPr>
            <a:lvl9pPr marL="4114800" lvl="8" indent="-317500" rtl="0">
              <a:lnSpc>
                <a:spcPct val="115000"/>
              </a:lnSpc>
              <a:spcBef>
                <a:spcPts val="0"/>
              </a:spcBef>
              <a:spcAft>
                <a:spcPts val="0"/>
              </a:spcAft>
              <a:buClr>
                <a:srgbClr val="434343"/>
              </a:buClr>
              <a:buSzPts val="1400"/>
              <a:buAutoNum type="romanLcPeriod"/>
              <a:defRPr>
                <a:solidFill>
                  <a:srgbClr val="434343"/>
                </a:solidFill>
              </a:defRPr>
            </a:lvl9pPr>
          </a:lstStyle>
          <a:p>
            <a:endParaRPr/>
          </a:p>
        </p:txBody>
      </p:sp>
      <p:sp>
        <p:nvSpPr>
          <p:cNvPr id="291" name="Google Shape;291;p4"/>
          <p:cNvSpPr txBox="1">
            <a:spLocks noGrp="1"/>
          </p:cNvSpPr>
          <p:nvPr>
            <p:ph type="title"/>
          </p:nvPr>
        </p:nvSpPr>
        <p:spPr>
          <a:xfrm>
            <a:off x="720000" y="540000"/>
            <a:ext cx="3834900" cy="6126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261540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92"/>
        <p:cNvGrpSpPr/>
        <p:nvPr/>
      </p:nvGrpSpPr>
      <p:grpSpPr>
        <a:xfrm>
          <a:off x="0" y="0"/>
          <a:ext cx="0" cy="0"/>
          <a:chOff x="0" y="0"/>
          <a:chExt cx="0" cy="0"/>
        </a:xfrm>
      </p:grpSpPr>
      <p:sp>
        <p:nvSpPr>
          <p:cNvPr id="293" name="Google Shape;293;p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94" name="Google Shape;294;p5"/>
          <p:cNvGrpSpPr/>
          <p:nvPr/>
        </p:nvGrpSpPr>
        <p:grpSpPr>
          <a:xfrm flipH="1">
            <a:off x="122308" y="68542"/>
            <a:ext cx="8966083" cy="5041129"/>
            <a:chOff x="122308" y="68542"/>
            <a:chExt cx="8966083" cy="5041129"/>
          </a:xfrm>
        </p:grpSpPr>
        <p:sp>
          <p:nvSpPr>
            <p:cNvPr id="295" name="Google Shape;295;p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96" name="Google Shape;296;p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97" name="Google Shape;297;p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98" name="Google Shape;298;p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99" name="Google Shape;299;p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0" name="Google Shape;300;p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01" name="Google Shape;301;p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03" name="Google Shape;303;p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04" name="Google Shape;304;p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05" name="Google Shape;305;p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06" name="Google Shape;306;p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07" name="Google Shape;307;p5"/>
            <p:cNvSpPr/>
            <p:nvPr/>
          </p:nvSpPr>
          <p:spPr>
            <a:xfrm>
              <a:off x="362900" y="3181900"/>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09" name="Google Shape;309;p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0" name="Google Shape;310;p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11" name="Google Shape;311;p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12" name="Google Shape;312;p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13" name="Google Shape;313;p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14" name="Google Shape;314;p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5" name="Google Shape;315;p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16" name="Google Shape;316;p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17" name="Google Shape;317;p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18" name="Google Shape;318;p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19" name="Google Shape;319;p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0" name="Google Shape;320;p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1" name="Google Shape;321;p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22" name="Google Shape;322;p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323" name="Google Shape;323;p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4" name="Google Shape;324;p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325" name="Google Shape;325;p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6" name="Google Shape;326;p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27" name="Google Shape;327;p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28" name="Google Shape;328;p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29" name="Google Shape;329;p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30" name="Google Shape;330;p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31" name="Google Shape;331;p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2" name="Google Shape;332;p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333" name="Google Shape;333;p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4" name="Google Shape;334;p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35" name="Google Shape;335;p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336" name="Google Shape;336;p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37" name="Google Shape;337;p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338" name="Google Shape;338;p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339" name="Google Shape;339;p5"/>
            <p:cNvSpPr/>
            <p:nvPr/>
          </p:nvSpPr>
          <p:spPr>
            <a:xfrm rot="8999773">
              <a:off x="6712897" y="4816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0" name="Google Shape;340;p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1" name="Google Shape;341;p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342" name="Google Shape;342;p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343" name="Google Shape;343;p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344" name="Google Shape;344;p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345" name="Google Shape;345;p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346" name="Google Shape;346;p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347" name="Google Shape;347;p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348" name="Google Shape;348;p5"/>
          <p:cNvSpPr/>
          <p:nvPr/>
        </p:nvSpPr>
        <p:spPr>
          <a:xfrm>
            <a:off x="713800" y="540000"/>
            <a:ext cx="7704000" cy="668400"/>
          </a:xfrm>
          <a:prstGeom prst="roundRect">
            <a:avLst>
              <a:gd name="adj" fmla="val 27596"/>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9" name="Google Shape;349;p5"/>
          <p:cNvSpPr txBox="1">
            <a:spLocks noGrp="1"/>
          </p:cNvSpPr>
          <p:nvPr>
            <p:ph type="subTitle" idx="1"/>
          </p:nvPr>
        </p:nvSpPr>
        <p:spPr>
          <a:xfrm>
            <a:off x="1266975"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0" name="Google Shape;350;p5"/>
          <p:cNvSpPr txBox="1">
            <a:spLocks noGrp="1"/>
          </p:cNvSpPr>
          <p:nvPr>
            <p:ph type="subTitle" idx="2"/>
          </p:nvPr>
        </p:nvSpPr>
        <p:spPr>
          <a:xfrm>
            <a:off x="4785511" y="2502013"/>
            <a:ext cx="3091500" cy="61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700" b="1">
                <a:solidFill>
                  <a:schemeClr val="dk1"/>
                </a:solidFill>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351" name="Google Shape;351;p5"/>
          <p:cNvSpPr txBox="1">
            <a:spLocks noGrp="1"/>
          </p:cNvSpPr>
          <p:nvPr>
            <p:ph type="subTitle" idx="3"/>
          </p:nvPr>
        </p:nvSpPr>
        <p:spPr>
          <a:xfrm>
            <a:off x="1266975"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2" name="Google Shape;352;p5"/>
          <p:cNvSpPr txBox="1">
            <a:spLocks noGrp="1"/>
          </p:cNvSpPr>
          <p:nvPr>
            <p:ph type="subTitle" idx="4"/>
          </p:nvPr>
        </p:nvSpPr>
        <p:spPr>
          <a:xfrm>
            <a:off x="4785511" y="3116038"/>
            <a:ext cx="3091500" cy="713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53" name="Google Shape;353;p5"/>
          <p:cNvSpPr txBox="1">
            <a:spLocks noGrp="1"/>
          </p:cNvSpPr>
          <p:nvPr>
            <p:ph type="title"/>
          </p:nvPr>
        </p:nvSpPr>
        <p:spPr>
          <a:xfrm>
            <a:off x="720000" y="540000"/>
            <a:ext cx="77040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796346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11"/>
        <p:cNvGrpSpPr/>
        <p:nvPr/>
      </p:nvGrpSpPr>
      <p:grpSpPr>
        <a:xfrm>
          <a:off x="0" y="0"/>
          <a:ext cx="0" cy="0"/>
          <a:chOff x="0" y="0"/>
          <a:chExt cx="0" cy="0"/>
        </a:xfrm>
      </p:grpSpPr>
      <p:grpSp>
        <p:nvGrpSpPr>
          <p:cNvPr id="412" name="Google Shape;412;p7"/>
          <p:cNvGrpSpPr/>
          <p:nvPr/>
        </p:nvGrpSpPr>
        <p:grpSpPr>
          <a:xfrm>
            <a:off x="122308" y="110399"/>
            <a:ext cx="8966083" cy="4999273"/>
            <a:chOff x="122308" y="110399"/>
            <a:chExt cx="8966083" cy="4999273"/>
          </a:xfrm>
        </p:grpSpPr>
        <p:grpSp>
          <p:nvGrpSpPr>
            <p:cNvPr id="413" name="Google Shape;413;p7"/>
            <p:cNvGrpSpPr/>
            <p:nvPr/>
          </p:nvGrpSpPr>
          <p:grpSpPr>
            <a:xfrm>
              <a:off x="122308" y="110399"/>
              <a:ext cx="8966083" cy="4999273"/>
              <a:chOff x="122308" y="110399"/>
              <a:chExt cx="8966083" cy="4999273"/>
            </a:xfrm>
          </p:grpSpPr>
          <p:grpSp>
            <p:nvGrpSpPr>
              <p:cNvPr id="414" name="Google Shape;414;p7"/>
              <p:cNvGrpSpPr/>
              <p:nvPr/>
            </p:nvGrpSpPr>
            <p:grpSpPr>
              <a:xfrm rot="10800000">
                <a:off x="6573247" y="988275"/>
                <a:ext cx="1752359" cy="2359987"/>
                <a:chOff x="8524342" y="1674075"/>
                <a:chExt cx="1752359" cy="2359987"/>
              </a:xfrm>
            </p:grpSpPr>
            <p:sp>
              <p:nvSpPr>
                <p:cNvPr id="415" name="Google Shape;415;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16" name="Google Shape;416;p7"/>
                <p:cNvSpPr/>
                <p:nvPr/>
              </p:nvSpPr>
              <p:spPr>
                <a:xfrm>
                  <a:off x="10165514" y="36832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17" name="Google Shape;417;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18" name="Google Shape;418;p7"/>
                <p:cNvSpPr/>
                <p:nvPr/>
              </p:nvSpPr>
              <p:spPr>
                <a:xfrm rot="-5400000">
                  <a:off x="9564028" y="2032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19" name="Google Shape;419;p7"/>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420" name="Google Shape;420;p7"/>
              <p:cNvGrpSpPr/>
              <p:nvPr/>
            </p:nvGrpSpPr>
            <p:grpSpPr>
              <a:xfrm>
                <a:off x="122308" y="110399"/>
                <a:ext cx="8966083" cy="4999273"/>
                <a:chOff x="122308" y="110399"/>
                <a:chExt cx="8966083" cy="4999273"/>
              </a:xfrm>
            </p:grpSpPr>
            <p:grpSp>
              <p:nvGrpSpPr>
                <p:cNvPr id="421" name="Google Shape;421;p7"/>
                <p:cNvGrpSpPr/>
                <p:nvPr/>
              </p:nvGrpSpPr>
              <p:grpSpPr>
                <a:xfrm>
                  <a:off x="122308" y="110399"/>
                  <a:ext cx="8966083" cy="4999273"/>
                  <a:chOff x="122308" y="110399"/>
                  <a:chExt cx="8966083" cy="4999273"/>
                </a:xfrm>
              </p:grpSpPr>
              <p:sp>
                <p:nvSpPr>
                  <p:cNvPr id="422" name="Google Shape;422;p7"/>
                  <p:cNvSpPr/>
                  <p:nvPr/>
                </p:nvSpPr>
                <p:spPr>
                  <a:xfrm rot="2700000">
                    <a:off x="365766" y="29748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3" name="Google Shape;423;p7"/>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24" name="Google Shape;424;p7"/>
                  <p:cNvSpPr/>
                  <p:nvPr/>
                </p:nvSpPr>
                <p:spPr>
                  <a:xfrm rot="6300406">
                    <a:off x="6543825" y="479970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25" name="Google Shape;425;p7"/>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26" name="Google Shape;426;p7"/>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27" name="Google Shape;427;p7"/>
                  <p:cNvSpPr/>
                  <p:nvPr/>
                </p:nvSpPr>
                <p:spPr>
                  <a:xfrm rot="-2700000">
                    <a:off x="8419665" y="3775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28" name="Google Shape;428;p7"/>
                  <p:cNvSpPr/>
                  <p:nvPr/>
                </p:nvSpPr>
                <p:spPr>
                  <a:xfrm>
                    <a:off x="5710514" y="88862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29" name="Google Shape;429;p7"/>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30" name="Google Shape;430;p7"/>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1" name="Google Shape;431;p7"/>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2" name="Google Shape;432;p7"/>
                  <p:cNvSpPr/>
                  <p:nvPr/>
                </p:nvSpPr>
                <p:spPr>
                  <a:xfrm rot="8100000" flipH="1">
                    <a:off x="8023319" y="407907"/>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33" name="Google Shape;433;p7"/>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4" name="Google Shape;434;p7"/>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35" name="Google Shape;435;p7"/>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36" name="Google Shape;436;p7"/>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37" name="Google Shape;437;p7"/>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38" name="Google Shape;438;p7"/>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39" name="Google Shape;439;p7"/>
                  <p:cNvSpPr/>
                  <p:nvPr/>
                </p:nvSpPr>
                <p:spPr>
                  <a:xfrm rot="8999773">
                    <a:off x="258672" y="1263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0" name="Google Shape;440;p7"/>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41" name="Google Shape;441;p7"/>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42" name="Google Shape;442;p7"/>
                  <p:cNvSpPr/>
                  <p:nvPr/>
                </p:nvSpPr>
                <p:spPr>
                  <a:xfrm rot="8999773">
                    <a:off x="5622622" y="17702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43" name="Google Shape;443;p7"/>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4" name="Google Shape;444;p7"/>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45" name="Google Shape;445;p7"/>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46" name="Google Shape;446;p7"/>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47" name="Google Shape;447;p7"/>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448" name="Google Shape;448;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49" name="Google Shape;449;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50" name="Google Shape;450;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1" name="Google Shape;451;p7"/>
                  <p:cNvSpPr/>
                  <p:nvPr/>
                </p:nvSpPr>
                <p:spPr>
                  <a:xfrm rot="6300406">
                    <a:off x="665657" y="4775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2" name="Google Shape;452;p7"/>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3" name="Google Shape;453;p7"/>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54" name="Google Shape;454;p7"/>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55" name="Google Shape;455;p7"/>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56" name="Google Shape;456;p7"/>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57" name="Google Shape;457;p7"/>
                  <p:cNvSpPr/>
                  <p:nvPr/>
                </p:nvSpPr>
                <p:spPr>
                  <a:xfrm rot="-5400000">
                    <a:off x="6897028" y="16514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58" name="Google Shape;458;p7"/>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59" name="Google Shape;459;p7"/>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0" name="Google Shape;460;p7"/>
                  <p:cNvSpPr/>
                  <p:nvPr/>
                </p:nvSpPr>
                <p:spPr>
                  <a:xfrm rot="5400000" flipH="1">
                    <a:off x="6545060" y="71905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461" name="Google Shape;461;p7"/>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62" name="Google Shape;462;p7"/>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63" name="Google Shape;463;p7"/>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464" name="Google Shape;464;p7"/>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5" name="Google Shape;465;p7"/>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6" name="Google Shape;466;p7"/>
                  <p:cNvSpPr/>
                  <p:nvPr/>
                </p:nvSpPr>
                <p:spPr>
                  <a:xfrm rot="2700000">
                    <a:off x="7392164" y="4875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467" name="Google Shape;467;p7"/>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468" name="Google Shape;468;p7"/>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469" name="Google Shape;469;p7"/>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0" name="Google Shape;470;p7"/>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471" name="Google Shape;471;p7"/>
                  <p:cNvSpPr/>
                  <p:nvPr/>
                </p:nvSpPr>
                <p:spPr>
                  <a:xfrm rot="-5400000">
                    <a:off x="7044653" y="38809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472" name="Google Shape;472;p7"/>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473" name="Google Shape;473;p7"/>
                <p:cNvGrpSpPr/>
                <p:nvPr/>
              </p:nvGrpSpPr>
              <p:grpSpPr>
                <a:xfrm rot="10800000">
                  <a:off x="828058" y="1376836"/>
                  <a:ext cx="5359928" cy="2151381"/>
                  <a:chOff x="-4757605" y="2608221"/>
                  <a:chExt cx="5359928" cy="2151381"/>
                </a:xfrm>
              </p:grpSpPr>
              <p:sp>
                <p:nvSpPr>
                  <p:cNvPr id="474" name="Google Shape;474;p7"/>
                  <p:cNvSpPr/>
                  <p:nvPr/>
                </p:nvSpPr>
                <p:spPr>
                  <a:xfrm rot="2700000">
                    <a:off x="395991" y="2642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5" name="Google Shape;475;p7"/>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476" name="Google Shape;476;p7"/>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477" name="Google Shape;477;p7"/>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478" name="Google Shape;478;p7"/>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479" name="Google Shape;479;p7"/>
                  <p:cNvSpPr/>
                  <p:nvPr/>
                </p:nvSpPr>
                <p:spPr>
                  <a:xfrm rot="8999773">
                    <a:off x="-4755228" y="39712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grpSp>
          </p:grpSp>
        </p:grpSp>
        <p:sp>
          <p:nvSpPr>
            <p:cNvPr id="480" name="Google Shape;480;p7"/>
            <p:cNvSpPr/>
            <p:nvPr/>
          </p:nvSpPr>
          <p:spPr>
            <a:xfrm>
              <a:off x="7818600" y="40716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81" name="Google Shape;481;p7"/>
          <p:cNvSpPr/>
          <p:nvPr/>
        </p:nvSpPr>
        <p:spPr>
          <a:xfrm>
            <a:off x="726275" y="540000"/>
            <a:ext cx="4759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82" name="Google Shape;482;p7"/>
          <p:cNvGrpSpPr/>
          <p:nvPr/>
        </p:nvGrpSpPr>
        <p:grpSpPr>
          <a:xfrm>
            <a:off x="6622278" y="720692"/>
            <a:ext cx="1386230" cy="2576599"/>
            <a:chOff x="6622012" y="795963"/>
            <a:chExt cx="1304687" cy="2425262"/>
          </a:xfrm>
        </p:grpSpPr>
        <p:sp>
          <p:nvSpPr>
            <p:cNvPr id="483" name="Google Shape;483;p7"/>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4" name="Google Shape;484;p7"/>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7"/>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7"/>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7"/>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7"/>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89" name="Google Shape;489;p7"/>
          <p:cNvGrpSpPr/>
          <p:nvPr/>
        </p:nvGrpSpPr>
        <p:grpSpPr>
          <a:xfrm>
            <a:off x="4991670" y="2611790"/>
            <a:ext cx="1765307" cy="1991703"/>
            <a:chOff x="1917725" y="3910125"/>
            <a:chExt cx="1279950" cy="1444100"/>
          </a:xfrm>
        </p:grpSpPr>
        <p:sp>
          <p:nvSpPr>
            <p:cNvPr id="490" name="Google Shape;490;p7"/>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7"/>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2" name="Google Shape;492;p7"/>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3" name="Google Shape;493;p7"/>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4" name="Google Shape;494;p7"/>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5" name="Google Shape;495;p7"/>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6" name="Google Shape;496;p7"/>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7" name="Google Shape;497;p7"/>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8" name="Google Shape;498;p7"/>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9" name="Google Shape;499;p7"/>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7"/>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1" name="Google Shape;501;p7"/>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7"/>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3" name="Google Shape;503;p7"/>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4" name="Google Shape;504;p7"/>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5" name="Google Shape;505;p7"/>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6" name="Google Shape;506;p7"/>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7"/>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7"/>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7"/>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7"/>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7"/>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7"/>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7"/>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7"/>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5" name="Google Shape;515;p7"/>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6" name="Google Shape;516;p7"/>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7"/>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7"/>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7"/>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7"/>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7"/>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7"/>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7"/>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7"/>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5" name="Google Shape;525;p7"/>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6" name="Google Shape;526;p7"/>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7"/>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28" name="Google Shape;528;p7"/>
          <p:cNvSpPr/>
          <p:nvPr/>
        </p:nvSpPr>
        <p:spPr>
          <a:xfrm>
            <a:off x="8424000" y="1589694"/>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7"/>
          <p:cNvSpPr/>
          <p:nvPr/>
        </p:nvSpPr>
        <p:spPr>
          <a:xfrm>
            <a:off x="6572825" y="4291249"/>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7"/>
          <p:cNvSpPr txBox="1">
            <a:spLocks noGrp="1"/>
          </p:cNvSpPr>
          <p:nvPr>
            <p:ph type="title"/>
          </p:nvPr>
        </p:nvSpPr>
        <p:spPr>
          <a:xfrm>
            <a:off x="1220375" y="977088"/>
            <a:ext cx="3771300" cy="612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1" name="Google Shape;531;p7"/>
          <p:cNvSpPr txBox="1">
            <a:spLocks noGrp="1"/>
          </p:cNvSpPr>
          <p:nvPr>
            <p:ph type="body" idx="1"/>
          </p:nvPr>
        </p:nvSpPr>
        <p:spPr>
          <a:xfrm>
            <a:off x="1220375" y="1589688"/>
            <a:ext cx="3771300" cy="2576700"/>
          </a:xfrm>
          <a:prstGeom prst="rect">
            <a:avLst/>
          </a:prstGeom>
        </p:spPr>
        <p:txBody>
          <a:bodyPr spcFirstLastPara="1" wrap="square" lIns="91425" tIns="91425" rIns="91425" bIns="91425" anchor="ctr" anchorCtr="0">
            <a:noAutofit/>
          </a:bodyPr>
          <a:lstStyle>
            <a:lvl1pPr marL="457200" lvl="0" indent="-304800" rtl="0">
              <a:lnSpc>
                <a:spcPct val="100000"/>
              </a:lnSpc>
              <a:spcBef>
                <a:spcPts val="0"/>
              </a:spcBef>
              <a:spcAft>
                <a:spcPts val="0"/>
              </a:spcAft>
              <a:buClr>
                <a:srgbClr val="434343"/>
              </a:buClr>
              <a:buSzPts val="12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Tree>
    <p:extLst>
      <p:ext uri="{BB962C8B-B14F-4D97-AF65-F5344CB8AC3E}">
        <p14:creationId xmlns:p14="http://schemas.microsoft.com/office/powerpoint/2010/main" val="20083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50"/>
        <p:cNvGrpSpPr/>
        <p:nvPr/>
      </p:nvGrpSpPr>
      <p:grpSpPr>
        <a:xfrm>
          <a:off x="0" y="0"/>
          <a:ext cx="0" cy="0"/>
          <a:chOff x="0" y="0"/>
          <a:chExt cx="0" cy="0"/>
        </a:xfrm>
      </p:grpSpPr>
      <p:sp>
        <p:nvSpPr>
          <p:cNvPr id="51" name="Google Shape;51;p10"/>
          <p:cNvSpPr txBox="1">
            <a:spLocks noGrp="1"/>
          </p:cNvSpPr>
          <p:nvPr>
            <p:ph type="title"/>
          </p:nvPr>
        </p:nvSpPr>
        <p:spPr>
          <a:xfrm>
            <a:off x="1388100" y="1429150"/>
            <a:ext cx="6367800" cy="1411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9600"/>
              <a:buNone/>
              <a:defRPr sz="96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endParaRPr/>
          </a:p>
        </p:txBody>
      </p:sp>
      <p:sp>
        <p:nvSpPr>
          <p:cNvPr id="52" name="Google Shape;52;p10"/>
          <p:cNvSpPr txBox="1">
            <a:spLocks noGrp="1"/>
          </p:cNvSpPr>
          <p:nvPr>
            <p:ph type="subTitle" idx="1"/>
          </p:nvPr>
        </p:nvSpPr>
        <p:spPr>
          <a:xfrm>
            <a:off x="2549400" y="2840650"/>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53" name="Google Shape;53;p10"/>
          <p:cNvSpPr/>
          <p:nvPr/>
        </p:nvSpPr>
        <p:spPr>
          <a:xfrm rot="10800000" flipH="1">
            <a:off x="-1075596" y="-411767"/>
            <a:ext cx="4026936" cy="408151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5218376">
            <a:off x="-678150" y="1762295"/>
            <a:ext cx="3377861" cy="3703377"/>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532"/>
        <p:cNvGrpSpPr/>
        <p:nvPr/>
      </p:nvGrpSpPr>
      <p:grpSpPr>
        <a:xfrm>
          <a:off x="0" y="0"/>
          <a:ext cx="0" cy="0"/>
          <a:chOff x="0" y="0"/>
          <a:chExt cx="0" cy="0"/>
        </a:xfrm>
      </p:grpSpPr>
      <p:grpSp>
        <p:nvGrpSpPr>
          <p:cNvPr id="533" name="Google Shape;533;p8"/>
          <p:cNvGrpSpPr/>
          <p:nvPr/>
        </p:nvGrpSpPr>
        <p:grpSpPr>
          <a:xfrm>
            <a:off x="122308" y="68542"/>
            <a:ext cx="8909048" cy="4975150"/>
            <a:chOff x="122308" y="68542"/>
            <a:chExt cx="8909048" cy="4975150"/>
          </a:xfrm>
        </p:grpSpPr>
        <p:grpSp>
          <p:nvGrpSpPr>
            <p:cNvPr id="534" name="Google Shape;534;p8"/>
            <p:cNvGrpSpPr/>
            <p:nvPr/>
          </p:nvGrpSpPr>
          <p:grpSpPr>
            <a:xfrm>
              <a:off x="122308" y="68542"/>
              <a:ext cx="8909048" cy="4975150"/>
              <a:chOff x="122308" y="68542"/>
              <a:chExt cx="8909048" cy="4975150"/>
            </a:xfrm>
          </p:grpSpPr>
          <p:grpSp>
            <p:nvGrpSpPr>
              <p:cNvPr id="535" name="Google Shape;535;p8"/>
              <p:cNvGrpSpPr/>
              <p:nvPr/>
            </p:nvGrpSpPr>
            <p:grpSpPr>
              <a:xfrm>
                <a:off x="122308" y="68542"/>
                <a:ext cx="8909048" cy="4975150"/>
                <a:chOff x="122308" y="68542"/>
                <a:chExt cx="8909048" cy="4975150"/>
              </a:xfrm>
            </p:grpSpPr>
            <p:grpSp>
              <p:nvGrpSpPr>
                <p:cNvPr id="536" name="Google Shape;536;p8"/>
                <p:cNvGrpSpPr/>
                <p:nvPr/>
              </p:nvGrpSpPr>
              <p:grpSpPr>
                <a:xfrm rot="10800000">
                  <a:off x="7868647" y="1236600"/>
                  <a:ext cx="456959" cy="2111662"/>
                  <a:chOff x="8524342" y="1674075"/>
                  <a:chExt cx="456959" cy="2111662"/>
                </a:xfrm>
              </p:grpSpPr>
              <p:sp>
                <p:nvSpPr>
                  <p:cNvPr id="537" name="Google Shape;537;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38" name="Google Shape;538;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39" name="Google Shape;539;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40" name="Google Shape;540;p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541" name="Google Shape;541;p8"/>
                <p:cNvGrpSpPr/>
                <p:nvPr/>
              </p:nvGrpSpPr>
              <p:grpSpPr>
                <a:xfrm>
                  <a:off x="122308" y="68542"/>
                  <a:ext cx="8909048" cy="4975150"/>
                  <a:chOff x="122308" y="68542"/>
                  <a:chExt cx="8909048" cy="4975150"/>
                </a:xfrm>
              </p:grpSpPr>
              <p:grpSp>
                <p:nvGrpSpPr>
                  <p:cNvPr id="542" name="Google Shape;542;p8"/>
                  <p:cNvGrpSpPr/>
                  <p:nvPr/>
                </p:nvGrpSpPr>
                <p:grpSpPr>
                  <a:xfrm>
                    <a:off x="122308" y="68542"/>
                    <a:ext cx="8909048" cy="4975150"/>
                    <a:chOff x="122308" y="68542"/>
                    <a:chExt cx="8909048" cy="4975150"/>
                  </a:xfrm>
                </p:grpSpPr>
                <p:sp>
                  <p:nvSpPr>
                    <p:cNvPr id="543" name="Google Shape;543;p8"/>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4" name="Google Shape;544;p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45" name="Google Shape;545;p8"/>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46" name="Google Shape;546;p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47" name="Google Shape;547;p8"/>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48" name="Google Shape;548;p8"/>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49" name="Google Shape;549;p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0" name="Google Shape;550;p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51" name="Google Shape;551;p8"/>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2" name="Google Shape;552;p8"/>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3" name="Google Shape;553;p8"/>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54" name="Google Shape;554;p8"/>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55" name="Google Shape;555;p8"/>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56" name="Google Shape;556;p8"/>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57" name="Google Shape;557;p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58" name="Google Shape;558;p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59" name="Google Shape;559;p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560" name="Google Shape;560;p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1" name="Google Shape;561;p8"/>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62" name="Google Shape;562;p8"/>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63" name="Google Shape;563;p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64" name="Google Shape;564;p8"/>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65" name="Google Shape;565;p8"/>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66" name="Google Shape;566;p8"/>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67" name="Google Shape;567;p8"/>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68" name="Google Shape;568;p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569" name="Google Shape;569;p8"/>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0" name="Google Shape;570;p8"/>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571" name="Google Shape;571;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2" name="Google Shape;572;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3" name="Google Shape;573;p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4" name="Google Shape;574;p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75" name="Google Shape;575;p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76" name="Google Shape;576;p8"/>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77" name="Google Shape;577;p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78" name="Google Shape;578;p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579" name="Google Shape;579;p8"/>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0" name="Google Shape;580;p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1" name="Google Shape;581;p8"/>
                    <p:cNvSpPr/>
                    <p:nvPr/>
                  </p:nvSpPr>
                  <p:spPr>
                    <a:xfrm rot="5400000" flipH="1">
                      <a:off x="1027810" y="46912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582" name="Google Shape;582;p8"/>
                    <p:cNvSpPr/>
                    <p:nvPr/>
                  </p:nvSpPr>
                  <p:spPr>
                    <a:xfrm rot="-900406" flipH="1">
                      <a:off x="7311885" y="3527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83" name="Google Shape;583;p8"/>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84" name="Google Shape;584;p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585" name="Google Shape;585;p8"/>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6" name="Google Shape;586;p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87" name="Google Shape;587;p8"/>
                    <p:cNvSpPr/>
                    <p:nvPr/>
                  </p:nvSpPr>
                  <p:spPr>
                    <a:xfrm rot="2700000">
                      <a:off x="74683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588" name="Google Shape;588;p8"/>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589" name="Google Shape;589;p8"/>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590" name="Google Shape;590;p8"/>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1" name="Google Shape;591;p8"/>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592" name="Google Shape;592;p8"/>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593" name="Google Shape;593;p8"/>
                  <p:cNvGrpSpPr/>
                  <p:nvPr/>
                </p:nvGrpSpPr>
                <p:grpSpPr>
                  <a:xfrm rot="10800000">
                    <a:off x="828058" y="1376836"/>
                    <a:ext cx="480016" cy="1076509"/>
                    <a:chOff x="122308" y="3683092"/>
                    <a:chExt cx="480016" cy="1076509"/>
                  </a:xfrm>
                </p:grpSpPr>
                <p:sp>
                  <p:nvSpPr>
                    <p:cNvPr id="594" name="Google Shape;594;p8"/>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595" name="Google Shape;595;p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596" name="Google Shape;596;p8"/>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597" name="Google Shape;597;p8"/>
              <p:cNvSpPr/>
              <p:nvPr/>
            </p:nvSpPr>
            <p:spPr>
              <a:xfrm>
                <a:off x="394650" y="42240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8" name="Google Shape;598;p8"/>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99" name="Google Shape;599;p8"/>
            <p:cNvSpPr/>
            <p:nvPr/>
          </p:nvSpPr>
          <p:spPr>
            <a:xfrm rot="-2700000">
              <a:off x="1932765" y="3403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0" name="Google Shape;600;p8"/>
            <p:cNvSpPr/>
            <p:nvPr/>
          </p:nvSpPr>
          <p:spPr>
            <a:xfrm rot="6300406">
              <a:off x="1121095" y="44342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1" name="Google Shape;601;p8"/>
            <p:cNvSpPr/>
            <p:nvPr/>
          </p:nvSpPr>
          <p:spPr>
            <a:xfrm rot="6300406">
              <a:off x="7609637" y="15269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602" name="Google Shape;602;p8"/>
            <p:cNvSpPr/>
            <p:nvPr/>
          </p:nvSpPr>
          <p:spPr>
            <a:xfrm rot="-2700000">
              <a:off x="75226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3" name="Google Shape;603;p8"/>
            <p:cNvSpPr/>
            <p:nvPr/>
          </p:nvSpPr>
          <p:spPr>
            <a:xfrm rot="6300406">
              <a:off x="7996995" y="4195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4" name="Google Shape;604;p8"/>
            <p:cNvSpPr/>
            <p:nvPr/>
          </p:nvSpPr>
          <p:spPr>
            <a:xfrm rot="-4499594">
              <a:off x="1270787" y="2935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605" name="Google Shape;605;p8"/>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606" name="Google Shape;606;p8"/>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607" name="Google Shape;607;p8"/>
            <p:cNvSpPr/>
            <p:nvPr/>
          </p:nvSpPr>
          <p:spPr>
            <a:xfrm rot="-4499594">
              <a:off x="7303937" y="20272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608" name="Google Shape;608;p8"/>
          <p:cNvSpPr/>
          <p:nvPr/>
        </p:nvSpPr>
        <p:spPr>
          <a:xfrm>
            <a:off x="721050" y="553925"/>
            <a:ext cx="7701600" cy="4035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09" name="Google Shape;609;p8"/>
          <p:cNvGrpSpPr/>
          <p:nvPr/>
        </p:nvGrpSpPr>
        <p:grpSpPr>
          <a:xfrm rot="1799965" flipH="1">
            <a:off x="372879" y="2694432"/>
            <a:ext cx="1792663" cy="1738763"/>
            <a:chOff x="6997200" y="3219600"/>
            <a:chExt cx="1426800" cy="1383900"/>
          </a:xfrm>
        </p:grpSpPr>
        <p:sp>
          <p:nvSpPr>
            <p:cNvPr id="610" name="Google Shape;610;p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1" name="Google Shape;611;p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2" name="Google Shape;612;p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3" name="Google Shape;613;p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4" name="Google Shape;614;p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6" name="Google Shape;616;p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8" name="Google Shape;618;p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9" name="Google Shape;619;p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0" name="Google Shape;620;p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3" name="Google Shape;623;p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5" name="Google Shape;625;p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6" name="Google Shape;626;p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9" name="Google Shape;629;p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8" name="Google Shape;638;p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1" name="Google Shape;641;p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2" name="Google Shape;642;p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45" name="Google Shape;645;p8"/>
          <p:cNvGrpSpPr/>
          <p:nvPr/>
        </p:nvGrpSpPr>
        <p:grpSpPr>
          <a:xfrm flipH="1">
            <a:off x="7330376" y="2586447"/>
            <a:ext cx="1315503" cy="1991723"/>
            <a:chOff x="191900" y="2943925"/>
            <a:chExt cx="1080850" cy="1636450"/>
          </a:xfrm>
        </p:grpSpPr>
        <p:sp>
          <p:nvSpPr>
            <p:cNvPr id="646" name="Google Shape;646;p8"/>
            <p:cNvSpPr/>
            <p:nvPr/>
          </p:nvSpPr>
          <p:spPr>
            <a:xfrm>
              <a:off x="469350" y="2943925"/>
              <a:ext cx="742700" cy="528675"/>
            </a:xfrm>
            <a:custGeom>
              <a:avLst/>
              <a:gdLst/>
              <a:ahLst/>
              <a:cxnLst/>
              <a:rect l="l" t="t" r="r" b="b"/>
              <a:pathLst>
                <a:path w="29708" h="21147" extrusionOk="0">
                  <a:moveTo>
                    <a:pt x="14607" y="1"/>
                  </a:moveTo>
                  <a:cubicBezTo>
                    <a:pt x="12241" y="1"/>
                    <a:pt x="11302" y="2619"/>
                    <a:pt x="11302" y="2619"/>
                  </a:cubicBezTo>
                  <a:cubicBezTo>
                    <a:pt x="11302" y="2619"/>
                    <a:pt x="10319" y="1212"/>
                    <a:pt x="8250" y="1212"/>
                  </a:cubicBezTo>
                  <a:cubicBezTo>
                    <a:pt x="7604" y="1212"/>
                    <a:pt x="6853" y="1349"/>
                    <a:pt x="5992" y="1709"/>
                  </a:cubicBezTo>
                  <a:cubicBezTo>
                    <a:pt x="2375" y="3222"/>
                    <a:pt x="4315" y="7535"/>
                    <a:pt x="4315" y="7535"/>
                  </a:cubicBezTo>
                  <a:cubicBezTo>
                    <a:pt x="4315" y="7535"/>
                    <a:pt x="911" y="8374"/>
                    <a:pt x="1328" y="11322"/>
                  </a:cubicBezTo>
                  <a:cubicBezTo>
                    <a:pt x="1629" y="13444"/>
                    <a:pt x="3564" y="13975"/>
                    <a:pt x="3564" y="13975"/>
                  </a:cubicBezTo>
                  <a:cubicBezTo>
                    <a:pt x="3564" y="13975"/>
                    <a:pt x="0" y="16031"/>
                    <a:pt x="3493" y="19128"/>
                  </a:cubicBezTo>
                  <a:cubicBezTo>
                    <a:pt x="4664" y="20167"/>
                    <a:pt x="6435" y="20255"/>
                    <a:pt x="6998" y="20255"/>
                  </a:cubicBezTo>
                  <a:cubicBezTo>
                    <a:pt x="7112" y="20255"/>
                    <a:pt x="7176" y="20251"/>
                    <a:pt x="7176" y="20251"/>
                  </a:cubicBezTo>
                  <a:lnTo>
                    <a:pt x="23520" y="21144"/>
                  </a:lnTo>
                  <a:cubicBezTo>
                    <a:pt x="23520" y="21144"/>
                    <a:pt x="23557" y="21146"/>
                    <a:pt x="23625" y="21146"/>
                  </a:cubicBezTo>
                  <a:cubicBezTo>
                    <a:pt x="24149" y="21146"/>
                    <a:pt x="26512" y="21017"/>
                    <a:pt x="27696" y="18761"/>
                  </a:cubicBezTo>
                  <a:cubicBezTo>
                    <a:pt x="29033" y="16217"/>
                    <a:pt x="27181" y="14605"/>
                    <a:pt x="27181" y="14605"/>
                  </a:cubicBezTo>
                  <a:cubicBezTo>
                    <a:pt x="27181" y="14605"/>
                    <a:pt x="29708" y="13795"/>
                    <a:pt x="29351" y="10566"/>
                  </a:cubicBezTo>
                  <a:cubicBezTo>
                    <a:pt x="29095" y="8244"/>
                    <a:pt x="27399" y="7918"/>
                    <a:pt x="26466" y="7918"/>
                  </a:cubicBezTo>
                  <a:cubicBezTo>
                    <a:pt x="26102" y="7918"/>
                    <a:pt x="25855" y="7968"/>
                    <a:pt x="25855" y="7968"/>
                  </a:cubicBezTo>
                  <a:cubicBezTo>
                    <a:pt x="25855" y="7968"/>
                    <a:pt x="27208" y="4433"/>
                    <a:pt x="23657" y="2114"/>
                  </a:cubicBezTo>
                  <a:cubicBezTo>
                    <a:pt x="23194" y="1813"/>
                    <a:pt x="22748" y="1696"/>
                    <a:pt x="22335" y="1696"/>
                  </a:cubicBezTo>
                  <a:cubicBezTo>
                    <a:pt x="20890" y="1696"/>
                    <a:pt x="19837" y="3123"/>
                    <a:pt x="19837" y="3123"/>
                  </a:cubicBezTo>
                  <a:cubicBezTo>
                    <a:pt x="19837" y="3123"/>
                    <a:pt x="19096" y="1309"/>
                    <a:pt x="15825" y="214"/>
                  </a:cubicBezTo>
                  <a:cubicBezTo>
                    <a:pt x="15382" y="65"/>
                    <a:pt x="14977" y="1"/>
                    <a:pt x="146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7" name="Google Shape;647;p8"/>
            <p:cNvSpPr/>
            <p:nvPr/>
          </p:nvSpPr>
          <p:spPr>
            <a:xfrm>
              <a:off x="536925" y="4108275"/>
              <a:ext cx="340800" cy="465100"/>
            </a:xfrm>
            <a:custGeom>
              <a:avLst/>
              <a:gdLst/>
              <a:ahLst/>
              <a:cxnLst/>
              <a:rect l="l" t="t" r="r" b="b"/>
              <a:pathLst>
                <a:path w="13632" h="18604" extrusionOk="0">
                  <a:moveTo>
                    <a:pt x="965" y="1"/>
                  </a:moveTo>
                  <a:lnTo>
                    <a:pt x="1" y="6529"/>
                  </a:lnTo>
                  <a:cubicBezTo>
                    <a:pt x="3431" y="8184"/>
                    <a:pt x="9735" y="18603"/>
                    <a:pt x="9735" y="18603"/>
                  </a:cubicBezTo>
                  <a:cubicBezTo>
                    <a:pt x="9735" y="18603"/>
                    <a:pt x="12859" y="17288"/>
                    <a:pt x="13510" y="16828"/>
                  </a:cubicBezTo>
                  <a:cubicBezTo>
                    <a:pt x="13632" y="16741"/>
                    <a:pt x="13621" y="16706"/>
                    <a:pt x="13523" y="16706"/>
                  </a:cubicBezTo>
                  <a:cubicBezTo>
                    <a:pt x="13100" y="16706"/>
                    <a:pt x="11061" y="17359"/>
                    <a:pt x="11061" y="17359"/>
                  </a:cubicBezTo>
                  <a:cubicBezTo>
                    <a:pt x="11061" y="17359"/>
                    <a:pt x="10623" y="10557"/>
                    <a:pt x="7701" y="6173"/>
                  </a:cubicBezTo>
                  <a:cubicBezTo>
                    <a:pt x="4780" y="1789"/>
                    <a:pt x="965" y="1"/>
                    <a:pt x="965"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8" name="Google Shape;648;p8"/>
            <p:cNvSpPr/>
            <p:nvPr/>
          </p:nvSpPr>
          <p:spPr>
            <a:xfrm>
              <a:off x="743950" y="4498275"/>
              <a:ext cx="149500" cy="82100"/>
            </a:xfrm>
            <a:custGeom>
              <a:avLst/>
              <a:gdLst/>
              <a:ahLst/>
              <a:cxnLst/>
              <a:rect l="l" t="t" r="r" b="b"/>
              <a:pathLst>
                <a:path w="5980" h="3284" extrusionOk="0">
                  <a:moveTo>
                    <a:pt x="2835" y="0"/>
                  </a:moveTo>
                  <a:lnTo>
                    <a:pt x="0" y="1129"/>
                  </a:lnTo>
                  <a:lnTo>
                    <a:pt x="1004" y="3283"/>
                  </a:lnTo>
                  <a:lnTo>
                    <a:pt x="5980" y="1124"/>
                  </a:lnTo>
                  <a:cubicBezTo>
                    <a:pt x="5619" y="641"/>
                    <a:pt x="4790" y="531"/>
                    <a:pt x="4109" y="531"/>
                  </a:cubicBezTo>
                  <a:cubicBezTo>
                    <a:pt x="3538" y="531"/>
                    <a:pt x="3070" y="608"/>
                    <a:pt x="3070" y="608"/>
                  </a:cubicBezTo>
                  <a:lnTo>
                    <a:pt x="283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9" name="Google Shape;649;p8"/>
            <p:cNvSpPr/>
            <p:nvPr/>
          </p:nvSpPr>
          <p:spPr>
            <a:xfrm>
              <a:off x="799575" y="4501400"/>
              <a:ext cx="22100" cy="22500"/>
            </a:xfrm>
            <a:custGeom>
              <a:avLst/>
              <a:gdLst/>
              <a:ahLst/>
              <a:cxnLst/>
              <a:rect l="l" t="t" r="r" b="b"/>
              <a:pathLst>
                <a:path w="884" h="900" extrusionOk="0">
                  <a:moveTo>
                    <a:pt x="766" y="0"/>
                  </a:moveTo>
                  <a:cubicBezTo>
                    <a:pt x="739" y="0"/>
                    <a:pt x="711" y="11"/>
                    <a:pt x="691" y="34"/>
                  </a:cubicBezTo>
                  <a:lnTo>
                    <a:pt x="39" y="718"/>
                  </a:lnTo>
                  <a:cubicBezTo>
                    <a:pt x="1" y="763"/>
                    <a:pt x="1" y="829"/>
                    <a:pt x="44" y="867"/>
                  </a:cubicBezTo>
                  <a:cubicBezTo>
                    <a:pt x="67" y="889"/>
                    <a:pt x="94" y="900"/>
                    <a:pt x="117" y="900"/>
                  </a:cubicBezTo>
                  <a:cubicBezTo>
                    <a:pt x="143" y="900"/>
                    <a:pt x="176" y="889"/>
                    <a:pt x="193" y="867"/>
                  </a:cubicBezTo>
                  <a:lnTo>
                    <a:pt x="845" y="176"/>
                  </a:lnTo>
                  <a:cubicBezTo>
                    <a:pt x="883" y="138"/>
                    <a:pt x="883" y="67"/>
                    <a:pt x="840" y="28"/>
                  </a:cubicBezTo>
                  <a:cubicBezTo>
                    <a:pt x="819" y="10"/>
                    <a:pt x="792" y="0"/>
                    <a:pt x="7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0" name="Google Shape;650;p8"/>
            <p:cNvSpPr/>
            <p:nvPr/>
          </p:nvSpPr>
          <p:spPr>
            <a:xfrm>
              <a:off x="811350" y="4506700"/>
              <a:ext cx="18675" cy="27775"/>
            </a:xfrm>
            <a:custGeom>
              <a:avLst/>
              <a:gdLst/>
              <a:ahLst/>
              <a:cxnLst/>
              <a:rect l="l" t="t" r="r" b="b"/>
              <a:pathLst>
                <a:path w="747" h="1111" extrusionOk="0">
                  <a:moveTo>
                    <a:pt x="624" y="1"/>
                  </a:moveTo>
                  <a:cubicBezTo>
                    <a:pt x="587" y="1"/>
                    <a:pt x="551" y="19"/>
                    <a:pt x="533" y="53"/>
                  </a:cubicBezTo>
                  <a:lnTo>
                    <a:pt x="28" y="951"/>
                  </a:lnTo>
                  <a:cubicBezTo>
                    <a:pt x="1" y="1000"/>
                    <a:pt x="18" y="1065"/>
                    <a:pt x="73" y="1093"/>
                  </a:cubicBezTo>
                  <a:cubicBezTo>
                    <a:pt x="89" y="1105"/>
                    <a:pt x="106" y="1110"/>
                    <a:pt x="122" y="1110"/>
                  </a:cubicBezTo>
                  <a:cubicBezTo>
                    <a:pt x="160" y="1110"/>
                    <a:pt x="193" y="1088"/>
                    <a:pt x="215" y="1055"/>
                  </a:cubicBezTo>
                  <a:lnTo>
                    <a:pt x="719" y="157"/>
                  </a:lnTo>
                  <a:cubicBezTo>
                    <a:pt x="747" y="107"/>
                    <a:pt x="724" y="41"/>
                    <a:pt x="676" y="13"/>
                  </a:cubicBezTo>
                  <a:cubicBezTo>
                    <a:pt x="659" y="5"/>
                    <a:pt x="642" y="1"/>
                    <a:pt x="62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1" name="Google Shape;651;p8"/>
            <p:cNvSpPr/>
            <p:nvPr/>
          </p:nvSpPr>
          <p:spPr>
            <a:xfrm>
              <a:off x="831900" y="4509050"/>
              <a:ext cx="10600" cy="25425"/>
            </a:xfrm>
            <a:custGeom>
              <a:avLst/>
              <a:gdLst/>
              <a:ahLst/>
              <a:cxnLst/>
              <a:rect l="l" t="t" r="r" b="b"/>
              <a:pathLst>
                <a:path w="424" h="1017" extrusionOk="0">
                  <a:moveTo>
                    <a:pt x="309" y="0"/>
                  </a:moveTo>
                  <a:cubicBezTo>
                    <a:pt x="262" y="0"/>
                    <a:pt x="214" y="32"/>
                    <a:pt x="205" y="84"/>
                  </a:cubicBezTo>
                  <a:lnTo>
                    <a:pt x="18" y="885"/>
                  </a:lnTo>
                  <a:cubicBezTo>
                    <a:pt x="1" y="939"/>
                    <a:pt x="40" y="999"/>
                    <a:pt x="94" y="1011"/>
                  </a:cubicBezTo>
                  <a:cubicBezTo>
                    <a:pt x="106" y="1016"/>
                    <a:pt x="111" y="1016"/>
                    <a:pt x="122" y="1016"/>
                  </a:cubicBezTo>
                  <a:cubicBezTo>
                    <a:pt x="165" y="1016"/>
                    <a:pt x="210" y="983"/>
                    <a:pt x="221" y="933"/>
                  </a:cubicBezTo>
                  <a:lnTo>
                    <a:pt x="407" y="128"/>
                  </a:lnTo>
                  <a:cubicBezTo>
                    <a:pt x="423" y="73"/>
                    <a:pt x="385" y="18"/>
                    <a:pt x="330" y="2"/>
                  </a:cubicBezTo>
                  <a:cubicBezTo>
                    <a:pt x="323" y="1"/>
                    <a:pt x="316" y="0"/>
                    <a:pt x="30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2" name="Google Shape;652;p8"/>
            <p:cNvSpPr/>
            <p:nvPr/>
          </p:nvSpPr>
          <p:spPr>
            <a:xfrm>
              <a:off x="731350" y="4042250"/>
              <a:ext cx="404650" cy="401650"/>
            </a:xfrm>
            <a:custGeom>
              <a:avLst/>
              <a:gdLst/>
              <a:ahLst/>
              <a:cxnLst/>
              <a:rect l="l" t="t" r="r" b="b"/>
              <a:pathLst>
                <a:path w="16186" h="16066" extrusionOk="0">
                  <a:moveTo>
                    <a:pt x="0" y="1"/>
                  </a:moveTo>
                  <a:lnTo>
                    <a:pt x="577" y="6572"/>
                  </a:lnTo>
                  <a:cubicBezTo>
                    <a:pt x="4293" y="7389"/>
                    <a:pt x="12843" y="16066"/>
                    <a:pt x="12843" y="16066"/>
                  </a:cubicBezTo>
                  <a:cubicBezTo>
                    <a:pt x="12843" y="16066"/>
                    <a:pt x="15577" y="14060"/>
                    <a:pt x="16104" y="13456"/>
                  </a:cubicBezTo>
                  <a:cubicBezTo>
                    <a:pt x="16182" y="13366"/>
                    <a:pt x="16186" y="13328"/>
                    <a:pt x="16135" y="13328"/>
                  </a:cubicBezTo>
                  <a:cubicBezTo>
                    <a:pt x="15850" y="13328"/>
                    <a:pt x="13845" y="14541"/>
                    <a:pt x="13845" y="14541"/>
                  </a:cubicBezTo>
                  <a:cubicBezTo>
                    <a:pt x="13845" y="14541"/>
                    <a:pt x="11839" y="8030"/>
                    <a:pt x="7981" y="4440"/>
                  </a:cubicBezTo>
                  <a:cubicBezTo>
                    <a:pt x="4122" y="850"/>
                    <a:pt x="0" y="1"/>
                    <a:pt x="0"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3" name="Google Shape;653;p8"/>
            <p:cNvSpPr/>
            <p:nvPr/>
          </p:nvSpPr>
          <p:spPr>
            <a:xfrm>
              <a:off x="1006200" y="4362625"/>
              <a:ext cx="145400" cy="90575"/>
            </a:xfrm>
            <a:custGeom>
              <a:avLst/>
              <a:gdLst/>
              <a:ahLst/>
              <a:cxnLst/>
              <a:rect l="l" t="t" r="r" b="b"/>
              <a:pathLst>
                <a:path w="5816" h="3623" extrusionOk="0">
                  <a:moveTo>
                    <a:pt x="2495" y="0"/>
                  </a:moveTo>
                  <a:lnTo>
                    <a:pt x="1" y="1764"/>
                  </a:lnTo>
                  <a:lnTo>
                    <a:pt x="1475" y="3623"/>
                  </a:lnTo>
                  <a:lnTo>
                    <a:pt x="5816" y="367"/>
                  </a:lnTo>
                  <a:cubicBezTo>
                    <a:pt x="5573" y="163"/>
                    <a:pt x="5227" y="90"/>
                    <a:pt x="4857" y="90"/>
                  </a:cubicBezTo>
                  <a:cubicBezTo>
                    <a:pt x="3936" y="90"/>
                    <a:pt x="2868" y="542"/>
                    <a:pt x="2868" y="542"/>
                  </a:cubicBezTo>
                  <a:lnTo>
                    <a:pt x="2495"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4" name="Google Shape;654;p8"/>
            <p:cNvSpPr/>
            <p:nvPr/>
          </p:nvSpPr>
          <p:spPr>
            <a:xfrm>
              <a:off x="1058825" y="4364750"/>
              <a:ext cx="17975" cy="25850"/>
            </a:xfrm>
            <a:custGeom>
              <a:avLst/>
              <a:gdLst/>
              <a:ahLst/>
              <a:cxnLst/>
              <a:rect l="l" t="t" r="r" b="b"/>
              <a:pathLst>
                <a:path w="719" h="1034" extrusionOk="0">
                  <a:moveTo>
                    <a:pt x="596" y="0"/>
                  </a:moveTo>
                  <a:cubicBezTo>
                    <a:pt x="559" y="0"/>
                    <a:pt x="524" y="19"/>
                    <a:pt x="505" y="52"/>
                  </a:cubicBezTo>
                  <a:lnTo>
                    <a:pt x="33" y="874"/>
                  </a:lnTo>
                  <a:cubicBezTo>
                    <a:pt x="0" y="923"/>
                    <a:pt x="23" y="989"/>
                    <a:pt x="73" y="1016"/>
                  </a:cubicBezTo>
                  <a:cubicBezTo>
                    <a:pt x="88" y="1028"/>
                    <a:pt x="105" y="1033"/>
                    <a:pt x="121" y="1033"/>
                  </a:cubicBezTo>
                  <a:cubicBezTo>
                    <a:pt x="159" y="1033"/>
                    <a:pt x="197" y="1011"/>
                    <a:pt x="215" y="978"/>
                  </a:cubicBezTo>
                  <a:lnTo>
                    <a:pt x="686" y="161"/>
                  </a:lnTo>
                  <a:cubicBezTo>
                    <a:pt x="718" y="107"/>
                    <a:pt x="703" y="47"/>
                    <a:pt x="647" y="14"/>
                  </a:cubicBezTo>
                  <a:cubicBezTo>
                    <a:pt x="631" y="5"/>
                    <a:pt x="613" y="0"/>
                    <a:pt x="59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8"/>
            <p:cNvSpPr/>
            <p:nvPr/>
          </p:nvSpPr>
          <p:spPr>
            <a:xfrm>
              <a:off x="283975" y="3532400"/>
              <a:ext cx="545800" cy="575900"/>
            </a:xfrm>
            <a:custGeom>
              <a:avLst/>
              <a:gdLst/>
              <a:ahLst/>
              <a:cxnLst/>
              <a:rect l="l" t="t" r="r" b="b"/>
              <a:pathLst>
                <a:path w="21832" h="23036" extrusionOk="0">
                  <a:moveTo>
                    <a:pt x="10699" y="1"/>
                  </a:moveTo>
                  <a:cubicBezTo>
                    <a:pt x="10699" y="1"/>
                    <a:pt x="1" y="5712"/>
                    <a:pt x="4511" y="23036"/>
                  </a:cubicBezTo>
                  <a:cubicBezTo>
                    <a:pt x="4511" y="23036"/>
                    <a:pt x="14645" y="23036"/>
                    <a:pt x="21069" y="21123"/>
                  </a:cubicBezTo>
                  <a:cubicBezTo>
                    <a:pt x="21069" y="21123"/>
                    <a:pt x="21831" y="10342"/>
                    <a:pt x="21831" y="6681"/>
                  </a:cubicBezTo>
                  <a:cubicBezTo>
                    <a:pt x="21831" y="6681"/>
                    <a:pt x="12815" y="1491"/>
                    <a:pt x="106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6" name="Google Shape;656;p8"/>
            <p:cNvSpPr/>
            <p:nvPr/>
          </p:nvSpPr>
          <p:spPr>
            <a:xfrm>
              <a:off x="857825" y="3490950"/>
              <a:ext cx="414925" cy="327950"/>
            </a:xfrm>
            <a:custGeom>
              <a:avLst/>
              <a:gdLst/>
              <a:ahLst/>
              <a:cxnLst/>
              <a:rect l="l" t="t" r="r" b="b"/>
              <a:pathLst>
                <a:path w="16597" h="13118" extrusionOk="0">
                  <a:moveTo>
                    <a:pt x="15013" y="0"/>
                  </a:moveTo>
                  <a:cubicBezTo>
                    <a:pt x="14706" y="0"/>
                    <a:pt x="13691" y="2306"/>
                    <a:pt x="13691" y="2306"/>
                  </a:cubicBezTo>
                  <a:cubicBezTo>
                    <a:pt x="13691" y="2306"/>
                    <a:pt x="13828" y="179"/>
                    <a:pt x="13407" y="70"/>
                  </a:cubicBezTo>
                  <a:cubicBezTo>
                    <a:pt x="13399" y="67"/>
                    <a:pt x="13391" y="66"/>
                    <a:pt x="13384" y="66"/>
                  </a:cubicBezTo>
                  <a:cubicBezTo>
                    <a:pt x="12970" y="66"/>
                    <a:pt x="12585" y="2886"/>
                    <a:pt x="12585" y="2886"/>
                  </a:cubicBezTo>
                  <a:cubicBezTo>
                    <a:pt x="12585" y="2886"/>
                    <a:pt x="12034" y="1297"/>
                    <a:pt x="11761" y="1297"/>
                  </a:cubicBezTo>
                  <a:cubicBezTo>
                    <a:pt x="11752" y="1297"/>
                    <a:pt x="11743" y="1299"/>
                    <a:pt x="11735" y="1302"/>
                  </a:cubicBezTo>
                  <a:cubicBezTo>
                    <a:pt x="11472" y="1406"/>
                    <a:pt x="11861" y="3538"/>
                    <a:pt x="11861" y="3538"/>
                  </a:cubicBezTo>
                  <a:cubicBezTo>
                    <a:pt x="10374" y="6907"/>
                    <a:pt x="4301" y="7312"/>
                    <a:pt x="1468" y="7312"/>
                  </a:cubicBezTo>
                  <a:cubicBezTo>
                    <a:pt x="572" y="7312"/>
                    <a:pt x="0" y="7271"/>
                    <a:pt x="0" y="7271"/>
                  </a:cubicBezTo>
                  <a:lnTo>
                    <a:pt x="0" y="7271"/>
                  </a:lnTo>
                  <a:lnTo>
                    <a:pt x="488" y="13085"/>
                  </a:lnTo>
                  <a:cubicBezTo>
                    <a:pt x="900" y="13107"/>
                    <a:pt x="1300" y="13117"/>
                    <a:pt x="1688" y="13117"/>
                  </a:cubicBezTo>
                  <a:cubicBezTo>
                    <a:pt x="12777" y="13117"/>
                    <a:pt x="14010" y="4684"/>
                    <a:pt x="14010" y="4684"/>
                  </a:cubicBezTo>
                  <a:cubicBezTo>
                    <a:pt x="14010" y="4684"/>
                    <a:pt x="16322" y="3642"/>
                    <a:pt x="16059" y="3166"/>
                  </a:cubicBezTo>
                  <a:cubicBezTo>
                    <a:pt x="16000" y="3060"/>
                    <a:pt x="15898" y="3018"/>
                    <a:pt x="15774" y="3018"/>
                  </a:cubicBezTo>
                  <a:cubicBezTo>
                    <a:pt x="15341" y="3018"/>
                    <a:pt x="14645" y="3522"/>
                    <a:pt x="14645" y="3522"/>
                  </a:cubicBezTo>
                  <a:cubicBezTo>
                    <a:pt x="14645" y="3522"/>
                    <a:pt x="16597" y="1785"/>
                    <a:pt x="16175" y="1302"/>
                  </a:cubicBezTo>
                  <a:cubicBezTo>
                    <a:pt x="16125" y="1246"/>
                    <a:pt x="16066" y="1221"/>
                    <a:pt x="16000" y="1221"/>
                  </a:cubicBezTo>
                  <a:cubicBezTo>
                    <a:pt x="15495" y="1221"/>
                    <a:pt x="14579" y="2650"/>
                    <a:pt x="14579" y="2650"/>
                  </a:cubicBezTo>
                  <a:cubicBezTo>
                    <a:pt x="14579" y="2650"/>
                    <a:pt x="15275" y="404"/>
                    <a:pt x="15067" y="37"/>
                  </a:cubicBezTo>
                  <a:cubicBezTo>
                    <a:pt x="15053" y="12"/>
                    <a:pt x="15035" y="0"/>
                    <a:pt x="1501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7" name="Google Shape;657;p8"/>
            <p:cNvSpPr/>
            <p:nvPr/>
          </p:nvSpPr>
          <p:spPr>
            <a:xfrm>
              <a:off x="1169400" y="3560525"/>
              <a:ext cx="21975" cy="29175"/>
            </a:xfrm>
            <a:custGeom>
              <a:avLst/>
              <a:gdLst/>
              <a:ahLst/>
              <a:cxnLst/>
              <a:rect l="l" t="t" r="r" b="b"/>
              <a:pathLst>
                <a:path w="879" h="1167" extrusionOk="0">
                  <a:moveTo>
                    <a:pt x="118" y="0"/>
                  </a:moveTo>
                  <a:cubicBezTo>
                    <a:pt x="87" y="0"/>
                    <a:pt x="56" y="14"/>
                    <a:pt x="34" y="42"/>
                  </a:cubicBezTo>
                  <a:cubicBezTo>
                    <a:pt x="1" y="87"/>
                    <a:pt x="11" y="153"/>
                    <a:pt x="56" y="191"/>
                  </a:cubicBezTo>
                  <a:cubicBezTo>
                    <a:pt x="615" y="608"/>
                    <a:pt x="484" y="1008"/>
                    <a:pt x="477" y="1024"/>
                  </a:cubicBezTo>
                  <a:cubicBezTo>
                    <a:pt x="456" y="1079"/>
                    <a:pt x="484" y="1139"/>
                    <a:pt x="538" y="1160"/>
                  </a:cubicBezTo>
                  <a:cubicBezTo>
                    <a:pt x="549" y="1167"/>
                    <a:pt x="560" y="1167"/>
                    <a:pt x="576" y="1167"/>
                  </a:cubicBezTo>
                  <a:cubicBezTo>
                    <a:pt x="615" y="1167"/>
                    <a:pt x="659" y="1145"/>
                    <a:pt x="674" y="1101"/>
                  </a:cubicBezTo>
                  <a:cubicBezTo>
                    <a:pt x="681" y="1079"/>
                    <a:pt x="878" y="536"/>
                    <a:pt x="181" y="21"/>
                  </a:cubicBezTo>
                  <a:cubicBezTo>
                    <a:pt x="163" y="7"/>
                    <a:pt x="141"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8" name="Google Shape;658;p8"/>
            <p:cNvSpPr/>
            <p:nvPr/>
          </p:nvSpPr>
          <p:spPr>
            <a:xfrm>
              <a:off x="191900" y="3129525"/>
              <a:ext cx="311600" cy="490050"/>
            </a:xfrm>
            <a:custGeom>
              <a:avLst/>
              <a:gdLst/>
              <a:ahLst/>
              <a:cxnLst/>
              <a:rect l="l" t="t" r="r" b="b"/>
              <a:pathLst>
                <a:path w="12464" h="19602" extrusionOk="0">
                  <a:moveTo>
                    <a:pt x="8282" y="0"/>
                  </a:moveTo>
                  <a:cubicBezTo>
                    <a:pt x="7663" y="0"/>
                    <a:pt x="7334" y="2517"/>
                    <a:pt x="7334" y="2517"/>
                  </a:cubicBezTo>
                  <a:cubicBezTo>
                    <a:pt x="7334" y="2517"/>
                    <a:pt x="7376" y="1146"/>
                    <a:pt x="6863" y="1146"/>
                  </a:cubicBezTo>
                  <a:cubicBezTo>
                    <a:pt x="6854" y="1146"/>
                    <a:pt x="6845" y="1147"/>
                    <a:pt x="6835" y="1148"/>
                  </a:cubicBezTo>
                  <a:cubicBezTo>
                    <a:pt x="6292" y="1196"/>
                    <a:pt x="6731" y="3696"/>
                    <a:pt x="6731" y="3696"/>
                  </a:cubicBezTo>
                  <a:cubicBezTo>
                    <a:pt x="6731" y="3696"/>
                    <a:pt x="0" y="9862"/>
                    <a:pt x="7382" y="19601"/>
                  </a:cubicBezTo>
                  <a:lnTo>
                    <a:pt x="12464" y="16740"/>
                  </a:lnTo>
                  <a:cubicBezTo>
                    <a:pt x="12464" y="16740"/>
                    <a:pt x="6314" y="8941"/>
                    <a:pt x="8890" y="4831"/>
                  </a:cubicBezTo>
                  <a:cubicBezTo>
                    <a:pt x="8890" y="4831"/>
                    <a:pt x="10868" y="3953"/>
                    <a:pt x="10809" y="3674"/>
                  </a:cubicBezTo>
                  <a:cubicBezTo>
                    <a:pt x="10795" y="3612"/>
                    <a:pt x="10695" y="3588"/>
                    <a:pt x="10547" y="3588"/>
                  </a:cubicBezTo>
                  <a:cubicBezTo>
                    <a:pt x="10049" y="3588"/>
                    <a:pt x="9016" y="3865"/>
                    <a:pt x="9016" y="3865"/>
                  </a:cubicBezTo>
                  <a:cubicBezTo>
                    <a:pt x="9016" y="3865"/>
                    <a:pt x="11214" y="1887"/>
                    <a:pt x="10885" y="1603"/>
                  </a:cubicBezTo>
                  <a:cubicBezTo>
                    <a:pt x="10853" y="1574"/>
                    <a:pt x="10807" y="1561"/>
                    <a:pt x="10751" y="1561"/>
                  </a:cubicBezTo>
                  <a:cubicBezTo>
                    <a:pt x="10242" y="1561"/>
                    <a:pt x="8874" y="2622"/>
                    <a:pt x="8874" y="2622"/>
                  </a:cubicBezTo>
                  <a:cubicBezTo>
                    <a:pt x="8874" y="2622"/>
                    <a:pt x="10387" y="209"/>
                    <a:pt x="9989" y="209"/>
                  </a:cubicBezTo>
                  <a:cubicBezTo>
                    <a:pt x="9986" y="209"/>
                    <a:pt x="9983" y="209"/>
                    <a:pt x="9980" y="210"/>
                  </a:cubicBezTo>
                  <a:cubicBezTo>
                    <a:pt x="9559" y="243"/>
                    <a:pt x="8090" y="2079"/>
                    <a:pt x="8090" y="2079"/>
                  </a:cubicBezTo>
                  <a:cubicBezTo>
                    <a:pt x="8090" y="2079"/>
                    <a:pt x="8945" y="78"/>
                    <a:pt x="8310" y="2"/>
                  </a:cubicBezTo>
                  <a:cubicBezTo>
                    <a:pt x="8301" y="1"/>
                    <a:pt x="8291" y="0"/>
                    <a:pt x="8282"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9" name="Google Shape;659;p8"/>
            <p:cNvSpPr/>
            <p:nvPr/>
          </p:nvSpPr>
          <p:spPr>
            <a:xfrm>
              <a:off x="388125" y="3221375"/>
              <a:ext cx="32225" cy="11525"/>
            </a:xfrm>
            <a:custGeom>
              <a:avLst/>
              <a:gdLst/>
              <a:ahLst/>
              <a:cxnLst/>
              <a:rect l="l" t="t" r="r" b="b"/>
              <a:pathLst>
                <a:path w="1289" h="461" extrusionOk="0">
                  <a:moveTo>
                    <a:pt x="707" y="1"/>
                  </a:moveTo>
                  <a:cubicBezTo>
                    <a:pt x="245" y="1"/>
                    <a:pt x="45" y="279"/>
                    <a:pt x="33" y="296"/>
                  </a:cubicBezTo>
                  <a:cubicBezTo>
                    <a:pt x="0" y="340"/>
                    <a:pt x="11" y="406"/>
                    <a:pt x="60" y="438"/>
                  </a:cubicBezTo>
                  <a:cubicBezTo>
                    <a:pt x="77" y="454"/>
                    <a:pt x="99" y="461"/>
                    <a:pt x="120" y="461"/>
                  </a:cubicBezTo>
                  <a:cubicBezTo>
                    <a:pt x="153" y="461"/>
                    <a:pt x="186" y="444"/>
                    <a:pt x="208" y="416"/>
                  </a:cubicBezTo>
                  <a:cubicBezTo>
                    <a:pt x="216" y="404"/>
                    <a:pt x="360" y="210"/>
                    <a:pt x="710" y="210"/>
                  </a:cubicBezTo>
                  <a:cubicBezTo>
                    <a:pt x="827" y="210"/>
                    <a:pt x="968" y="232"/>
                    <a:pt x="1134" y="290"/>
                  </a:cubicBezTo>
                  <a:cubicBezTo>
                    <a:pt x="1146" y="295"/>
                    <a:pt x="1158" y="297"/>
                    <a:pt x="1170" y="297"/>
                  </a:cubicBezTo>
                  <a:cubicBezTo>
                    <a:pt x="1214" y="297"/>
                    <a:pt x="1253" y="267"/>
                    <a:pt x="1266" y="224"/>
                  </a:cubicBezTo>
                  <a:cubicBezTo>
                    <a:pt x="1288" y="170"/>
                    <a:pt x="1261" y="110"/>
                    <a:pt x="1200" y="93"/>
                  </a:cubicBezTo>
                  <a:cubicBezTo>
                    <a:pt x="1010" y="26"/>
                    <a:pt x="846" y="1"/>
                    <a:pt x="70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8"/>
            <p:cNvSpPr/>
            <p:nvPr/>
          </p:nvSpPr>
          <p:spPr>
            <a:xfrm>
              <a:off x="396750" y="4060475"/>
              <a:ext cx="522200" cy="280375"/>
            </a:xfrm>
            <a:custGeom>
              <a:avLst/>
              <a:gdLst/>
              <a:ahLst/>
              <a:cxnLst/>
              <a:rect l="l" t="t" r="r" b="b"/>
              <a:pathLst>
                <a:path w="20888" h="11215" extrusionOk="0">
                  <a:moveTo>
                    <a:pt x="16230" y="0"/>
                  </a:moveTo>
                  <a:cubicBezTo>
                    <a:pt x="12408" y="1338"/>
                    <a:pt x="0" y="1913"/>
                    <a:pt x="0" y="1913"/>
                  </a:cubicBezTo>
                  <a:cubicBezTo>
                    <a:pt x="2532" y="5158"/>
                    <a:pt x="7668" y="11214"/>
                    <a:pt x="7668" y="11214"/>
                  </a:cubicBezTo>
                  <a:cubicBezTo>
                    <a:pt x="9147" y="10387"/>
                    <a:pt x="14497" y="7816"/>
                    <a:pt x="14497" y="7816"/>
                  </a:cubicBezTo>
                  <a:cubicBezTo>
                    <a:pt x="13938" y="6200"/>
                    <a:pt x="11581" y="3908"/>
                    <a:pt x="11581" y="3908"/>
                  </a:cubicBezTo>
                  <a:lnTo>
                    <a:pt x="11581" y="3908"/>
                  </a:lnTo>
                  <a:cubicBezTo>
                    <a:pt x="13242" y="4999"/>
                    <a:pt x="15236" y="7301"/>
                    <a:pt x="15236" y="7301"/>
                  </a:cubicBezTo>
                  <a:lnTo>
                    <a:pt x="20887" y="3284"/>
                  </a:lnTo>
                  <a:cubicBezTo>
                    <a:pt x="18920" y="1222"/>
                    <a:pt x="16230" y="0"/>
                    <a:pt x="1623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1" name="Google Shape;661;p8"/>
            <p:cNvSpPr/>
            <p:nvPr/>
          </p:nvSpPr>
          <p:spPr>
            <a:xfrm>
              <a:off x="430450" y="4119425"/>
              <a:ext cx="180325" cy="197300"/>
            </a:xfrm>
            <a:custGeom>
              <a:avLst/>
              <a:gdLst/>
              <a:ahLst/>
              <a:cxnLst/>
              <a:rect l="l" t="t" r="r" b="b"/>
              <a:pathLst>
                <a:path w="7213" h="7892" extrusionOk="0">
                  <a:moveTo>
                    <a:pt x="121" y="1"/>
                  </a:moveTo>
                  <a:cubicBezTo>
                    <a:pt x="91" y="1"/>
                    <a:pt x="60" y="13"/>
                    <a:pt x="39" y="38"/>
                  </a:cubicBezTo>
                  <a:cubicBezTo>
                    <a:pt x="0" y="88"/>
                    <a:pt x="11" y="153"/>
                    <a:pt x="56" y="192"/>
                  </a:cubicBezTo>
                  <a:cubicBezTo>
                    <a:pt x="110" y="235"/>
                    <a:pt x="5821" y="4856"/>
                    <a:pt x="6994" y="7821"/>
                  </a:cubicBezTo>
                  <a:cubicBezTo>
                    <a:pt x="7010" y="7864"/>
                    <a:pt x="7055" y="7892"/>
                    <a:pt x="7093" y="7892"/>
                  </a:cubicBezTo>
                  <a:cubicBezTo>
                    <a:pt x="7109" y="7892"/>
                    <a:pt x="7121" y="7887"/>
                    <a:pt x="7131" y="7881"/>
                  </a:cubicBezTo>
                  <a:cubicBezTo>
                    <a:pt x="7186" y="7859"/>
                    <a:pt x="7213" y="7799"/>
                    <a:pt x="7192" y="7743"/>
                  </a:cubicBezTo>
                  <a:cubicBezTo>
                    <a:pt x="5996" y="4724"/>
                    <a:pt x="423" y="213"/>
                    <a:pt x="187" y="22"/>
                  </a:cubicBezTo>
                  <a:cubicBezTo>
                    <a:pt x="168" y="8"/>
                    <a:pt x="145"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2" name="Google Shape;662;p8"/>
            <p:cNvSpPr/>
            <p:nvPr/>
          </p:nvSpPr>
          <p:spPr>
            <a:xfrm>
              <a:off x="627750" y="4085950"/>
              <a:ext cx="61300" cy="59925"/>
            </a:xfrm>
            <a:custGeom>
              <a:avLst/>
              <a:gdLst/>
              <a:ahLst/>
              <a:cxnLst/>
              <a:rect l="l" t="t" r="r" b="b"/>
              <a:pathLst>
                <a:path w="2452" h="2397" extrusionOk="0">
                  <a:moveTo>
                    <a:pt x="1597" y="1"/>
                  </a:moveTo>
                  <a:cubicBezTo>
                    <a:pt x="1578" y="1"/>
                    <a:pt x="1559" y="6"/>
                    <a:pt x="1541" y="18"/>
                  </a:cubicBezTo>
                  <a:cubicBezTo>
                    <a:pt x="1491" y="51"/>
                    <a:pt x="1475" y="116"/>
                    <a:pt x="1508" y="165"/>
                  </a:cubicBezTo>
                  <a:cubicBezTo>
                    <a:pt x="1936" y="835"/>
                    <a:pt x="2123" y="1612"/>
                    <a:pt x="2194" y="2019"/>
                  </a:cubicBezTo>
                  <a:lnTo>
                    <a:pt x="188" y="236"/>
                  </a:lnTo>
                  <a:cubicBezTo>
                    <a:pt x="168" y="219"/>
                    <a:pt x="143" y="211"/>
                    <a:pt x="119" y="211"/>
                  </a:cubicBezTo>
                  <a:cubicBezTo>
                    <a:pt x="89" y="211"/>
                    <a:pt x="60" y="223"/>
                    <a:pt x="39" y="248"/>
                  </a:cubicBezTo>
                  <a:cubicBezTo>
                    <a:pt x="1" y="291"/>
                    <a:pt x="6" y="357"/>
                    <a:pt x="44" y="395"/>
                  </a:cubicBezTo>
                  <a:lnTo>
                    <a:pt x="2270" y="2368"/>
                  </a:lnTo>
                  <a:cubicBezTo>
                    <a:pt x="2292" y="2386"/>
                    <a:pt x="2320" y="2396"/>
                    <a:pt x="2341" y="2396"/>
                  </a:cubicBezTo>
                  <a:cubicBezTo>
                    <a:pt x="2358" y="2396"/>
                    <a:pt x="2374" y="2391"/>
                    <a:pt x="2391" y="2386"/>
                  </a:cubicBezTo>
                  <a:cubicBezTo>
                    <a:pt x="2429" y="2363"/>
                    <a:pt x="2451" y="2325"/>
                    <a:pt x="2445" y="2282"/>
                  </a:cubicBezTo>
                  <a:cubicBezTo>
                    <a:pt x="2440" y="2232"/>
                    <a:pt x="2325" y="1048"/>
                    <a:pt x="1683" y="51"/>
                  </a:cubicBezTo>
                  <a:cubicBezTo>
                    <a:pt x="1665" y="19"/>
                    <a:pt x="1632" y="1"/>
                    <a:pt x="159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8"/>
            <p:cNvSpPr/>
            <p:nvPr/>
          </p:nvSpPr>
          <p:spPr>
            <a:xfrm>
              <a:off x="508000" y="4097150"/>
              <a:ext cx="35800" cy="82150"/>
            </a:xfrm>
            <a:custGeom>
              <a:avLst/>
              <a:gdLst/>
              <a:ahLst/>
              <a:cxnLst/>
              <a:rect l="l" t="t" r="r" b="b"/>
              <a:pathLst>
                <a:path w="1432" h="3286" extrusionOk="0">
                  <a:moveTo>
                    <a:pt x="821" y="1"/>
                  </a:moveTo>
                  <a:cubicBezTo>
                    <a:pt x="815" y="1"/>
                    <a:pt x="808" y="1"/>
                    <a:pt x="801" y="3"/>
                  </a:cubicBezTo>
                  <a:cubicBezTo>
                    <a:pt x="741" y="18"/>
                    <a:pt x="708" y="74"/>
                    <a:pt x="724" y="134"/>
                  </a:cubicBezTo>
                  <a:cubicBezTo>
                    <a:pt x="1196" y="2041"/>
                    <a:pt x="61" y="3094"/>
                    <a:pt x="50" y="3104"/>
                  </a:cubicBezTo>
                  <a:cubicBezTo>
                    <a:pt x="7" y="3142"/>
                    <a:pt x="0" y="3208"/>
                    <a:pt x="40" y="3253"/>
                  </a:cubicBezTo>
                  <a:cubicBezTo>
                    <a:pt x="61" y="3274"/>
                    <a:pt x="88" y="3286"/>
                    <a:pt x="116" y="3286"/>
                  </a:cubicBezTo>
                  <a:cubicBezTo>
                    <a:pt x="143" y="3286"/>
                    <a:pt x="171" y="3281"/>
                    <a:pt x="187" y="3258"/>
                  </a:cubicBezTo>
                  <a:cubicBezTo>
                    <a:pt x="242" y="3215"/>
                    <a:pt x="1431" y="2118"/>
                    <a:pt x="927" y="84"/>
                  </a:cubicBezTo>
                  <a:cubicBezTo>
                    <a:pt x="912" y="32"/>
                    <a:pt x="868" y="1"/>
                    <a:pt x="8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4" name="Google Shape;664;p8"/>
            <p:cNvSpPr/>
            <p:nvPr/>
          </p:nvSpPr>
          <p:spPr>
            <a:xfrm>
              <a:off x="760000" y="4070125"/>
              <a:ext cx="95525" cy="36150"/>
            </a:xfrm>
            <a:custGeom>
              <a:avLst/>
              <a:gdLst/>
              <a:ahLst/>
              <a:cxnLst/>
              <a:rect l="l" t="t" r="r" b="b"/>
              <a:pathLst>
                <a:path w="3821" h="1446" extrusionOk="0">
                  <a:moveTo>
                    <a:pt x="118" y="0"/>
                  </a:moveTo>
                  <a:cubicBezTo>
                    <a:pt x="88" y="0"/>
                    <a:pt x="59" y="13"/>
                    <a:pt x="38" y="37"/>
                  </a:cubicBezTo>
                  <a:cubicBezTo>
                    <a:pt x="0" y="80"/>
                    <a:pt x="5" y="146"/>
                    <a:pt x="49" y="185"/>
                  </a:cubicBezTo>
                  <a:cubicBezTo>
                    <a:pt x="115" y="244"/>
                    <a:pt x="1485" y="1445"/>
                    <a:pt x="2904" y="1445"/>
                  </a:cubicBezTo>
                  <a:cubicBezTo>
                    <a:pt x="3185" y="1445"/>
                    <a:pt x="3469" y="1395"/>
                    <a:pt x="3744" y="1286"/>
                  </a:cubicBezTo>
                  <a:cubicBezTo>
                    <a:pt x="3798" y="1264"/>
                    <a:pt x="3820" y="1205"/>
                    <a:pt x="3798" y="1149"/>
                  </a:cubicBezTo>
                  <a:cubicBezTo>
                    <a:pt x="3782" y="1107"/>
                    <a:pt x="3742" y="1081"/>
                    <a:pt x="3700" y="1081"/>
                  </a:cubicBezTo>
                  <a:cubicBezTo>
                    <a:pt x="3687" y="1081"/>
                    <a:pt x="3674" y="1084"/>
                    <a:pt x="3661" y="1089"/>
                  </a:cubicBezTo>
                  <a:cubicBezTo>
                    <a:pt x="3417" y="1188"/>
                    <a:pt x="3165" y="1230"/>
                    <a:pt x="2912" y="1230"/>
                  </a:cubicBezTo>
                  <a:cubicBezTo>
                    <a:pt x="1563" y="1230"/>
                    <a:pt x="205" y="39"/>
                    <a:pt x="187" y="26"/>
                  </a:cubicBezTo>
                  <a:cubicBezTo>
                    <a:pt x="167" y="9"/>
                    <a:pt x="142"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5" name="Google Shape;665;p8"/>
            <p:cNvSpPr/>
            <p:nvPr/>
          </p:nvSpPr>
          <p:spPr>
            <a:xfrm>
              <a:off x="799575" y="4057825"/>
              <a:ext cx="108425" cy="97225"/>
            </a:xfrm>
            <a:custGeom>
              <a:avLst/>
              <a:gdLst/>
              <a:ahLst/>
              <a:cxnLst/>
              <a:rect l="l" t="t" r="r" b="b"/>
              <a:pathLst>
                <a:path w="4337" h="3889" extrusionOk="0">
                  <a:moveTo>
                    <a:pt x="121" y="0"/>
                  </a:moveTo>
                  <a:cubicBezTo>
                    <a:pt x="87" y="0"/>
                    <a:pt x="54" y="14"/>
                    <a:pt x="34" y="41"/>
                  </a:cubicBezTo>
                  <a:cubicBezTo>
                    <a:pt x="1" y="85"/>
                    <a:pt x="6" y="156"/>
                    <a:pt x="56" y="189"/>
                  </a:cubicBezTo>
                  <a:cubicBezTo>
                    <a:pt x="1688" y="1439"/>
                    <a:pt x="4122" y="3834"/>
                    <a:pt x="4144" y="3860"/>
                  </a:cubicBezTo>
                  <a:cubicBezTo>
                    <a:pt x="4167" y="3883"/>
                    <a:pt x="4194" y="3888"/>
                    <a:pt x="4221" y="3888"/>
                  </a:cubicBezTo>
                  <a:cubicBezTo>
                    <a:pt x="4248" y="3888"/>
                    <a:pt x="4276" y="3878"/>
                    <a:pt x="4293" y="3860"/>
                  </a:cubicBezTo>
                  <a:cubicBezTo>
                    <a:pt x="4336" y="3817"/>
                    <a:pt x="4336" y="3751"/>
                    <a:pt x="4293" y="3708"/>
                  </a:cubicBezTo>
                  <a:cubicBezTo>
                    <a:pt x="4271" y="3686"/>
                    <a:pt x="1832" y="1280"/>
                    <a:pt x="182" y="19"/>
                  </a:cubicBezTo>
                  <a:cubicBezTo>
                    <a:pt x="165" y="6"/>
                    <a:pt x="143"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8"/>
            <p:cNvSpPr/>
            <p:nvPr/>
          </p:nvSpPr>
          <p:spPr>
            <a:xfrm>
              <a:off x="273875" y="3434400"/>
              <a:ext cx="315125" cy="300200"/>
            </a:xfrm>
            <a:custGeom>
              <a:avLst/>
              <a:gdLst/>
              <a:ahLst/>
              <a:cxnLst/>
              <a:rect l="l" t="t" r="r" b="b"/>
              <a:pathLst>
                <a:path w="12605" h="12008" extrusionOk="0">
                  <a:moveTo>
                    <a:pt x="7032" y="1"/>
                  </a:moveTo>
                  <a:cubicBezTo>
                    <a:pt x="5754" y="1"/>
                    <a:pt x="1490" y="2780"/>
                    <a:pt x="1490" y="2780"/>
                  </a:cubicBezTo>
                  <a:cubicBezTo>
                    <a:pt x="1" y="3702"/>
                    <a:pt x="3689" y="12008"/>
                    <a:pt x="5626" y="12008"/>
                  </a:cubicBezTo>
                  <a:cubicBezTo>
                    <a:pt x="5693" y="12008"/>
                    <a:pt x="5758" y="11998"/>
                    <a:pt x="5820" y="11977"/>
                  </a:cubicBezTo>
                  <a:cubicBezTo>
                    <a:pt x="7688" y="11363"/>
                    <a:pt x="12605" y="4897"/>
                    <a:pt x="12605" y="4897"/>
                  </a:cubicBezTo>
                  <a:cubicBezTo>
                    <a:pt x="12605" y="4897"/>
                    <a:pt x="8039" y="670"/>
                    <a:pt x="7300" y="73"/>
                  </a:cubicBezTo>
                  <a:cubicBezTo>
                    <a:pt x="7239" y="23"/>
                    <a:pt x="7147" y="1"/>
                    <a:pt x="703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7" name="Google Shape;667;p8"/>
            <p:cNvSpPr/>
            <p:nvPr/>
          </p:nvSpPr>
          <p:spPr>
            <a:xfrm>
              <a:off x="728475" y="3654900"/>
              <a:ext cx="251175" cy="213350"/>
            </a:xfrm>
            <a:custGeom>
              <a:avLst/>
              <a:gdLst/>
              <a:ahLst/>
              <a:cxnLst/>
              <a:rect l="l" t="t" r="r" b="b"/>
              <a:pathLst>
                <a:path w="10047" h="8534" extrusionOk="0">
                  <a:moveTo>
                    <a:pt x="981" y="0"/>
                  </a:moveTo>
                  <a:cubicBezTo>
                    <a:pt x="981" y="0"/>
                    <a:pt x="1" y="7592"/>
                    <a:pt x="538" y="8260"/>
                  </a:cubicBezTo>
                  <a:cubicBezTo>
                    <a:pt x="694" y="8455"/>
                    <a:pt x="1480" y="8533"/>
                    <a:pt x="2526" y="8533"/>
                  </a:cubicBezTo>
                  <a:cubicBezTo>
                    <a:pt x="5060" y="8533"/>
                    <a:pt x="9123" y="8073"/>
                    <a:pt x="9472" y="7701"/>
                  </a:cubicBezTo>
                  <a:cubicBezTo>
                    <a:pt x="9964" y="7171"/>
                    <a:pt x="10046" y="504"/>
                    <a:pt x="8538" y="504"/>
                  </a:cubicBezTo>
                  <a:cubicBezTo>
                    <a:pt x="8533" y="504"/>
                    <a:pt x="8528" y="504"/>
                    <a:pt x="8523" y="504"/>
                  </a:cubicBezTo>
                  <a:cubicBezTo>
                    <a:pt x="8471" y="506"/>
                    <a:pt x="8414" y="506"/>
                    <a:pt x="8352" y="506"/>
                  </a:cubicBezTo>
                  <a:cubicBezTo>
                    <a:pt x="6592" y="506"/>
                    <a:pt x="981" y="0"/>
                    <a:pt x="98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8" name="Google Shape;668;p8"/>
            <p:cNvSpPr/>
            <p:nvPr/>
          </p:nvSpPr>
          <p:spPr>
            <a:xfrm>
              <a:off x="542875" y="3158850"/>
              <a:ext cx="578175" cy="461250"/>
            </a:xfrm>
            <a:custGeom>
              <a:avLst/>
              <a:gdLst/>
              <a:ahLst/>
              <a:cxnLst/>
              <a:rect l="l" t="t" r="r" b="b"/>
              <a:pathLst>
                <a:path w="23127" h="18450" extrusionOk="0">
                  <a:moveTo>
                    <a:pt x="12196" y="0"/>
                  </a:moveTo>
                  <a:cubicBezTo>
                    <a:pt x="8167" y="0"/>
                    <a:pt x="5144" y="2818"/>
                    <a:pt x="5144" y="2818"/>
                  </a:cubicBezTo>
                  <a:cubicBezTo>
                    <a:pt x="1" y="8380"/>
                    <a:pt x="5123" y="18449"/>
                    <a:pt x="12068" y="18449"/>
                  </a:cubicBezTo>
                  <a:cubicBezTo>
                    <a:pt x="12249" y="18449"/>
                    <a:pt x="12431" y="18442"/>
                    <a:pt x="12614" y="18428"/>
                  </a:cubicBezTo>
                  <a:cubicBezTo>
                    <a:pt x="21855" y="17733"/>
                    <a:pt x="23127" y="6908"/>
                    <a:pt x="18743" y="2818"/>
                  </a:cubicBezTo>
                  <a:cubicBezTo>
                    <a:pt x="16477" y="705"/>
                    <a:pt x="14211" y="0"/>
                    <a:pt x="1219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8"/>
            <p:cNvSpPr/>
            <p:nvPr/>
          </p:nvSpPr>
          <p:spPr>
            <a:xfrm>
              <a:off x="577875" y="3485550"/>
              <a:ext cx="174050" cy="193400"/>
            </a:xfrm>
            <a:custGeom>
              <a:avLst/>
              <a:gdLst/>
              <a:ahLst/>
              <a:cxnLst/>
              <a:rect l="l" t="t" r="r" b="b"/>
              <a:pathLst>
                <a:path w="6962" h="7736" extrusionOk="0">
                  <a:moveTo>
                    <a:pt x="4786" y="0"/>
                  </a:moveTo>
                  <a:lnTo>
                    <a:pt x="1947" y="3771"/>
                  </a:lnTo>
                  <a:lnTo>
                    <a:pt x="680" y="2943"/>
                  </a:lnTo>
                  <a:lnTo>
                    <a:pt x="680" y="2943"/>
                  </a:lnTo>
                  <a:cubicBezTo>
                    <a:pt x="680" y="2943"/>
                    <a:pt x="0" y="6686"/>
                    <a:pt x="3273" y="7569"/>
                  </a:cubicBezTo>
                  <a:cubicBezTo>
                    <a:pt x="3709" y="7687"/>
                    <a:pt x="4092" y="7736"/>
                    <a:pt x="4427" y="7736"/>
                  </a:cubicBezTo>
                  <a:cubicBezTo>
                    <a:pt x="6084" y="7736"/>
                    <a:pt x="6562" y="6534"/>
                    <a:pt x="6562" y="6534"/>
                  </a:cubicBezTo>
                  <a:lnTo>
                    <a:pt x="5509" y="5897"/>
                  </a:lnTo>
                  <a:lnTo>
                    <a:pt x="6961" y="2324"/>
                  </a:lnTo>
                  <a:lnTo>
                    <a:pt x="4786"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0" name="Google Shape;670;p8"/>
            <p:cNvSpPr/>
            <p:nvPr/>
          </p:nvSpPr>
          <p:spPr>
            <a:xfrm>
              <a:off x="818350" y="3469900"/>
              <a:ext cx="89775" cy="68150"/>
            </a:xfrm>
            <a:custGeom>
              <a:avLst/>
              <a:gdLst/>
              <a:ahLst/>
              <a:cxnLst/>
              <a:rect l="l" t="t" r="r" b="b"/>
              <a:pathLst>
                <a:path w="3591" h="2726" extrusionOk="0">
                  <a:moveTo>
                    <a:pt x="302" y="1"/>
                  </a:moveTo>
                  <a:cubicBezTo>
                    <a:pt x="247" y="1"/>
                    <a:pt x="203" y="38"/>
                    <a:pt x="193" y="95"/>
                  </a:cubicBezTo>
                  <a:cubicBezTo>
                    <a:pt x="188" y="155"/>
                    <a:pt x="1" y="1575"/>
                    <a:pt x="565" y="2303"/>
                  </a:cubicBezTo>
                  <a:cubicBezTo>
                    <a:pt x="752" y="2539"/>
                    <a:pt x="998" y="2681"/>
                    <a:pt x="1294" y="2714"/>
                  </a:cubicBezTo>
                  <a:cubicBezTo>
                    <a:pt x="1365" y="2720"/>
                    <a:pt x="1437" y="2725"/>
                    <a:pt x="1508" y="2725"/>
                  </a:cubicBezTo>
                  <a:cubicBezTo>
                    <a:pt x="2763" y="2725"/>
                    <a:pt x="3525" y="1486"/>
                    <a:pt x="3558" y="1426"/>
                  </a:cubicBezTo>
                  <a:cubicBezTo>
                    <a:pt x="3591" y="1377"/>
                    <a:pt x="3575" y="1317"/>
                    <a:pt x="3525" y="1284"/>
                  </a:cubicBezTo>
                  <a:cubicBezTo>
                    <a:pt x="3508" y="1274"/>
                    <a:pt x="3489" y="1269"/>
                    <a:pt x="3469" y="1269"/>
                  </a:cubicBezTo>
                  <a:cubicBezTo>
                    <a:pt x="3434" y="1269"/>
                    <a:pt x="3399" y="1286"/>
                    <a:pt x="3378" y="1322"/>
                  </a:cubicBezTo>
                  <a:cubicBezTo>
                    <a:pt x="3371" y="1332"/>
                    <a:pt x="2647" y="2511"/>
                    <a:pt x="1506" y="2511"/>
                  </a:cubicBezTo>
                  <a:cubicBezTo>
                    <a:pt x="1444" y="2511"/>
                    <a:pt x="1381" y="2508"/>
                    <a:pt x="1316" y="2501"/>
                  </a:cubicBezTo>
                  <a:cubicBezTo>
                    <a:pt x="1076" y="2473"/>
                    <a:pt x="884" y="2369"/>
                    <a:pt x="730" y="2172"/>
                  </a:cubicBezTo>
                  <a:cubicBezTo>
                    <a:pt x="221" y="1519"/>
                    <a:pt x="401" y="133"/>
                    <a:pt x="406" y="122"/>
                  </a:cubicBezTo>
                  <a:cubicBezTo>
                    <a:pt x="411" y="62"/>
                    <a:pt x="373" y="12"/>
                    <a:pt x="313" y="1"/>
                  </a:cubicBezTo>
                  <a:cubicBezTo>
                    <a:pt x="309" y="1"/>
                    <a:pt x="305" y="1"/>
                    <a:pt x="30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8"/>
            <p:cNvSpPr/>
            <p:nvPr/>
          </p:nvSpPr>
          <p:spPr>
            <a:xfrm>
              <a:off x="687775" y="3398400"/>
              <a:ext cx="93875" cy="93875"/>
            </a:xfrm>
            <a:custGeom>
              <a:avLst/>
              <a:gdLst/>
              <a:ahLst/>
              <a:cxnLst/>
              <a:rect l="l" t="t" r="r" b="b"/>
              <a:pathLst>
                <a:path w="3755" h="3755" extrusionOk="0">
                  <a:moveTo>
                    <a:pt x="1880" y="0"/>
                  </a:moveTo>
                  <a:cubicBezTo>
                    <a:pt x="845" y="0"/>
                    <a:pt x="0" y="838"/>
                    <a:pt x="0" y="1875"/>
                  </a:cubicBezTo>
                  <a:cubicBezTo>
                    <a:pt x="0" y="2910"/>
                    <a:pt x="845" y="3754"/>
                    <a:pt x="1880" y="3754"/>
                  </a:cubicBezTo>
                  <a:cubicBezTo>
                    <a:pt x="2917" y="3754"/>
                    <a:pt x="3755" y="2910"/>
                    <a:pt x="3755" y="1875"/>
                  </a:cubicBezTo>
                  <a:cubicBezTo>
                    <a:pt x="3755" y="838"/>
                    <a:pt x="2917" y="0"/>
                    <a:pt x="188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8"/>
            <p:cNvSpPr/>
            <p:nvPr/>
          </p:nvSpPr>
          <p:spPr>
            <a:xfrm>
              <a:off x="918225" y="3469225"/>
              <a:ext cx="94050" cy="93875"/>
            </a:xfrm>
            <a:custGeom>
              <a:avLst/>
              <a:gdLst/>
              <a:ahLst/>
              <a:cxnLst/>
              <a:rect l="l" t="t" r="r" b="b"/>
              <a:pathLst>
                <a:path w="3762" h="3755" extrusionOk="0">
                  <a:moveTo>
                    <a:pt x="1882" y="1"/>
                  </a:moveTo>
                  <a:cubicBezTo>
                    <a:pt x="845" y="1"/>
                    <a:pt x="1" y="845"/>
                    <a:pt x="1" y="1880"/>
                  </a:cubicBezTo>
                  <a:cubicBezTo>
                    <a:pt x="1" y="2917"/>
                    <a:pt x="845" y="3755"/>
                    <a:pt x="1882" y="3755"/>
                  </a:cubicBezTo>
                  <a:cubicBezTo>
                    <a:pt x="2917" y="3755"/>
                    <a:pt x="3762" y="2917"/>
                    <a:pt x="3762" y="1880"/>
                  </a:cubicBezTo>
                  <a:cubicBezTo>
                    <a:pt x="3762" y="845"/>
                    <a:pt x="2917" y="1"/>
                    <a:pt x="1882"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8"/>
            <p:cNvSpPr/>
            <p:nvPr/>
          </p:nvSpPr>
          <p:spPr>
            <a:xfrm>
              <a:off x="781225" y="3365775"/>
              <a:ext cx="47575" cy="47575"/>
            </a:xfrm>
            <a:custGeom>
              <a:avLst/>
              <a:gdLst/>
              <a:ahLst/>
              <a:cxnLst/>
              <a:rect l="l" t="t" r="r" b="b"/>
              <a:pathLst>
                <a:path w="1903" h="1903" extrusionOk="0">
                  <a:moveTo>
                    <a:pt x="954" y="0"/>
                  </a:moveTo>
                  <a:cubicBezTo>
                    <a:pt x="428" y="0"/>
                    <a:pt x="1" y="428"/>
                    <a:pt x="1" y="949"/>
                  </a:cubicBezTo>
                  <a:cubicBezTo>
                    <a:pt x="1" y="1475"/>
                    <a:pt x="428" y="1902"/>
                    <a:pt x="954" y="1902"/>
                  </a:cubicBezTo>
                  <a:cubicBezTo>
                    <a:pt x="1481" y="1902"/>
                    <a:pt x="1903" y="1475"/>
                    <a:pt x="1903" y="949"/>
                  </a:cubicBezTo>
                  <a:cubicBezTo>
                    <a:pt x="1903" y="428"/>
                    <a:pt x="1481" y="0"/>
                    <a:pt x="9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8"/>
            <p:cNvSpPr/>
            <p:nvPr/>
          </p:nvSpPr>
          <p:spPr>
            <a:xfrm>
              <a:off x="941550" y="3410600"/>
              <a:ext cx="47575" cy="47575"/>
            </a:xfrm>
            <a:custGeom>
              <a:avLst/>
              <a:gdLst/>
              <a:ahLst/>
              <a:cxnLst/>
              <a:rect l="l" t="t" r="r" b="b"/>
              <a:pathLst>
                <a:path w="1903" h="1903" extrusionOk="0">
                  <a:moveTo>
                    <a:pt x="949" y="0"/>
                  </a:moveTo>
                  <a:cubicBezTo>
                    <a:pt x="423" y="0"/>
                    <a:pt x="0" y="428"/>
                    <a:pt x="0" y="954"/>
                  </a:cubicBezTo>
                  <a:cubicBezTo>
                    <a:pt x="0" y="1480"/>
                    <a:pt x="423" y="1902"/>
                    <a:pt x="949" y="1902"/>
                  </a:cubicBezTo>
                  <a:cubicBezTo>
                    <a:pt x="1475" y="1902"/>
                    <a:pt x="1903" y="1480"/>
                    <a:pt x="1903" y="954"/>
                  </a:cubicBezTo>
                  <a:cubicBezTo>
                    <a:pt x="1903" y="428"/>
                    <a:pt x="1475" y="0"/>
                    <a:pt x="9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8"/>
            <p:cNvSpPr/>
            <p:nvPr/>
          </p:nvSpPr>
          <p:spPr>
            <a:xfrm>
              <a:off x="547450" y="3548250"/>
              <a:ext cx="207500" cy="156550"/>
            </a:xfrm>
            <a:custGeom>
              <a:avLst/>
              <a:gdLst/>
              <a:ahLst/>
              <a:cxnLst/>
              <a:rect l="l" t="t" r="r" b="b"/>
              <a:pathLst>
                <a:path w="8300" h="6262" extrusionOk="0">
                  <a:moveTo>
                    <a:pt x="794" y="0"/>
                  </a:moveTo>
                  <a:cubicBezTo>
                    <a:pt x="745" y="0"/>
                    <a:pt x="702" y="36"/>
                    <a:pt x="691" y="90"/>
                  </a:cubicBezTo>
                  <a:cubicBezTo>
                    <a:pt x="686" y="128"/>
                    <a:pt x="1" y="4343"/>
                    <a:pt x="3098" y="5724"/>
                  </a:cubicBezTo>
                  <a:cubicBezTo>
                    <a:pt x="3969" y="6113"/>
                    <a:pt x="4715" y="6262"/>
                    <a:pt x="5345" y="6262"/>
                  </a:cubicBezTo>
                  <a:cubicBezTo>
                    <a:pt x="7417" y="6262"/>
                    <a:pt x="8267" y="4661"/>
                    <a:pt x="8272" y="4639"/>
                  </a:cubicBezTo>
                  <a:cubicBezTo>
                    <a:pt x="8299" y="4585"/>
                    <a:pt x="8277" y="4524"/>
                    <a:pt x="8228" y="4497"/>
                  </a:cubicBezTo>
                  <a:cubicBezTo>
                    <a:pt x="8214" y="4488"/>
                    <a:pt x="8197" y="4485"/>
                    <a:pt x="8181" y="4485"/>
                  </a:cubicBezTo>
                  <a:cubicBezTo>
                    <a:pt x="8143" y="4485"/>
                    <a:pt x="8105" y="4506"/>
                    <a:pt x="8085" y="4540"/>
                  </a:cubicBezTo>
                  <a:cubicBezTo>
                    <a:pt x="8044" y="4624"/>
                    <a:pt x="7283" y="6057"/>
                    <a:pt x="5372" y="6057"/>
                  </a:cubicBezTo>
                  <a:cubicBezTo>
                    <a:pt x="4764" y="6057"/>
                    <a:pt x="4040" y="5912"/>
                    <a:pt x="3185" y="5532"/>
                  </a:cubicBezTo>
                  <a:cubicBezTo>
                    <a:pt x="1953" y="4985"/>
                    <a:pt x="1196" y="3910"/>
                    <a:pt x="928" y="2342"/>
                  </a:cubicBezTo>
                  <a:cubicBezTo>
                    <a:pt x="731" y="1165"/>
                    <a:pt x="900" y="133"/>
                    <a:pt x="900" y="123"/>
                  </a:cubicBezTo>
                  <a:cubicBezTo>
                    <a:pt x="911" y="68"/>
                    <a:pt x="873" y="14"/>
                    <a:pt x="812" y="2"/>
                  </a:cubicBezTo>
                  <a:cubicBezTo>
                    <a:pt x="806" y="1"/>
                    <a:pt x="800" y="0"/>
                    <a:pt x="79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6" name="Google Shape;676;p8"/>
            <p:cNvSpPr/>
            <p:nvPr/>
          </p:nvSpPr>
          <p:spPr>
            <a:xfrm>
              <a:off x="814800" y="3696825"/>
              <a:ext cx="17700" cy="157600"/>
            </a:xfrm>
            <a:custGeom>
              <a:avLst/>
              <a:gdLst/>
              <a:ahLst/>
              <a:cxnLst/>
              <a:rect l="l" t="t" r="r" b="b"/>
              <a:pathLst>
                <a:path w="708" h="6304" extrusionOk="0">
                  <a:moveTo>
                    <a:pt x="598" y="0"/>
                  </a:moveTo>
                  <a:cubicBezTo>
                    <a:pt x="547" y="0"/>
                    <a:pt x="499" y="37"/>
                    <a:pt x="494" y="94"/>
                  </a:cubicBezTo>
                  <a:cubicBezTo>
                    <a:pt x="488" y="127"/>
                    <a:pt x="1" y="3684"/>
                    <a:pt x="55" y="6199"/>
                  </a:cubicBezTo>
                  <a:cubicBezTo>
                    <a:pt x="55" y="6254"/>
                    <a:pt x="100" y="6304"/>
                    <a:pt x="159" y="6304"/>
                  </a:cubicBezTo>
                  <a:cubicBezTo>
                    <a:pt x="219" y="6297"/>
                    <a:pt x="264" y="6254"/>
                    <a:pt x="264" y="6193"/>
                  </a:cubicBezTo>
                  <a:cubicBezTo>
                    <a:pt x="209" y="3694"/>
                    <a:pt x="697" y="154"/>
                    <a:pt x="702" y="122"/>
                  </a:cubicBezTo>
                  <a:cubicBezTo>
                    <a:pt x="707" y="61"/>
                    <a:pt x="669" y="11"/>
                    <a:pt x="609" y="1"/>
                  </a:cubicBezTo>
                  <a:cubicBezTo>
                    <a:pt x="605" y="0"/>
                    <a:pt x="602" y="0"/>
                    <a:pt x="59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8"/>
            <p:cNvSpPr/>
            <p:nvPr/>
          </p:nvSpPr>
          <p:spPr>
            <a:xfrm>
              <a:off x="648750" y="3519800"/>
              <a:ext cx="86050" cy="89075"/>
            </a:xfrm>
            <a:custGeom>
              <a:avLst/>
              <a:gdLst/>
              <a:ahLst/>
              <a:cxnLst/>
              <a:rect l="l" t="t" r="r" b="b"/>
              <a:pathLst>
                <a:path w="3442" h="3563" extrusionOk="0">
                  <a:moveTo>
                    <a:pt x="833" y="1"/>
                  </a:moveTo>
                  <a:lnTo>
                    <a:pt x="0" y="1244"/>
                  </a:lnTo>
                  <a:lnTo>
                    <a:pt x="3036" y="3563"/>
                  </a:lnTo>
                  <a:lnTo>
                    <a:pt x="3441" y="2592"/>
                  </a:lnTo>
                  <a:cubicBezTo>
                    <a:pt x="3441" y="2592"/>
                    <a:pt x="1847" y="1869"/>
                    <a:pt x="8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8"/>
            <p:cNvSpPr/>
            <p:nvPr/>
          </p:nvSpPr>
          <p:spPr>
            <a:xfrm>
              <a:off x="544025" y="3064475"/>
              <a:ext cx="618825" cy="325125"/>
            </a:xfrm>
            <a:custGeom>
              <a:avLst/>
              <a:gdLst/>
              <a:ahLst/>
              <a:cxnLst/>
              <a:rect l="l" t="t" r="r" b="b"/>
              <a:pathLst>
                <a:path w="24753" h="13005" extrusionOk="0">
                  <a:moveTo>
                    <a:pt x="10185" y="0"/>
                  </a:moveTo>
                  <a:cubicBezTo>
                    <a:pt x="9256" y="0"/>
                    <a:pt x="8220" y="176"/>
                    <a:pt x="7076" y="608"/>
                  </a:cubicBezTo>
                  <a:cubicBezTo>
                    <a:pt x="1032" y="2905"/>
                    <a:pt x="1" y="8605"/>
                    <a:pt x="1799" y="11801"/>
                  </a:cubicBezTo>
                  <a:cubicBezTo>
                    <a:pt x="1799" y="11801"/>
                    <a:pt x="3000" y="12059"/>
                    <a:pt x="4399" y="12059"/>
                  </a:cubicBezTo>
                  <a:cubicBezTo>
                    <a:pt x="5520" y="12059"/>
                    <a:pt x="6769" y="11894"/>
                    <a:pt x="7630" y="11296"/>
                  </a:cubicBezTo>
                  <a:cubicBezTo>
                    <a:pt x="9560" y="9953"/>
                    <a:pt x="8404" y="5865"/>
                    <a:pt x="11429" y="5136"/>
                  </a:cubicBezTo>
                  <a:cubicBezTo>
                    <a:pt x="11782" y="5051"/>
                    <a:pt x="12101" y="5013"/>
                    <a:pt x="12389" y="5013"/>
                  </a:cubicBezTo>
                  <a:cubicBezTo>
                    <a:pt x="14555" y="5013"/>
                    <a:pt x="14953" y="7153"/>
                    <a:pt x="14953" y="7153"/>
                  </a:cubicBezTo>
                  <a:cubicBezTo>
                    <a:pt x="14953" y="7153"/>
                    <a:pt x="16375" y="6267"/>
                    <a:pt x="17617" y="6267"/>
                  </a:cubicBezTo>
                  <a:cubicBezTo>
                    <a:pt x="18012" y="6267"/>
                    <a:pt x="18389" y="6356"/>
                    <a:pt x="18697" y="6593"/>
                  </a:cubicBezTo>
                  <a:cubicBezTo>
                    <a:pt x="21807" y="8987"/>
                    <a:pt x="17636" y="13004"/>
                    <a:pt x="20954" y="13004"/>
                  </a:cubicBezTo>
                  <a:cubicBezTo>
                    <a:pt x="21009" y="13004"/>
                    <a:pt x="21066" y="13003"/>
                    <a:pt x="21125" y="13001"/>
                  </a:cubicBezTo>
                  <a:cubicBezTo>
                    <a:pt x="24753" y="12864"/>
                    <a:pt x="24194" y="9783"/>
                    <a:pt x="24194" y="9783"/>
                  </a:cubicBezTo>
                  <a:lnTo>
                    <a:pt x="24194" y="9783"/>
                  </a:lnTo>
                  <a:cubicBezTo>
                    <a:pt x="24194" y="9783"/>
                    <a:pt x="24183" y="9784"/>
                    <a:pt x="24164" y="9784"/>
                  </a:cubicBezTo>
                  <a:cubicBezTo>
                    <a:pt x="24028" y="9784"/>
                    <a:pt x="23443" y="9742"/>
                    <a:pt x="22906" y="9055"/>
                  </a:cubicBezTo>
                  <a:cubicBezTo>
                    <a:pt x="22358" y="8361"/>
                    <a:pt x="24191" y="2936"/>
                    <a:pt x="18717" y="2936"/>
                  </a:cubicBezTo>
                  <a:cubicBezTo>
                    <a:pt x="18004" y="2936"/>
                    <a:pt x="17168" y="3028"/>
                    <a:pt x="16186" y="3234"/>
                  </a:cubicBezTo>
                  <a:cubicBezTo>
                    <a:pt x="16186" y="3234"/>
                    <a:pt x="14174" y="0"/>
                    <a:pt x="1018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8"/>
            <p:cNvSpPr/>
            <p:nvPr/>
          </p:nvSpPr>
          <p:spPr>
            <a:xfrm>
              <a:off x="517325" y="3317450"/>
              <a:ext cx="142400" cy="134250"/>
            </a:xfrm>
            <a:custGeom>
              <a:avLst/>
              <a:gdLst/>
              <a:ahLst/>
              <a:cxnLst/>
              <a:rect l="l" t="t" r="r" b="b"/>
              <a:pathLst>
                <a:path w="5696" h="5370" extrusionOk="0">
                  <a:moveTo>
                    <a:pt x="4183" y="0"/>
                  </a:moveTo>
                  <a:cubicBezTo>
                    <a:pt x="3897" y="0"/>
                    <a:pt x="3557" y="109"/>
                    <a:pt x="3152" y="367"/>
                  </a:cubicBezTo>
                  <a:cubicBezTo>
                    <a:pt x="1" y="2378"/>
                    <a:pt x="2538" y="4910"/>
                    <a:pt x="4040" y="5326"/>
                  </a:cubicBezTo>
                  <a:cubicBezTo>
                    <a:pt x="4148" y="5356"/>
                    <a:pt x="4248" y="5369"/>
                    <a:pt x="4342" y="5369"/>
                  </a:cubicBezTo>
                  <a:cubicBezTo>
                    <a:pt x="5562" y="5369"/>
                    <a:pt x="5695" y="3036"/>
                    <a:pt x="5695" y="3036"/>
                  </a:cubicBezTo>
                  <a:cubicBezTo>
                    <a:pt x="5695" y="3036"/>
                    <a:pt x="5695" y="0"/>
                    <a:pt x="4183"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8"/>
            <p:cNvSpPr/>
            <p:nvPr/>
          </p:nvSpPr>
          <p:spPr>
            <a:xfrm>
              <a:off x="596525" y="3342075"/>
              <a:ext cx="31675" cy="82650"/>
            </a:xfrm>
            <a:custGeom>
              <a:avLst/>
              <a:gdLst/>
              <a:ahLst/>
              <a:cxnLst/>
              <a:rect l="l" t="t" r="r" b="b"/>
              <a:pathLst>
                <a:path w="1267" h="3306" extrusionOk="0">
                  <a:moveTo>
                    <a:pt x="164" y="0"/>
                  </a:moveTo>
                  <a:cubicBezTo>
                    <a:pt x="123" y="0"/>
                    <a:pt x="98" y="5"/>
                    <a:pt x="94" y="7"/>
                  </a:cubicBezTo>
                  <a:cubicBezTo>
                    <a:pt x="38" y="17"/>
                    <a:pt x="0" y="66"/>
                    <a:pt x="11" y="126"/>
                  </a:cubicBezTo>
                  <a:cubicBezTo>
                    <a:pt x="17" y="178"/>
                    <a:pt x="65" y="215"/>
                    <a:pt x="121" y="215"/>
                  </a:cubicBezTo>
                  <a:cubicBezTo>
                    <a:pt x="124" y="215"/>
                    <a:pt x="128" y="215"/>
                    <a:pt x="132" y="214"/>
                  </a:cubicBezTo>
                  <a:cubicBezTo>
                    <a:pt x="133" y="214"/>
                    <a:pt x="146" y="213"/>
                    <a:pt x="168" y="213"/>
                  </a:cubicBezTo>
                  <a:cubicBezTo>
                    <a:pt x="240" y="213"/>
                    <a:pt x="404" y="232"/>
                    <a:pt x="559" y="395"/>
                  </a:cubicBezTo>
                  <a:cubicBezTo>
                    <a:pt x="839" y="675"/>
                    <a:pt x="1102" y="1388"/>
                    <a:pt x="800" y="3185"/>
                  </a:cubicBezTo>
                  <a:cubicBezTo>
                    <a:pt x="795" y="3240"/>
                    <a:pt x="833" y="3295"/>
                    <a:pt x="888" y="3306"/>
                  </a:cubicBezTo>
                  <a:lnTo>
                    <a:pt x="905" y="3306"/>
                  </a:lnTo>
                  <a:cubicBezTo>
                    <a:pt x="959" y="3306"/>
                    <a:pt x="1004" y="3273"/>
                    <a:pt x="1009" y="3217"/>
                  </a:cubicBezTo>
                  <a:cubicBezTo>
                    <a:pt x="1267" y="1699"/>
                    <a:pt x="1162" y="697"/>
                    <a:pt x="708" y="242"/>
                  </a:cubicBezTo>
                  <a:cubicBezTo>
                    <a:pt x="499" y="33"/>
                    <a:pt x="275" y="0"/>
                    <a:pt x="164" y="0"/>
                  </a:cubicBezTo>
                  <a:close/>
                </a:path>
              </a:pathLst>
            </a:custGeom>
            <a:solidFill>
              <a:srgbClr val="2E252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8"/>
            <p:cNvSpPr/>
            <p:nvPr/>
          </p:nvSpPr>
          <p:spPr>
            <a:xfrm>
              <a:off x="869725" y="3413150"/>
              <a:ext cx="49775" cy="80500"/>
            </a:xfrm>
            <a:custGeom>
              <a:avLst/>
              <a:gdLst/>
              <a:ahLst/>
              <a:cxnLst/>
              <a:rect l="l" t="t" r="r" b="b"/>
              <a:pathLst>
                <a:path w="1991" h="3220" extrusionOk="0">
                  <a:moveTo>
                    <a:pt x="613" y="0"/>
                  </a:moveTo>
                  <a:cubicBezTo>
                    <a:pt x="565" y="0"/>
                    <a:pt x="520" y="36"/>
                    <a:pt x="511" y="84"/>
                  </a:cubicBezTo>
                  <a:lnTo>
                    <a:pt x="172" y="1877"/>
                  </a:lnTo>
                  <a:cubicBezTo>
                    <a:pt x="165" y="1904"/>
                    <a:pt x="172" y="1937"/>
                    <a:pt x="187" y="1958"/>
                  </a:cubicBezTo>
                  <a:cubicBezTo>
                    <a:pt x="210" y="1986"/>
                    <a:pt x="231" y="1998"/>
                    <a:pt x="264" y="2003"/>
                  </a:cubicBezTo>
                  <a:lnTo>
                    <a:pt x="1553" y="2145"/>
                  </a:lnTo>
                  <a:lnTo>
                    <a:pt x="73" y="3022"/>
                  </a:lnTo>
                  <a:cubicBezTo>
                    <a:pt x="18" y="3050"/>
                    <a:pt x="1" y="3116"/>
                    <a:pt x="33" y="3164"/>
                  </a:cubicBezTo>
                  <a:cubicBezTo>
                    <a:pt x="51" y="3197"/>
                    <a:pt x="89" y="3220"/>
                    <a:pt x="122" y="3220"/>
                  </a:cubicBezTo>
                  <a:cubicBezTo>
                    <a:pt x="144" y="3220"/>
                    <a:pt x="160" y="3214"/>
                    <a:pt x="177" y="3203"/>
                  </a:cubicBezTo>
                  <a:lnTo>
                    <a:pt x="1930" y="2167"/>
                  </a:lnTo>
                  <a:cubicBezTo>
                    <a:pt x="1968" y="2140"/>
                    <a:pt x="1991" y="2096"/>
                    <a:pt x="1980" y="2052"/>
                  </a:cubicBezTo>
                  <a:cubicBezTo>
                    <a:pt x="1974" y="2008"/>
                    <a:pt x="1936" y="1975"/>
                    <a:pt x="1892" y="1970"/>
                  </a:cubicBezTo>
                  <a:lnTo>
                    <a:pt x="402" y="1806"/>
                  </a:lnTo>
                  <a:lnTo>
                    <a:pt x="719" y="128"/>
                  </a:lnTo>
                  <a:cubicBezTo>
                    <a:pt x="731" y="68"/>
                    <a:pt x="691" y="13"/>
                    <a:pt x="632" y="2"/>
                  </a:cubicBezTo>
                  <a:cubicBezTo>
                    <a:pt x="626" y="1"/>
                    <a:pt x="620" y="0"/>
                    <a:pt x="61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8"/>
            <p:cNvSpPr/>
            <p:nvPr/>
          </p:nvSpPr>
          <p:spPr>
            <a:xfrm>
              <a:off x="414425" y="3545400"/>
              <a:ext cx="91950" cy="159550"/>
            </a:xfrm>
            <a:custGeom>
              <a:avLst/>
              <a:gdLst/>
              <a:ahLst/>
              <a:cxnLst/>
              <a:rect l="l" t="t" r="r" b="b"/>
              <a:pathLst>
                <a:path w="3678" h="6382" extrusionOk="0">
                  <a:moveTo>
                    <a:pt x="3560" y="0"/>
                  </a:moveTo>
                  <a:cubicBezTo>
                    <a:pt x="3534" y="0"/>
                    <a:pt x="3508" y="10"/>
                    <a:pt x="3487" y="29"/>
                  </a:cubicBezTo>
                  <a:cubicBezTo>
                    <a:pt x="872" y="2555"/>
                    <a:pt x="22" y="6211"/>
                    <a:pt x="11" y="6250"/>
                  </a:cubicBezTo>
                  <a:cubicBezTo>
                    <a:pt x="1" y="6304"/>
                    <a:pt x="39" y="6364"/>
                    <a:pt x="93" y="6376"/>
                  </a:cubicBezTo>
                  <a:cubicBezTo>
                    <a:pt x="99" y="6376"/>
                    <a:pt x="110" y="6381"/>
                    <a:pt x="115" y="6381"/>
                  </a:cubicBezTo>
                  <a:cubicBezTo>
                    <a:pt x="165" y="6381"/>
                    <a:pt x="209" y="6348"/>
                    <a:pt x="219" y="6298"/>
                  </a:cubicBezTo>
                  <a:cubicBezTo>
                    <a:pt x="224" y="6260"/>
                    <a:pt x="1064" y="2665"/>
                    <a:pt x="3634" y="182"/>
                  </a:cubicBezTo>
                  <a:cubicBezTo>
                    <a:pt x="3677" y="138"/>
                    <a:pt x="3677" y="72"/>
                    <a:pt x="3639" y="34"/>
                  </a:cubicBezTo>
                  <a:cubicBezTo>
                    <a:pt x="3617" y="11"/>
                    <a:pt x="3588" y="0"/>
                    <a:pt x="356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8"/>
            <p:cNvSpPr/>
            <p:nvPr/>
          </p:nvSpPr>
          <p:spPr>
            <a:xfrm>
              <a:off x="1072950" y="4367975"/>
              <a:ext cx="12900" cy="30150"/>
            </a:xfrm>
            <a:custGeom>
              <a:avLst/>
              <a:gdLst/>
              <a:ahLst/>
              <a:cxnLst/>
              <a:rect l="l" t="t" r="r" b="b"/>
              <a:pathLst>
                <a:path w="516" h="1206" extrusionOk="0">
                  <a:moveTo>
                    <a:pt x="400" y="1"/>
                  </a:moveTo>
                  <a:cubicBezTo>
                    <a:pt x="354" y="1"/>
                    <a:pt x="310" y="31"/>
                    <a:pt x="297" y="77"/>
                  </a:cubicBezTo>
                  <a:lnTo>
                    <a:pt x="17" y="1069"/>
                  </a:lnTo>
                  <a:cubicBezTo>
                    <a:pt x="1" y="1123"/>
                    <a:pt x="34" y="1183"/>
                    <a:pt x="93" y="1200"/>
                  </a:cubicBezTo>
                  <a:cubicBezTo>
                    <a:pt x="99" y="1200"/>
                    <a:pt x="110" y="1206"/>
                    <a:pt x="121" y="1206"/>
                  </a:cubicBezTo>
                  <a:cubicBezTo>
                    <a:pt x="165" y="1206"/>
                    <a:pt x="209" y="1173"/>
                    <a:pt x="219" y="1129"/>
                  </a:cubicBezTo>
                  <a:lnTo>
                    <a:pt x="499" y="136"/>
                  </a:lnTo>
                  <a:cubicBezTo>
                    <a:pt x="515" y="82"/>
                    <a:pt x="482" y="22"/>
                    <a:pt x="428" y="5"/>
                  </a:cubicBezTo>
                  <a:cubicBezTo>
                    <a:pt x="419" y="2"/>
                    <a:pt x="409" y="1"/>
                    <a:pt x="40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4" name="Google Shape;684;p8"/>
            <p:cNvSpPr/>
            <p:nvPr/>
          </p:nvSpPr>
          <p:spPr>
            <a:xfrm>
              <a:off x="1093075" y="4367425"/>
              <a:ext cx="5400" cy="25900"/>
            </a:xfrm>
            <a:custGeom>
              <a:avLst/>
              <a:gdLst/>
              <a:ahLst/>
              <a:cxnLst/>
              <a:rect l="l" t="t" r="r" b="b"/>
              <a:pathLst>
                <a:path w="216" h="1036" extrusionOk="0">
                  <a:moveTo>
                    <a:pt x="105" y="0"/>
                  </a:moveTo>
                  <a:cubicBezTo>
                    <a:pt x="44" y="0"/>
                    <a:pt x="1" y="49"/>
                    <a:pt x="1" y="104"/>
                  </a:cubicBezTo>
                  <a:lnTo>
                    <a:pt x="6" y="932"/>
                  </a:lnTo>
                  <a:cubicBezTo>
                    <a:pt x="6" y="987"/>
                    <a:pt x="56" y="1035"/>
                    <a:pt x="110" y="1035"/>
                  </a:cubicBezTo>
                  <a:cubicBezTo>
                    <a:pt x="171" y="1035"/>
                    <a:pt x="215" y="987"/>
                    <a:pt x="215" y="932"/>
                  </a:cubicBezTo>
                  <a:lnTo>
                    <a:pt x="209" y="104"/>
                  </a:lnTo>
                  <a:cubicBezTo>
                    <a:pt x="209" y="49"/>
                    <a:pt x="165" y="0"/>
                    <a:pt x="10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685" name="Google Shape;685;p8"/>
          <p:cNvSpPr txBox="1">
            <a:spLocks noGrp="1"/>
          </p:cNvSpPr>
          <p:nvPr>
            <p:ph type="title"/>
          </p:nvPr>
        </p:nvSpPr>
        <p:spPr>
          <a:xfrm>
            <a:off x="2514125" y="1307100"/>
            <a:ext cx="4115700" cy="25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extLst>
      <p:ext uri="{BB962C8B-B14F-4D97-AF65-F5344CB8AC3E}">
        <p14:creationId xmlns:p14="http://schemas.microsoft.com/office/powerpoint/2010/main" val="3628431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lt1"/>
        </a:solidFill>
        <a:effectLst/>
      </p:bgPr>
    </p:bg>
    <p:spTree>
      <p:nvGrpSpPr>
        <p:cNvPr id="1" name="Shape 774"/>
        <p:cNvGrpSpPr/>
        <p:nvPr/>
      </p:nvGrpSpPr>
      <p:grpSpPr>
        <a:xfrm>
          <a:off x="0" y="0"/>
          <a:ext cx="0" cy="0"/>
          <a:chOff x="0" y="0"/>
          <a:chExt cx="0" cy="0"/>
        </a:xfrm>
      </p:grpSpPr>
      <p:grpSp>
        <p:nvGrpSpPr>
          <p:cNvPr id="775" name="Google Shape;775;p11"/>
          <p:cNvGrpSpPr/>
          <p:nvPr/>
        </p:nvGrpSpPr>
        <p:grpSpPr>
          <a:xfrm rot="10800000" flipH="1">
            <a:off x="122308" y="68542"/>
            <a:ext cx="8966083" cy="5041129"/>
            <a:chOff x="122308" y="68542"/>
            <a:chExt cx="8966083" cy="5041129"/>
          </a:xfrm>
        </p:grpSpPr>
        <p:sp>
          <p:nvSpPr>
            <p:cNvPr id="776" name="Google Shape;776;p11"/>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77" name="Google Shape;777;p1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78" name="Google Shape;778;p11"/>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779" name="Google Shape;779;p1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0" name="Google Shape;780;p11"/>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1" name="Google Shape;781;p11"/>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782" name="Google Shape;782;p11"/>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1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84" name="Google Shape;784;p1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785" name="Google Shape;785;p11"/>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86" name="Google Shape;786;p11"/>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87" name="Google Shape;787;p11"/>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88" name="Google Shape;788;p11"/>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11"/>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0" name="Google Shape;790;p11"/>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1" name="Google Shape;791;p11"/>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792" name="Google Shape;792;p1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793" name="Google Shape;793;p1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794" name="Google Shape;794;p1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795" name="Google Shape;795;p11"/>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796" name="Google Shape;796;p11"/>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797" name="Google Shape;797;p11"/>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798" name="Google Shape;798;p1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799" name="Google Shape;799;p1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0" name="Google Shape;800;p11"/>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1" name="Google Shape;801;p11"/>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2" name="Google Shape;802;p11"/>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03" name="Google Shape;803;p1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04" name="Google Shape;804;p11"/>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05" name="Google Shape;805;p11"/>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06" name="Google Shape;806;p1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7" name="Google Shape;807;p11"/>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08" name="Google Shape;808;p1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09" name="Google Shape;809;p1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0" name="Google Shape;810;p1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11" name="Google Shape;811;p11"/>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12" name="Google Shape;812;p1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3" name="Google Shape;813;p1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14" name="Google Shape;814;p11"/>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15" name="Google Shape;815;p11"/>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16" name="Google Shape;816;p11"/>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17" name="Google Shape;817;p11"/>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18" name="Google Shape;818;p11"/>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19" name="Google Shape;819;p11"/>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20" name="Google Shape;820;p11"/>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1" name="Google Shape;821;p11"/>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2" name="Google Shape;822;p11"/>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23" name="Google Shape;823;p11"/>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24" name="Google Shape;824;p11"/>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25" name="Google Shape;825;p11"/>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26" name="Google Shape;826;p11"/>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27" name="Google Shape;827;p11"/>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28" name="Google Shape;828;p11"/>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29" name="Google Shape;829;p11"/>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11"/>
          <p:cNvSpPr/>
          <p:nvPr/>
        </p:nvSpPr>
        <p:spPr>
          <a:xfrm rot="2700000">
            <a:off x="8369514" y="14961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31" name="Google Shape;831;p11"/>
          <p:cNvSpPr txBox="1">
            <a:spLocks noGrp="1"/>
          </p:cNvSpPr>
          <p:nvPr>
            <p:ph type="title" hasCustomPrompt="1"/>
          </p:nvPr>
        </p:nvSpPr>
        <p:spPr>
          <a:xfrm>
            <a:off x="1284000" y="1274600"/>
            <a:ext cx="6576000" cy="1818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9600"/>
              <a:buNone/>
              <a:defRPr sz="14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832" name="Google Shape;832;p11"/>
          <p:cNvSpPr txBox="1">
            <a:spLocks noGrp="1"/>
          </p:cNvSpPr>
          <p:nvPr>
            <p:ph type="subTitle" idx="1"/>
          </p:nvPr>
        </p:nvSpPr>
        <p:spPr>
          <a:xfrm>
            <a:off x="1586450" y="3359488"/>
            <a:ext cx="5971200" cy="509400"/>
          </a:xfrm>
          <a:prstGeom prst="rect">
            <a:avLst/>
          </a:prstGeom>
          <a:solidFill>
            <a:schemeClr val="accent3"/>
          </a:solid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800">
                <a:solidFill>
                  <a:schemeClr val="dk1"/>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extLst>
      <p:ext uri="{BB962C8B-B14F-4D97-AF65-F5344CB8AC3E}">
        <p14:creationId xmlns:p14="http://schemas.microsoft.com/office/powerpoint/2010/main" val="2794867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33"/>
        <p:cNvGrpSpPr/>
        <p:nvPr/>
      </p:nvGrpSpPr>
      <p:grpSpPr>
        <a:xfrm>
          <a:off x="0" y="0"/>
          <a:ext cx="0" cy="0"/>
          <a:chOff x="0" y="0"/>
          <a:chExt cx="0" cy="0"/>
        </a:xfrm>
      </p:grpSpPr>
    </p:spTree>
    <p:extLst>
      <p:ext uri="{BB962C8B-B14F-4D97-AF65-F5344CB8AC3E}">
        <p14:creationId xmlns:p14="http://schemas.microsoft.com/office/powerpoint/2010/main" val="13028632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834"/>
        <p:cNvGrpSpPr/>
        <p:nvPr/>
      </p:nvGrpSpPr>
      <p:grpSpPr>
        <a:xfrm>
          <a:off x="0" y="0"/>
          <a:ext cx="0" cy="0"/>
          <a:chOff x="0" y="0"/>
          <a:chExt cx="0" cy="0"/>
        </a:xfrm>
      </p:grpSpPr>
      <p:grpSp>
        <p:nvGrpSpPr>
          <p:cNvPr id="835" name="Google Shape;835;p13"/>
          <p:cNvGrpSpPr/>
          <p:nvPr/>
        </p:nvGrpSpPr>
        <p:grpSpPr>
          <a:xfrm rot="10800000" flipH="1">
            <a:off x="122308" y="68542"/>
            <a:ext cx="8966083" cy="4999273"/>
            <a:chOff x="122308" y="110399"/>
            <a:chExt cx="8966083" cy="4999273"/>
          </a:xfrm>
        </p:grpSpPr>
        <p:sp>
          <p:nvSpPr>
            <p:cNvPr id="836" name="Google Shape;836;p13"/>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37" name="Google Shape;837;p1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38" name="Google Shape;838;p1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39" name="Google Shape;839;p1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0" name="Google Shape;840;p1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1" name="Google Shape;841;p13"/>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42" name="Google Shape;842;p13"/>
            <p:cNvSpPr/>
            <p:nvPr/>
          </p:nvSpPr>
          <p:spPr>
            <a:xfrm>
              <a:off x="77754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1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44" name="Google Shape;844;p1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45" name="Google Shape;845;p1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46" name="Google Shape;846;p1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47" name="Google Shape;847;p13"/>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48" name="Google Shape;848;p1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9" name="Google Shape;849;p13"/>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0" name="Google Shape;850;p1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1" name="Google Shape;851;p1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52" name="Google Shape;852;p13"/>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53" name="Google Shape;853;p13"/>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54" name="Google Shape;854;p1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55" name="Google Shape;855;p13"/>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56" name="Google Shape;856;p1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57" name="Google Shape;857;p1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58" name="Google Shape;858;p13"/>
            <p:cNvSpPr/>
            <p:nvPr/>
          </p:nvSpPr>
          <p:spPr>
            <a:xfrm rot="8999773">
              <a:off x="65370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59" name="Google Shape;859;p13"/>
            <p:cNvSpPr/>
            <p:nvPr/>
          </p:nvSpPr>
          <p:spPr>
            <a:xfrm rot="8100000" flipH="1">
              <a:off x="7197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0" name="Google Shape;860;p1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1" name="Google Shape;861;p13"/>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2" name="Google Shape;862;p1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63" name="Google Shape;863;p13"/>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864" name="Google Shape;864;p1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65" name="Google Shape;865;p13"/>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866" name="Google Shape;866;p1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7" name="Google Shape;867;p1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68" name="Google Shape;868;p1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69" name="Google Shape;869;p1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0" name="Google Shape;870;p13"/>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71" name="Google Shape;871;p1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72" name="Google Shape;872;p1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3" name="Google Shape;873;p1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874" name="Google Shape;874;p1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75" name="Google Shape;875;p1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76" name="Google Shape;876;p1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877" name="Google Shape;877;p1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78" name="Google Shape;878;p1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879" name="Google Shape;879;p1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880" name="Google Shape;880;p1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1" name="Google Shape;881;p1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2" name="Google Shape;882;p1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883" name="Google Shape;883;p1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884" name="Google Shape;884;p1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885" name="Google Shape;885;p1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886" name="Google Shape;886;p1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887" name="Google Shape;887;p1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888" name="Google Shape;888;p1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889" name="Google Shape;889;p13"/>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0" name="Google Shape;890;p13"/>
          <p:cNvSpPr txBox="1">
            <a:spLocks noGrp="1"/>
          </p:cNvSpPr>
          <p:nvPr>
            <p:ph type="title"/>
          </p:nvPr>
        </p:nvSpPr>
        <p:spPr>
          <a:xfrm>
            <a:off x="942300" y="1645354"/>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1" name="Google Shape;891;p13"/>
          <p:cNvSpPr txBox="1">
            <a:spLocks noGrp="1"/>
          </p:cNvSpPr>
          <p:nvPr>
            <p:ph type="title" idx="2" hasCustomPrompt="1"/>
          </p:nvPr>
        </p:nvSpPr>
        <p:spPr>
          <a:xfrm>
            <a:off x="3465650"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2" name="Google Shape;892;p13"/>
          <p:cNvSpPr txBox="1">
            <a:spLocks noGrp="1"/>
          </p:cNvSpPr>
          <p:nvPr>
            <p:ph type="subTitle" idx="1"/>
          </p:nvPr>
        </p:nvSpPr>
        <p:spPr>
          <a:xfrm>
            <a:off x="942300" y="2111187"/>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3" name="Google Shape;893;p13"/>
          <p:cNvSpPr txBox="1">
            <a:spLocks noGrp="1"/>
          </p:cNvSpPr>
          <p:nvPr>
            <p:ph type="title" idx="3"/>
          </p:nvPr>
        </p:nvSpPr>
        <p:spPr>
          <a:xfrm>
            <a:off x="5865425" y="1645354"/>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4" name="Google Shape;894;p13"/>
          <p:cNvSpPr txBox="1">
            <a:spLocks noGrp="1"/>
          </p:cNvSpPr>
          <p:nvPr>
            <p:ph type="title" idx="4" hasCustomPrompt="1"/>
          </p:nvPr>
        </p:nvSpPr>
        <p:spPr>
          <a:xfrm>
            <a:off x="4860725" y="1828000"/>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5" name="Google Shape;895;p13"/>
          <p:cNvSpPr txBox="1">
            <a:spLocks noGrp="1"/>
          </p:cNvSpPr>
          <p:nvPr>
            <p:ph type="subTitle" idx="5"/>
          </p:nvPr>
        </p:nvSpPr>
        <p:spPr>
          <a:xfrm>
            <a:off x="5865425" y="2111187"/>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6"/>
          </p:nvPr>
        </p:nvSpPr>
        <p:spPr>
          <a:xfrm>
            <a:off x="942300" y="3045679"/>
            <a:ext cx="2336400" cy="487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897" name="Google Shape;897;p13"/>
          <p:cNvSpPr txBox="1">
            <a:spLocks noGrp="1"/>
          </p:cNvSpPr>
          <p:nvPr>
            <p:ph type="title" idx="7" hasCustomPrompt="1"/>
          </p:nvPr>
        </p:nvSpPr>
        <p:spPr>
          <a:xfrm>
            <a:off x="3465588" y="32283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5"/>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subTitle" idx="8"/>
          </p:nvPr>
        </p:nvSpPr>
        <p:spPr>
          <a:xfrm>
            <a:off x="942300" y="3511513"/>
            <a:ext cx="2336400" cy="4479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99" name="Google Shape;899;p13"/>
          <p:cNvSpPr txBox="1">
            <a:spLocks noGrp="1"/>
          </p:cNvSpPr>
          <p:nvPr>
            <p:ph type="title" idx="9"/>
          </p:nvPr>
        </p:nvSpPr>
        <p:spPr>
          <a:xfrm>
            <a:off x="5865425" y="3045679"/>
            <a:ext cx="2336400" cy="487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sz="27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00" name="Google Shape;900;p13"/>
          <p:cNvSpPr txBox="1">
            <a:spLocks noGrp="1"/>
          </p:cNvSpPr>
          <p:nvPr>
            <p:ph type="title" idx="13" hasCustomPrompt="1"/>
          </p:nvPr>
        </p:nvSpPr>
        <p:spPr>
          <a:xfrm>
            <a:off x="4860725" y="3221049"/>
            <a:ext cx="817800" cy="54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5000">
                <a:solidFill>
                  <a:schemeClr val="accent6"/>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1" name="Google Shape;901;p13"/>
          <p:cNvSpPr txBox="1">
            <a:spLocks noGrp="1"/>
          </p:cNvSpPr>
          <p:nvPr>
            <p:ph type="subTitle" idx="14"/>
          </p:nvPr>
        </p:nvSpPr>
        <p:spPr>
          <a:xfrm>
            <a:off x="5865425" y="3511513"/>
            <a:ext cx="2336400" cy="4479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902" name="Google Shape;902;p13"/>
          <p:cNvSpPr txBox="1">
            <a:spLocks noGrp="1"/>
          </p:cNvSpPr>
          <p:nvPr>
            <p:ph type="title" idx="15"/>
          </p:nvPr>
        </p:nvSpPr>
        <p:spPr>
          <a:xfrm>
            <a:off x="3497925" y="540000"/>
            <a:ext cx="21483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3714804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903"/>
        <p:cNvGrpSpPr/>
        <p:nvPr/>
      </p:nvGrpSpPr>
      <p:grpSpPr>
        <a:xfrm>
          <a:off x="0" y="0"/>
          <a:ext cx="0" cy="0"/>
          <a:chOff x="0" y="0"/>
          <a:chExt cx="0" cy="0"/>
        </a:xfrm>
      </p:grpSpPr>
      <p:grpSp>
        <p:nvGrpSpPr>
          <p:cNvPr id="904" name="Google Shape;904;p14"/>
          <p:cNvGrpSpPr/>
          <p:nvPr/>
        </p:nvGrpSpPr>
        <p:grpSpPr>
          <a:xfrm flipH="1">
            <a:off x="122308" y="68542"/>
            <a:ext cx="8895562" cy="4967421"/>
            <a:chOff x="135794" y="68542"/>
            <a:chExt cx="8895562" cy="4967421"/>
          </a:xfrm>
        </p:grpSpPr>
        <p:grpSp>
          <p:nvGrpSpPr>
            <p:cNvPr id="905" name="Google Shape;905;p14"/>
            <p:cNvGrpSpPr/>
            <p:nvPr/>
          </p:nvGrpSpPr>
          <p:grpSpPr>
            <a:xfrm>
              <a:off x="135794" y="68542"/>
              <a:ext cx="8895562" cy="4967421"/>
              <a:chOff x="135794" y="68542"/>
              <a:chExt cx="8895562" cy="4967421"/>
            </a:xfrm>
          </p:grpSpPr>
          <p:grpSp>
            <p:nvGrpSpPr>
              <p:cNvPr id="906" name="Google Shape;906;p14"/>
              <p:cNvGrpSpPr/>
              <p:nvPr/>
            </p:nvGrpSpPr>
            <p:grpSpPr>
              <a:xfrm>
                <a:off x="135794" y="68542"/>
                <a:ext cx="8895562" cy="4967421"/>
                <a:chOff x="135794" y="68542"/>
                <a:chExt cx="8895562" cy="4967421"/>
              </a:xfrm>
            </p:grpSpPr>
            <p:grpSp>
              <p:nvGrpSpPr>
                <p:cNvPr id="907" name="Google Shape;907;p14"/>
                <p:cNvGrpSpPr/>
                <p:nvPr/>
              </p:nvGrpSpPr>
              <p:grpSpPr>
                <a:xfrm rot="10800000">
                  <a:off x="7868647" y="1236600"/>
                  <a:ext cx="456959" cy="2111662"/>
                  <a:chOff x="8524342" y="1674075"/>
                  <a:chExt cx="456959" cy="2111662"/>
                </a:xfrm>
              </p:grpSpPr>
              <p:sp>
                <p:nvSpPr>
                  <p:cNvPr id="908" name="Google Shape;908;p14"/>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09" name="Google Shape;909;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0" name="Google Shape;910;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11" name="Google Shape;911;p14"/>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912" name="Google Shape;912;p14"/>
                <p:cNvGrpSpPr/>
                <p:nvPr/>
              </p:nvGrpSpPr>
              <p:grpSpPr>
                <a:xfrm>
                  <a:off x="135794" y="68542"/>
                  <a:ext cx="8895562" cy="4967421"/>
                  <a:chOff x="135794" y="68542"/>
                  <a:chExt cx="8895562" cy="4967421"/>
                </a:xfrm>
              </p:grpSpPr>
              <p:grpSp>
                <p:nvGrpSpPr>
                  <p:cNvPr id="913" name="Google Shape;913;p14"/>
                  <p:cNvGrpSpPr/>
                  <p:nvPr/>
                </p:nvGrpSpPr>
                <p:grpSpPr>
                  <a:xfrm>
                    <a:off x="135794" y="68542"/>
                    <a:ext cx="8895562" cy="4967421"/>
                    <a:chOff x="135794" y="68542"/>
                    <a:chExt cx="8895562" cy="4967421"/>
                  </a:xfrm>
                </p:grpSpPr>
                <p:sp>
                  <p:nvSpPr>
                    <p:cNvPr id="914" name="Google Shape;914;p14"/>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15" name="Google Shape;915;p14"/>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16" name="Google Shape;916;p14"/>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17" name="Google Shape;917;p14"/>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18" name="Google Shape;918;p14"/>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19" name="Google Shape;919;p14"/>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20" name="Google Shape;920;p14"/>
                    <p:cNvSpPr/>
                    <p:nvPr/>
                  </p:nvSpPr>
                  <p:spPr>
                    <a:xfrm rot="5400000" flipH="1">
                      <a:off x="1080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1" name="Google Shape;921;p14"/>
                    <p:cNvSpPr/>
                    <p:nvPr/>
                  </p:nvSpPr>
                  <p:spPr>
                    <a:xfrm rot="-900406" flipH="1">
                      <a:off x="4850010" y="7098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2" name="Google Shape;922;p14"/>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23" name="Google Shape;923;p14"/>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4" name="Google Shape;924;p14"/>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25" name="Google Shape;925;p14"/>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26" name="Google Shape;926;p14"/>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27" name="Google Shape;927;p14"/>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28" name="Google Shape;928;p14"/>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29" name="Google Shape;929;p14"/>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0" name="Google Shape;930;p14"/>
                    <p:cNvSpPr/>
                    <p:nvPr/>
                  </p:nvSpPr>
                  <p:spPr>
                    <a:xfrm rot="6300406">
                      <a:off x="389970" y="7329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31" name="Google Shape;931;p14"/>
                    <p:cNvSpPr/>
                    <p:nvPr/>
                  </p:nvSpPr>
                  <p:spPr>
                    <a:xfrm>
                      <a:off x="5833689" y="5892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32" name="Google Shape;932;p14"/>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33" name="Google Shape;933;p14"/>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4" name="Google Shape;934;p14"/>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35" name="Google Shape;935;p14"/>
                    <p:cNvSpPr/>
                    <p:nvPr/>
                  </p:nvSpPr>
                  <p:spPr>
                    <a:xfrm rot="-10594826" flipH="1">
                      <a:off x="2806268" y="4178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36" name="Google Shape;936;p14"/>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37" name="Google Shape;937;p14"/>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938" name="Google Shape;938;p14"/>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39" name="Google Shape;939;p14"/>
                    <p:cNvSpPr/>
                    <p:nvPr/>
                  </p:nvSpPr>
                  <p:spPr>
                    <a:xfrm rot="2700000">
                      <a:off x="2087466" y="43448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40" name="Google Shape;940;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1" name="Google Shape;941;p14"/>
                    <p:cNvSpPr/>
                    <p:nvPr/>
                  </p:nvSpPr>
                  <p:spPr>
                    <a:xfrm rot="6300406">
                      <a:off x="6644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2" name="Google Shape;942;p14"/>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3" name="Google Shape;943;p14"/>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44" name="Google Shape;944;p14"/>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45" name="Google Shape;945;p14"/>
                    <p:cNvSpPr/>
                    <p:nvPr/>
                  </p:nvSpPr>
                  <p:spPr>
                    <a:xfrm rot="8100000" flipH="1">
                      <a:off x="8826469" y="355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46" name="Google Shape;946;p14"/>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47" name="Google Shape;947;p14"/>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48" name="Google Shape;948;p14"/>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49" name="Google Shape;949;p14"/>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0" name="Google Shape;950;p14"/>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51" name="Google Shape;951;p14"/>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52" name="Google Shape;952;p14"/>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53" name="Google Shape;953;p14"/>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54" name="Google Shape;954;p14"/>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5" name="Google Shape;955;p14"/>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6" name="Google Shape;956;p14"/>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57" name="Google Shape;957;p14"/>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958" name="Google Shape;958;p14"/>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59" name="Google Shape;959;p14"/>
                    <p:cNvSpPr/>
                    <p:nvPr/>
                  </p:nvSpPr>
                  <p:spPr>
                    <a:xfrm rot="8100000" flipH="1">
                      <a:off x="54882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0" name="Google Shape;960;p14"/>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61" name="Google Shape;961;p14"/>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962" name="Google Shape;962;p14"/>
                  <p:cNvGrpSpPr/>
                  <p:nvPr/>
                </p:nvGrpSpPr>
                <p:grpSpPr>
                  <a:xfrm rot="10800000">
                    <a:off x="828058" y="1376836"/>
                    <a:ext cx="480016" cy="1076509"/>
                    <a:chOff x="122308" y="3683092"/>
                    <a:chExt cx="480016" cy="1076509"/>
                  </a:xfrm>
                </p:grpSpPr>
                <p:sp>
                  <p:nvSpPr>
                    <p:cNvPr id="963" name="Google Shape;963;p14"/>
                    <p:cNvSpPr/>
                    <p:nvPr/>
                  </p:nvSpPr>
                  <p:spPr>
                    <a:xfrm rot="8999773">
                      <a:off x="1246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64" name="Google Shape;964;p14"/>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5" name="Google Shape;965;p14"/>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966" name="Google Shape;966;p14"/>
              <p:cNvSpPr/>
              <p:nvPr/>
            </p:nvSpPr>
            <p:spPr>
              <a:xfrm>
                <a:off x="62325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7" name="Google Shape;967;p14"/>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968" name="Google Shape;968;p14"/>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69" name="Google Shape;969;p14"/>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0" name="Google Shape;970;p14"/>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71" name="Google Shape;971;p14"/>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2" name="Google Shape;972;p14"/>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3" name="Google Shape;973;p14"/>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74" name="Google Shape;974;p14"/>
            <p:cNvSpPr/>
            <p:nvPr/>
          </p:nvSpPr>
          <p:spPr>
            <a:xfrm rot="-4499594">
              <a:off x="15802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975" name="Google Shape;975;p14"/>
            <p:cNvSpPr/>
            <p:nvPr/>
          </p:nvSpPr>
          <p:spPr>
            <a:xfrm rot="8100000">
              <a:off x="7448940" y="2924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76" name="Google Shape;976;p14"/>
            <p:cNvSpPr/>
            <p:nvPr/>
          </p:nvSpPr>
          <p:spPr>
            <a:xfrm rot="-4499594">
              <a:off x="6618137" y="731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977" name="Google Shape;977;p14"/>
          <p:cNvSpPr txBox="1">
            <a:spLocks noGrp="1"/>
          </p:cNvSpPr>
          <p:nvPr>
            <p:ph type="title"/>
          </p:nvPr>
        </p:nvSpPr>
        <p:spPr>
          <a:xfrm>
            <a:off x="2385750" y="2891225"/>
            <a:ext cx="4372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7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78" name="Google Shape;978;p14"/>
          <p:cNvSpPr txBox="1">
            <a:spLocks noGrp="1"/>
          </p:cNvSpPr>
          <p:nvPr>
            <p:ph type="subTitle" idx="1"/>
          </p:nvPr>
        </p:nvSpPr>
        <p:spPr>
          <a:xfrm>
            <a:off x="2385650" y="1832225"/>
            <a:ext cx="4372500" cy="1059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extLst>
      <p:ext uri="{BB962C8B-B14F-4D97-AF65-F5344CB8AC3E}">
        <p14:creationId xmlns:p14="http://schemas.microsoft.com/office/powerpoint/2010/main" val="2442634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solidFill>
          <a:schemeClr val="lt1"/>
        </a:solidFill>
        <a:effectLst/>
      </p:bgPr>
    </p:bg>
    <p:spTree>
      <p:nvGrpSpPr>
        <p:cNvPr id="1" name="Shape 979"/>
        <p:cNvGrpSpPr/>
        <p:nvPr/>
      </p:nvGrpSpPr>
      <p:grpSpPr>
        <a:xfrm>
          <a:off x="0" y="0"/>
          <a:ext cx="0" cy="0"/>
          <a:chOff x="0" y="0"/>
          <a:chExt cx="0" cy="0"/>
        </a:xfrm>
      </p:grpSpPr>
      <p:grpSp>
        <p:nvGrpSpPr>
          <p:cNvPr id="980" name="Google Shape;980;p15"/>
          <p:cNvGrpSpPr/>
          <p:nvPr/>
        </p:nvGrpSpPr>
        <p:grpSpPr>
          <a:xfrm rot="10800000" flipH="1">
            <a:off x="122308" y="68542"/>
            <a:ext cx="8966083" cy="5041129"/>
            <a:chOff x="122308" y="68542"/>
            <a:chExt cx="8966083" cy="5041129"/>
          </a:xfrm>
        </p:grpSpPr>
        <p:sp>
          <p:nvSpPr>
            <p:cNvPr id="981" name="Google Shape;981;p15"/>
            <p:cNvSpPr/>
            <p:nvPr/>
          </p:nvSpPr>
          <p:spPr>
            <a:xfrm rot="2700000">
              <a:off x="2435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2" name="Google Shape;982;p15"/>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83" name="Google Shape;983;p15"/>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984" name="Google Shape;984;p15"/>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85" name="Google Shape;985;p15"/>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86" name="Google Shape;986;p15"/>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987" name="Google Shape;987;p15"/>
            <p:cNvSpPr/>
            <p:nvPr/>
          </p:nvSpPr>
          <p:spPr>
            <a:xfrm>
              <a:off x="7851650" y="21895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8" name="Google Shape;988;p15"/>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89" name="Google Shape;989;p15"/>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990" name="Google Shape;990;p15"/>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1" name="Google Shape;991;p15"/>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2" name="Google Shape;992;p15"/>
            <p:cNvSpPr/>
            <p:nvPr/>
          </p:nvSpPr>
          <p:spPr>
            <a:xfrm rot="8100000" flipH="1">
              <a:off x="4509194" y="2360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993" name="Google Shape;993;p15"/>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4" name="Google Shape;994;p15"/>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995" name="Google Shape;995;p15"/>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996" name="Google Shape;996;p15"/>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997" name="Google Shape;997;p15"/>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998" name="Google Shape;998;p15"/>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999" name="Google Shape;999;p15"/>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00" name="Google Shape;1000;p15"/>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1" name="Google Shape;1001;p15"/>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02" name="Google Shape;1002;p15"/>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03" name="Google Shape;1003;p15"/>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04" name="Google Shape;1004;p15"/>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05" name="Google Shape;1005;p15"/>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06" name="Google Shape;1006;p15"/>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07" name="Google Shape;1007;p15"/>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08" name="Google Shape;1008;p15"/>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009" name="Google Shape;1009;p15"/>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0" name="Google Shape;1010;p15"/>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011" name="Google Shape;1011;p15"/>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2" name="Google Shape;1012;p15"/>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3" name="Google Shape;1013;p15"/>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4" name="Google Shape;1014;p15"/>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15" name="Google Shape;1015;p15"/>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16" name="Google Shape;1016;p15"/>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17" name="Google Shape;1017;p15"/>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18" name="Google Shape;1018;p15"/>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019" name="Google Shape;1019;p15"/>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0" name="Google Shape;1020;p15"/>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1" name="Google Shape;1021;p15"/>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022" name="Google Shape;1022;p15"/>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23" name="Google Shape;1023;p15"/>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024" name="Google Shape;1024;p15"/>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025" name="Google Shape;1025;p15"/>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6" name="Google Shape;1026;p15"/>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27" name="Google Shape;1027;p15"/>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028" name="Google Shape;1028;p15"/>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029" name="Google Shape;1029;p15"/>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030" name="Google Shape;1030;p15"/>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031" name="Google Shape;1031;p15"/>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032" name="Google Shape;1032;p15"/>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033" name="Google Shape;1033;p15"/>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034" name="Google Shape;1034;p15"/>
          <p:cNvSpPr/>
          <p:nvPr/>
        </p:nvSpPr>
        <p:spPr>
          <a:xfrm>
            <a:off x="726275" y="540000"/>
            <a:ext cx="76914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5" name="Google Shape;1035;p15"/>
          <p:cNvSpPr/>
          <p:nvPr/>
        </p:nvSpPr>
        <p:spPr>
          <a:xfrm rot="-5028676">
            <a:off x="525904" y="3714319"/>
            <a:ext cx="991612" cy="1999913"/>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6" name="Google Shape;1036;p15"/>
          <p:cNvSpPr txBox="1">
            <a:spLocks noGrp="1"/>
          </p:cNvSpPr>
          <p:nvPr>
            <p:ph type="subTitle" idx="1"/>
          </p:nvPr>
        </p:nvSpPr>
        <p:spPr>
          <a:xfrm>
            <a:off x="2833800" y="2809650"/>
            <a:ext cx="3476400" cy="1149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5"/>
          <p:cNvSpPr txBox="1">
            <a:spLocks noGrp="1"/>
          </p:cNvSpPr>
          <p:nvPr>
            <p:ph type="title"/>
          </p:nvPr>
        </p:nvSpPr>
        <p:spPr>
          <a:xfrm>
            <a:off x="2833800" y="1184250"/>
            <a:ext cx="3476400" cy="162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140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38" name="Google Shape;1038;p15"/>
          <p:cNvSpPr/>
          <p:nvPr/>
        </p:nvSpPr>
        <p:spPr>
          <a:xfrm>
            <a:off x="4107375" y="4397112"/>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39" name="Google Shape;1039;p15"/>
          <p:cNvSpPr/>
          <p:nvPr/>
        </p:nvSpPr>
        <p:spPr>
          <a:xfrm rot="-8099864">
            <a:off x="7155988" y="3866717"/>
            <a:ext cx="991625" cy="1999918"/>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461430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3">
  <p:cSld name="Title and Text 3">
    <p:bg>
      <p:bgPr>
        <a:solidFill>
          <a:schemeClr val="lt1"/>
        </a:solidFill>
        <a:effectLst/>
      </p:bgPr>
    </p:bg>
    <p:spTree>
      <p:nvGrpSpPr>
        <p:cNvPr id="1" name="Shape 1190"/>
        <p:cNvGrpSpPr/>
        <p:nvPr/>
      </p:nvGrpSpPr>
      <p:grpSpPr>
        <a:xfrm>
          <a:off x="0" y="0"/>
          <a:ext cx="0" cy="0"/>
          <a:chOff x="0" y="0"/>
          <a:chExt cx="0" cy="0"/>
        </a:xfrm>
      </p:grpSpPr>
      <p:grpSp>
        <p:nvGrpSpPr>
          <p:cNvPr id="1191" name="Google Shape;1191;p18"/>
          <p:cNvGrpSpPr/>
          <p:nvPr/>
        </p:nvGrpSpPr>
        <p:grpSpPr>
          <a:xfrm flipH="1">
            <a:off x="122308" y="144742"/>
            <a:ext cx="8895562" cy="4967421"/>
            <a:chOff x="135794" y="68542"/>
            <a:chExt cx="8895562" cy="4967421"/>
          </a:xfrm>
        </p:grpSpPr>
        <p:grpSp>
          <p:nvGrpSpPr>
            <p:cNvPr id="1192" name="Google Shape;1192;p18"/>
            <p:cNvGrpSpPr/>
            <p:nvPr/>
          </p:nvGrpSpPr>
          <p:grpSpPr>
            <a:xfrm>
              <a:off x="135794" y="68542"/>
              <a:ext cx="8895562" cy="4967421"/>
              <a:chOff x="135794" y="68542"/>
              <a:chExt cx="8895562" cy="4967421"/>
            </a:xfrm>
          </p:grpSpPr>
          <p:grpSp>
            <p:nvGrpSpPr>
              <p:cNvPr id="1193" name="Google Shape;1193;p18"/>
              <p:cNvGrpSpPr/>
              <p:nvPr/>
            </p:nvGrpSpPr>
            <p:grpSpPr>
              <a:xfrm>
                <a:off x="135794" y="68542"/>
                <a:ext cx="8895562" cy="4967421"/>
                <a:chOff x="135794" y="68542"/>
                <a:chExt cx="8895562" cy="4967421"/>
              </a:xfrm>
            </p:grpSpPr>
            <p:sp>
              <p:nvSpPr>
                <p:cNvPr id="1194" name="Google Shape;1194;p18"/>
                <p:cNvSpPr/>
                <p:nvPr/>
              </p:nvSpPr>
              <p:spPr>
                <a:xfrm rot="5400000">
                  <a:off x="7101033" y="88735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nvGrpSpPr>
                <p:cNvPr id="1195" name="Google Shape;1195;p18"/>
                <p:cNvGrpSpPr/>
                <p:nvPr/>
              </p:nvGrpSpPr>
              <p:grpSpPr>
                <a:xfrm>
                  <a:off x="135794" y="68542"/>
                  <a:ext cx="8895562" cy="4967421"/>
                  <a:chOff x="135794" y="68542"/>
                  <a:chExt cx="8895562" cy="4967421"/>
                </a:xfrm>
              </p:grpSpPr>
              <p:grpSp>
                <p:nvGrpSpPr>
                  <p:cNvPr id="1196" name="Google Shape;1196;p18"/>
                  <p:cNvGrpSpPr/>
                  <p:nvPr/>
                </p:nvGrpSpPr>
                <p:grpSpPr>
                  <a:xfrm>
                    <a:off x="135794" y="68542"/>
                    <a:ext cx="8895562" cy="4967421"/>
                    <a:chOff x="135794" y="68542"/>
                    <a:chExt cx="8895562" cy="4967421"/>
                  </a:xfrm>
                </p:grpSpPr>
                <p:sp>
                  <p:nvSpPr>
                    <p:cNvPr id="1197" name="Google Shape;1197;p1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198" name="Google Shape;1198;p1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199" name="Google Shape;1199;p1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0" name="Google Shape;1200;p18"/>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1" name="Google Shape;1201;p18"/>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02" name="Google Shape;1202;p18"/>
                    <p:cNvSpPr/>
                    <p:nvPr/>
                  </p:nvSpPr>
                  <p:spPr>
                    <a:xfrm rot="5400000" flipH="1">
                      <a:off x="470935" y="578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3" name="Google Shape;1203;p18"/>
                    <p:cNvSpPr/>
                    <p:nvPr/>
                  </p:nvSpPr>
                  <p:spPr>
                    <a:xfrm rot="-900406" flipH="1">
                      <a:off x="4621410" y="5574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4" name="Google Shape;1204;p18"/>
                    <p:cNvSpPr/>
                    <p:nvPr/>
                  </p:nvSpPr>
                  <p:spPr>
                    <a:xfrm rot="8100000" flipH="1">
                      <a:off x="4204394" y="84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05" name="Google Shape;1205;p18"/>
                    <p:cNvSpPr/>
                    <p:nvPr/>
                  </p:nvSpPr>
                  <p:spPr>
                    <a:xfrm rot="-5400000">
                      <a:off x="3039403" y="3713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06" name="Google Shape;1206;p1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07" name="Google Shape;1207;p18"/>
                    <p:cNvSpPr/>
                    <p:nvPr/>
                  </p:nvSpPr>
                  <p:spPr>
                    <a:xfrm rot="6300406">
                      <a:off x="23011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08" name="Google Shape;1208;p1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09" name="Google Shape;1209;p1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0" name="Google Shape;1210;p1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211" name="Google Shape;1211;p18"/>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2" name="Google Shape;1212;p18"/>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13" name="Google Shape;1213;p18"/>
                    <p:cNvSpPr/>
                    <p:nvPr/>
                  </p:nvSpPr>
                  <p:spPr>
                    <a:xfrm rot="8100000" flipH="1">
                      <a:off x="75786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4" name="Google Shape;1214;p1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15" name="Google Shape;1215;p18"/>
                    <p:cNvSpPr/>
                    <p:nvPr/>
                  </p:nvSpPr>
                  <p:spPr>
                    <a:xfrm>
                      <a:off x="8707514" y="8961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16" name="Google Shape;1216;p1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217" name="Google Shape;1217;p1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18" name="Google Shape;1218;p18"/>
                    <p:cNvSpPr/>
                    <p:nvPr/>
                  </p:nvSpPr>
                  <p:spPr>
                    <a:xfrm rot="2700000">
                      <a:off x="2087466" y="44972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219" name="Google Shape;1219;p1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0" name="Google Shape;1220;p1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1" name="Google Shape;1221;p1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2" name="Google Shape;1222;p1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23" name="Google Shape;1223;p1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24" name="Google Shape;1224;p18"/>
                    <p:cNvSpPr/>
                    <p:nvPr/>
                  </p:nvSpPr>
                  <p:spPr>
                    <a:xfrm rot="8100000" flipH="1">
                      <a:off x="8750269" y="4013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25" name="Google Shape;1225;p18"/>
                    <p:cNvSpPr/>
                    <p:nvPr/>
                  </p:nvSpPr>
                  <p:spPr>
                    <a:xfrm rot="2700000">
                      <a:off x="8598114" y="20295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6" name="Google Shape;1226;p1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27" name="Google Shape;1227;p18"/>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28" name="Google Shape;1228;p18"/>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29" name="Google Shape;1229;p1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230" name="Google Shape;1230;p1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31" name="Google Shape;1231;p18"/>
                    <p:cNvSpPr/>
                    <p:nvPr/>
                  </p:nvSpPr>
                  <p:spPr>
                    <a:xfrm rot="8100000" flipH="1">
                      <a:off x="3618269" y="4729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32" name="Google Shape;1232;p1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233" name="Google Shape;1233;p18"/>
                    <p:cNvSpPr/>
                    <p:nvPr/>
                  </p:nvSpPr>
                  <p:spPr>
                    <a:xfrm rot="8999773">
                      <a:off x="6027097" y="40542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4" name="Google Shape;1234;p18"/>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5" name="Google Shape;1235;p18"/>
                    <p:cNvSpPr/>
                    <p:nvPr/>
                  </p:nvSpPr>
                  <p:spPr>
                    <a:xfrm rot="2700000">
                      <a:off x="6706364" y="44944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236" name="Google Shape;1236;p18"/>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237" name="Google Shape;1237;p1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238" name="Google Shape;1238;p18"/>
                    <p:cNvSpPr/>
                    <p:nvPr/>
                  </p:nvSpPr>
                  <p:spPr>
                    <a:xfrm rot="8100000" flipH="1">
                      <a:off x="5259694" y="4510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39" name="Google Shape;1239;p1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240" name="Google Shape;1240;p18"/>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grpSp>
                <p:nvGrpSpPr>
                  <p:cNvPr id="1241" name="Google Shape;1241;p18"/>
                  <p:cNvGrpSpPr/>
                  <p:nvPr/>
                </p:nvGrpSpPr>
                <p:grpSpPr>
                  <a:xfrm rot="10800000">
                    <a:off x="657960" y="767236"/>
                    <a:ext cx="3061268" cy="3895909"/>
                    <a:chOff x="-2288847" y="1473292"/>
                    <a:chExt cx="3061268" cy="3895909"/>
                  </a:xfrm>
                </p:grpSpPr>
                <p:sp>
                  <p:nvSpPr>
                    <p:cNvPr id="1242" name="Google Shape;1242;p18"/>
                    <p:cNvSpPr/>
                    <p:nvPr/>
                  </p:nvSpPr>
                  <p:spPr>
                    <a:xfrm rot="8999773">
                      <a:off x="658084" y="14986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243" name="Google Shape;1243;p18"/>
                    <p:cNvSpPr/>
                    <p:nvPr/>
                  </p:nvSpPr>
                  <p:spPr>
                    <a:xfrm rot="2700000">
                      <a:off x="-1238234" y="51518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4" name="Google Shape;1244;p18"/>
                    <p:cNvSpPr/>
                    <p:nvPr/>
                  </p:nvSpPr>
                  <p:spPr>
                    <a:xfrm rot="6300406">
                      <a:off x="-2307305" y="5288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grpSp>
          <p:sp>
            <p:nvSpPr>
              <p:cNvPr id="1245" name="Google Shape;1245;p18"/>
              <p:cNvSpPr/>
              <p:nvPr/>
            </p:nvSpPr>
            <p:spPr>
              <a:xfrm>
                <a:off x="7971000" y="407167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246" name="Google Shape;1246;p18"/>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7" name="Google Shape;1247;p18"/>
            <p:cNvSpPr/>
            <p:nvPr/>
          </p:nvSpPr>
          <p:spPr>
            <a:xfrm rot="-2700000">
              <a:off x="7827490" y="9993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48" name="Google Shape;1248;p18"/>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249" name="Google Shape;1249;p18"/>
            <p:cNvSpPr/>
            <p:nvPr/>
          </p:nvSpPr>
          <p:spPr>
            <a:xfrm rot="8100000">
              <a:off x="2648340" y="40671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250" name="Google Shape;1250;p18"/>
            <p:cNvSpPr/>
            <p:nvPr/>
          </p:nvSpPr>
          <p:spPr>
            <a:xfrm rot="-4499594">
              <a:off x="3417737" y="41608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1251" name="Google Shape;1251;p18"/>
          <p:cNvSpPr txBox="1">
            <a:spLocks noGrp="1"/>
          </p:cNvSpPr>
          <p:nvPr>
            <p:ph type="subTitle" idx="1"/>
          </p:nvPr>
        </p:nvSpPr>
        <p:spPr>
          <a:xfrm>
            <a:off x="4872750" y="2501888"/>
            <a:ext cx="3209100" cy="11496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2" name="Google Shape;1252;p18"/>
          <p:cNvSpPr txBox="1">
            <a:spLocks noGrp="1"/>
          </p:cNvSpPr>
          <p:nvPr>
            <p:ph type="title"/>
          </p:nvPr>
        </p:nvSpPr>
        <p:spPr>
          <a:xfrm>
            <a:off x="4872750" y="1605438"/>
            <a:ext cx="3209100" cy="896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7719643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lt1"/>
        </a:solidFill>
        <a:effectLst/>
      </p:bgPr>
    </p:bg>
    <p:spTree>
      <p:nvGrpSpPr>
        <p:cNvPr id="1" name="Shape 1314"/>
        <p:cNvGrpSpPr/>
        <p:nvPr/>
      </p:nvGrpSpPr>
      <p:grpSpPr>
        <a:xfrm>
          <a:off x="0" y="0"/>
          <a:ext cx="0" cy="0"/>
          <a:chOff x="0" y="0"/>
          <a:chExt cx="0" cy="0"/>
        </a:xfrm>
      </p:grpSpPr>
      <p:grpSp>
        <p:nvGrpSpPr>
          <p:cNvPr id="1315" name="Google Shape;1315;p20"/>
          <p:cNvGrpSpPr/>
          <p:nvPr/>
        </p:nvGrpSpPr>
        <p:grpSpPr>
          <a:xfrm>
            <a:off x="122308" y="68542"/>
            <a:ext cx="8895562" cy="4967421"/>
            <a:chOff x="122308" y="68542"/>
            <a:chExt cx="8895562" cy="4967421"/>
          </a:xfrm>
        </p:grpSpPr>
        <p:grpSp>
          <p:nvGrpSpPr>
            <p:cNvPr id="1316" name="Google Shape;1316;p20"/>
            <p:cNvGrpSpPr/>
            <p:nvPr/>
          </p:nvGrpSpPr>
          <p:grpSpPr>
            <a:xfrm flipH="1">
              <a:off x="122308" y="68542"/>
              <a:ext cx="8895562" cy="4967421"/>
              <a:chOff x="135794" y="68542"/>
              <a:chExt cx="8895562" cy="4967421"/>
            </a:xfrm>
          </p:grpSpPr>
          <p:grpSp>
            <p:nvGrpSpPr>
              <p:cNvPr id="1317" name="Google Shape;1317;p20"/>
              <p:cNvGrpSpPr/>
              <p:nvPr/>
            </p:nvGrpSpPr>
            <p:grpSpPr>
              <a:xfrm>
                <a:off x="135794" y="68542"/>
                <a:ext cx="8895562" cy="4967421"/>
                <a:chOff x="135794" y="68542"/>
                <a:chExt cx="8895562" cy="4967421"/>
              </a:xfrm>
            </p:grpSpPr>
            <p:grpSp>
              <p:nvGrpSpPr>
                <p:cNvPr id="1318" name="Google Shape;1318;p20"/>
                <p:cNvGrpSpPr/>
                <p:nvPr/>
              </p:nvGrpSpPr>
              <p:grpSpPr>
                <a:xfrm>
                  <a:off x="135794" y="68542"/>
                  <a:ext cx="8895562" cy="4967421"/>
                  <a:chOff x="135794" y="68542"/>
                  <a:chExt cx="8895562" cy="4967421"/>
                </a:xfrm>
              </p:grpSpPr>
              <p:grpSp>
                <p:nvGrpSpPr>
                  <p:cNvPr id="1319" name="Google Shape;1319;p20"/>
                  <p:cNvGrpSpPr/>
                  <p:nvPr/>
                </p:nvGrpSpPr>
                <p:grpSpPr>
                  <a:xfrm rot="10800000">
                    <a:off x="7868647" y="1236600"/>
                    <a:ext cx="456959" cy="2111662"/>
                    <a:chOff x="8524342" y="1674075"/>
                    <a:chExt cx="456959" cy="2111662"/>
                  </a:xfrm>
                </p:grpSpPr>
                <p:sp>
                  <p:nvSpPr>
                    <p:cNvPr id="1320" name="Google Shape;1320;p20"/>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21" name="Google Shape;132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2" name="Google Shape;1322;p2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23" name="Google Shape;1323;p20"/>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24" name="Google Shape;1324;p20"/>
                  <p:cNvGrpSpPr/>
                  <p:nvPr/>
                </p:nvGrpSpPr>
                <p:grpSpPr>
                  <a:xfrm>
                    <a:off x="135794" y="68542"/>
                    <a:ext cx="8895562" cy="4967421"/>
                    <a:chOff x="135794" y="68542"/>
                    <a:chExt cx="8895562" cy="4967421"/>
                  </a:xfrm>
                </p:grpSpPr>
                <p:grpSp>
                  <p:nvGrpSpPr>
                    <p:cNvPr id="1325" name="Google Shape;1325;p20"/>
                    <p:cNvGrpSpPr/>
                    <p:nvPr/>
                  </p:nvGrpSpPr>
                  <p:grpSpPr>
                    <a:xfrm>
                      <a:off x="135794" y="68542"/>
                      <a:ext cx="8895562" cy="4967421"/>
                      <a:chOff x="135794" y="68542"/>
                      <a:chExt cx="8895562" cy="4967421"/>
                    </a:xfrm>
                  </p:grpSpPr>
                  <p:sp>
                    <p:nvSpPr>
                      <p:cNvPr id="1326" name="Google Shape;1326;p2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27" name="Google Shape;1327;p20"/>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28" name="Google Shape;1328;p2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29" name="Google Shape;1329;p2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0" name="Google Shape;1330;p2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31" name="Google Shape;1331;p20"/>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2" name="Google Shape;1332;p20"/>
                      <p:cNvSpPr/>
                      <p:nvPr/>
                    </p:nvSpPr>
                    <p:spPr>
                      <a:xfrm rot="8100000" flipH="1">
                        <a:off x="1537394" y="1150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3" name="Google Shape;1333;p20"/>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34" name="Google Shape;1334;p20"/>
                      <p:cNvSpPr/>
                      <p:nvPr/>
                    </p:nvSpPr>
                    <p:spPr>
                      <a:xfrm rot="6300406">
                        <a:off x="2834574" y="2717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35" name="Google Shape;1335;p20"/>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36" name="Google Shape;1336;p20"/>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37" name="Google Shape;1337;p20"/>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338" name="Google Shape;1338;p2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39" name="Google Shape;1339;p20"/>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40" name="Google Shape;1340;p20"/>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1" name="Google Shape;1341;p20"/>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2" name="Google Shape;1342;p20"/>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3" name="Google Shape;1343;p20"/>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44" name="Google Shape;1344;p20"/>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45" name="Google Shape;1345;p20"/>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46" name="Google Shape;1346;p20"/>
                      <p:cNvSpPr/>
                      <p:nvPr/>
                    </p:nvSpPr>
                    <p:spPr>
                      <a:xfrm rot="2700000">
                        <a:off x="1935066" y="4802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347" name="Google Shape;1347;p20"/>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48" name="Google Shape;1348;p20"/>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49" name="Google Shape;1349;p20"/>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0" name="Google Shape;1350;p20"/>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51" name="Google Shape;1351;p2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52" name="Google Shape;1352;p20"/>
                      <p:cNvSpPr/>
                      <p:nvPr/>
                    </p:nvSpPr>
                    <p:spPr>
                      <a:xfrm rot="8100000" flipH="1">
                        <a:off x="8826469" y="37084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53" name="Google Shape;1353;p20"/>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4" name="Google Shape;1354;p2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55" name="Google Shape;1355;p20"/>
                      <p:cNvSpPr/>
                      <p:nvPr/>
                    </p:nvSpPr>
                    <p:spPr>
                      <a:xfrm>
                        <a:off x="3005139" y="4854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56" name="Google Shape;1356;p20"/>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57" name="Google Shape;1357;p20"/>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58" name="Google Shape;1358;p20"/>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59" name="Google Shape;1359;p20"/>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60" name="Google Shape;1360;p20"/>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61" name="Google Shape;1361;p20"/>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2" name="Google Shape;1362;p20"/>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363" name="Google Shape;1363;p20"/>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64" name="Google Shape;1364;p20"/>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65" name="Google Shape;1365;p20"/>
                      <p:cNvSpPr/>
                      <p:nvPr/>
                    </p:nvSpPr>
                    <p:spPr>
                      <a:xfrm rot="-5400000">
                        <a:off x="8568653" y="3271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366" name="Google Shape;1366;p20"/>
                    <p:cNvSpPr/>
                    <p:nvPr/>
                  </p:nvSpPr>
                  <p:spPr>
                    <a:xfrm rot="-4499594">
                      <a:off x="11144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367" name="Google Shape;1367;p20"/>
                <p:cNvSpPr/>
                <p:nvPr/>
              </p:nvSpPr>
              <p:spPr>
                <a:xfrm>
                  <a:off x="8047200" y="422407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68" name="Google Shape;1368;p20"/>
              <p:cNvSpPr/>
              <p:nvPr/>
            </p:nvSpPr>
            <p:spPr>
              <a:xfrm rot="-2700000">
                <a:off x="1246965" y="34801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69" name="Google Shape;1369;p20"/>
              <p:cNvSpPr/>
              <p:nvPr/>
            </p:nvSpPr>
            <p:spPr>
              <a:xfrm rot="6300406">
                <a:off x="1578295" y="41294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0" name="Google Shape;1370;p20"/>
              <p:cNvSpPr/>
              <p:nvPr/>
            </p:nvSpPr>
            <p:spPr>
              <a:xfrm rot="6300406">
                <a:off x="7533437" y="16793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71" name="Google Shape;1371;p20"/>
              <p:cNvSpPr/>
              <p:nvPr/>
            </p:nvSpPr>
            <p:spPr>
              <a:xfrm rot="-2700000">
                <a:off x="7522690" y="11517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372" name="Google Shape;1372;p20"/>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3" name="Google Shape;1373;p20"/>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374" name="Google Shape;1374;p20"/>
              <p:cNvSpPr/>
              <p:nvPr/>
            </p:nvSpPr>
            <p:spPr>
              <a:xfrm rot="-4499594">
                <a:off x="1580237" y="16822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375" name="Google Shape;1375;p20"/>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376" name="Google Shape;1376;p20"/>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377" name="Google Shape;1377;p20"/>
          <p:cNvSpPr/>
          <p:nvPr/>
        </p:nvSpPr>
        <p:spPr>
          <a:xfrm>
            <a:off x="702750" y="540000"/>
            <a:ext cx="7738500" cy="40635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378" name="Google Shape;1378;p20"/>
          <p:cNvSpPr txBox="1">
            <a:spLocks noGrp="1"/>
          </p:cNvSpPr>
          <p:nvPr>
            <p:ph type="subTitle" idx="1"/>
          </p:nvPr>
        </p:nvSpPr>
        <p:spPr>
          <a:xfrm>
            <a:off x="2953375" y="2617500"/>
            <a:ext cx="3237300" cy="796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9" name="Google Shape;1379;p20"/>
          <p:cNvSpPr txBox="1">
            <a:spLocks noGrp="1"/>
          </p:cNvSpPr>
          <p:nvPr>
            <p:ph type="title"/>
          </p:nvPr>
        </p:nvSpPr>
        <p:spPr>
          <a:xfrm>
            <a:off x="2953625" y="1729800"/>
            <a:ext cx="3237000" cy="887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sz="4500" b="1">
                <a:latin typeface="Amatic SC"/>
                <a:ea typeface="Amatic SC"/>
                <a:cs typeface="Amatic SC"/>
                <a:sym typeface="Amatic SC"/>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4213590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6">
  <p:cSld name="Title and Text 6">
    <p:bg>
      <p:bgPr>
        <a:solidFill>
          <a:schemeClr val="lt1"/>
        </a:solidFill>
        <a:effectLst/>
      </p:bgPr>
    </p:bg>
    <p:spTree>
      <p:nvGrpSpPr>
        <p:cNvPr id="1" name="Shape 1380"/>
        <p:cNvGrpSpPr/>
        <p:nvPr/>
      </p:nvGrpSpPr>
      <p:grpSpPr>
        <a:xfrm>
          <a:off x="0" y="0"/>
          <a:ext cx="0" cy="0"/>
          <a:chOff x="0" y="0"/>
          <a:chExt cx="0" cy="0"/>
        </a:xfrm>
      </p:grpSpPr>
      <p:grpSp>
        <p:nvGrpSpPr>
          <p:cNvPr id="1381" name="Google Shape;1381;p21"/>
          <p:cNvGrpSpPr/>
          <p:nvPr/>
        </p:nvGrpSpPr>
        <p:grpSpPr>
          <a:xfrm>
            <a:off x="122308" y="68542"/>
            <a:ext cx="8895562" cy="4967421"/>
            <a:chOff x="122308" y="68542"/>
            <a:chExt cx="8895562" cy="4967421"/>
          </a:xfrm>
        </p:grpSpPr>
        <p:grpSp>
          <p:nvGrpSpPr>
            <p:cNvPr id="1382" name="Google Shape;1382;p21"/>
            <p:cNvGrpSpPr/>
            <p:nvPr/>
          </p:nvGrpSpPr>
          <p:grpSpPr>
            <a:xfrm>
              <a:off x="122308" y="68542"/>
              <a:ext cx="8895562" cy="4967421"/>
              <a:chOff x="122308" y="68542"/>
              <a:chExt cx="8895562" cy="4967421"/>
            </a:xfrm>
          </p:grpSpPr>
          <p:grpSp>
            <p:nvGrpSpPr>
              <p:cNvPr id="1383" name="Google Shape;1383;p21"/>
              <p:cNvGrpSpPr/>
              <p:nvPr/>
            </p:nvGrpSpPr>
            <p:grpSpPr>
              <a:xfrm flipH="1">
                <a:off x="122308" y="68542"/>
                <a:ext cx="8895562" cy="4967421"/>
                <a:chOff x="135794" y="68542"/>
                <a:chExt cx="8895562" cy="4967421"/>
              </a:xfrm>
            </p:grpSpPr>
            <p:grpSp>
              <p:nvGrpSpPr>
                <p:cNvPr id="1384" name="Google Shape;1384;p21"/>
                <p:cNvGrpSpPr/>
                <p:nvPr/>
              </p:nvGrpSpPr>
              <p:grpSpPr>
                <a:xfrm>
                  <a:off x="135794" y="68542"/>
                  <a:ext cx="8895562" cy="4967421"/>
                  <a:chOff x="135794" y="68542"/>
                  <a:chExt cx="8895562" cy="4967421"/>
                </a:xfrm>
              </p:grpSpPr>
              <p:grpSp>
                <p:nvGrpSpPr>
                  <p:cNvPr id="1385" name="Google Shape;1385;p21"/>
                  <p:cNvGrpSpPr/>
                  <p:nvPr/>
                </p:nvGrpSpPr>
                <p:grpSpPr>
                  <a:xfrm>
                    <a:off x="135794" y="68542"/>
                    <a:ext cx="8895562" cy="4967421"/>
                    <a:chOff x="135794" y="68542"/>
                    <a:chExt cx="8895562" cy="4967421"/>
                  </a:xfrm>
                </p:grpSpPr>
                <p:grpSp>
                  <p:nvGrpSpPr>
                    <p:cNvPr id="1386" name="Google Shape;1386;p21"/>
                    <p:cNvGrpSpPr/>
                    <p:nvPr/>
                  </p:nvGrpSpPr>
                  <p:grpSpPr>
                    <a:xfrm rot="10800000">
                      <a:off x="7868647" y="1236600"/>
                      <a:ext cx="456959" cy="2111662"/>
                      <a:chOff x="8524342" y="1674075"/>
                      <a:chExt cx="456959" cy="2111662"/>
                    </a:xfrm>
                  </p:grpSpPr>
                  <p:sp>
                    <p:nvSpPr>
                      <p:cNvPr id="1387" name="Google Shape;1387;p21"/>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388" name="Google Shape;1388;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89" name="Google Shape;1389;p21"/>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0" name="Google Shape;1390;p21"/>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1391" name="Google Shape;1391;p21"/>
                    <p:cNvGrpSpPr/>
                    <p:nvPr/>
                  </p:nvGrpSpPr>
                  <p:grpSpPr>
                    <a:xfrm>
                      <a:off x="135794" y="68542"/>
                      <a:ext cx="8895562" cy="4967421"/>
                      <a:chOff x="135794" y="68542"/>
                      <a:chExt cx="8895562" cy="4967421"/>
                    </a:xfrm>
                  </p:grpSpPr>
                  <p:grpSp>
                    <p:nvGrpSpPr>
                      <p:cNvPr id="1392" name="Google Shape;1392;p21"/>
                      <p:cNvGrpSpPr/>
                      <p:nvPr/>
                    </p:nvGrpSpPr>
                    <p:grpSpPr>
                      <a:xfrm>
                        <a:off x="135794" y="68542"/>
                        <a:ext cx="8895562" cy="4967421"/>
                        <a:chOff x="135794" y="68542"/>
                        <a:chExt cx="8895562" cy="4967421"/>
                      </a:xfrm>
                    </p:grpSpPr>
                    <p:sp>
                      <p:nvSpPr>
                        <p:cNvPr id="1393" name="Google Shape;1393;p21"/>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4" name="Google Shape;1394;p21"/>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395" name="Google Shape;1395;p21"/>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396" name="Google Shape;1396;p21"/>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397" name="Google Shape;1397;p21"/>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398" name="Google Shape;1398;p21"/>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399" name="Google Shape;1399;p21"/>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0" name="Google Shape;1400;p21"/>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01" name="Google Shape;1401;p21"/>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02" name="Google Shape;1402;p21"/>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3" name="Google Shape;1403;p21"/>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1404" name="Google Shape;1404;p21"/>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5" name="Google Shape;1405;p21"/>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06" name="Google Shape;1406;p21"/>
                        <p:cNvSpPr/>
                        <p:nvPr/>
                      </p:nvSpPr>
                      <p:spPr>
                        <a:xfrm rot="8100000" flipH="1">
                          <a:off x="7273844" y="2911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07" name="Google Shape;1407;p21"/>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08" name="Google Shape;1408;p21"/>
                        <p:cNvSpPr/>
                        <p:nvPr/>
                      </p:nvSpPr>
                      <p:spPr>
                        <a:xfrm rot="-10594826" flipH="1">
                          <a:off x="2806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1409" name="Google Shape;1409;p21"/>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0" name="Google Shape;1410;p21"/>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1411" name="Google Shape;1411;p21"/>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2" name="Google Shape;1412;p21"/>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3" name="Google Shape;1413;p21"/>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14" name="Google Shape;1414;p21"/>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5" name="Google Shape;1415;p21"/>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16" name="Google Shape;1416;p21"/>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17" name="Google Shape;1417;p21"/>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18" name="Google Shape;1418;p21"/>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19" name="Google Shape;1419;p21"/>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20" name="Google Shape;1420;p21"/>
                        <p:cNvSpPr/>
                        <p:nvPr/>
                      </p:nvSpPr>
                      <p:spPr>
                        <a:xfrm>
                          <a:off x="3005139" y="49308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1" name="Google Shape;1421;p21"/>
                        <p:cNvSpPr/>
                        <p:nvPr/>
                      </p:nvSpPr>
                      <p:spPr>
                        <a:xfrm rot="2700000">
                          <a:off x="4401664" y="49172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1422" name="Google Shape;1422;p21"/>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1423" name="Google Shape;1423;p21"/>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24" name="Google Shape;1424;p21"/>
                        <p:cNvSpPr/>
                        <p:nvPr/>
                      </p:nvSpPr>
                      <p:spPr>
                        <a:xfrm rot="8100000" flipH="1">
                          <a:off x="3618269" y="46535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1425" name="Google Shape;1425;p21"/>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1426" name="Google Shape;1426;p21"/>
                        <p:cNvSpPr/>
                        <p:nvPr/>
                      </p:nvSpPr>
                      <p:spPr>
                        <a:xfrm>
                          <a:off x="60153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7" name="Google Shape;1427;p21"/>
                        <p:cNvSpPr/>
                        <p:nvPr/>
                      </p:nvSpPr>
                      <p:spPr>
                        <a:xfrm rot="8999773">
                          <a:off x="7589872" y="47502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1428" name="Google Shape;1428;p21"/>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29" name="Google Shape;1429;p21"/>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0" name="Google Shape;1430;p21"/>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1431" name="Google Shape;1431;p21"/>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1432" name="Google Shape;1432;p21"/>
                  <p:cNvSpPr/>
                  <p:nvPr/>
                </p:nvSpPr>
                <p:spPr>
                  <a:xfrm>
                    <a:off x="8336925" y="585338"/>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33" name="Google Shape;1433;p21"/>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4" name="Google Shape;1434;p21"/>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5" name="Google Shape;1435;p21"/>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1436" name="Google Shape;1436;p21"/>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1437" name="Google Shape;1437;p21"/>
                <p:cNvSpPr/>
                <p:nvPr/>
              </p:nvSpPr>
              <p:spPr>
                <a:xfrm rot="6300406">
                  <a:off x="7996995" y="267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38" name="Google Shape;1438;p21"/>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1439" name="Google Shape;1439;p21"/>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1440" name="Google Shape;1440;p21"/>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1441" name="Google Shape;1441;p21"/>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2" name="Google Shape;1442;p21"/>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1443" name="Google Shape;1443;p21"/>
          <p:cNvSpPr/>
          <p:nvPr/>
        </p:nvSpPr>
        <p:spPr>
          <a:xfrm>
            <a:off x="720000" y="538375"/>
            <a:ext cx="7704000" cy="40749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444" name="Google Shape;1444;p21"/>
          <p:cNvSpPr txBox="1">
            <a:spLocks noGrp="1"/>
          </p:cNvSpPr>
          <p:nvPr>
            <p:ph type="subTitle" idx="1"/>
          </p:nvPr>
        </p:nvSpPr>
        <p:spPr>
          <a:xfrm>
            <a:off x="2539250" y="1827625"/>
            <a:ext cx="4065600" cy="14883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5" name="Google Shape;1445;p21"/>
          <p:cNvSpPr txBox="1">
            <a:spLocks noGrp="1"/>
          </p:cNvSpPr>
          <p:nvPr>
            <p:ph type="title"/>
          </p:nvPr>
        </p:nvSpPr>
        <p:spPr>
          <a:xfrm>
            <a:off x="2076500" y="540000"/>
            <a:ext cx="4991100" cy="612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253990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030"/>
        <p:cNvGrpSpPr/>
        <p:nvPr/>
      </p:nvGrpSpPr>
      <p:grpSpPr>
        <a:xfrm>
          <a:off x="0" y="0"/>
          <a:ext cx="0" cy="0"/>
          <a:chOff x="0" y="0"/>
          <a:chExt cx="0" cy="0"/>
        </a:xfrm>
      </p:grpSpPr>
      <p:grpSp>
        <p:nvGrpSpPr>
          <p:cNvPr id="2031" name="Google Shape;2031;p33"/>
          <p:cNvGrpSpPr/>
          <p:nvPr/>
        </p:nvGrpSpPr>
        <p:grpSpPr>
          <a:xfrm>
            <a:off x="61069" y="68542"/>
            <a:ext cx="9027322" cy="5041129"/>
            <a:chOff x="61069" y="68542"/>
            <a:chExt cx="9027322" cy="5041129"/>
          </a:xfrm>
        </p:grpSpPr>
        <p:sp>
          <p:nvSpPr>
            <p:cNvPr id="2032" name="Google Shape;2032;p33"/>
            <p:cNvSpPr/>
            <p:nvPr/>
          </p:nvSpPr>
          <p:spPr>
            <a:xfrm rot="2700000">
              <a:off x="319791" y="28706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3" name="Google Shape;2033;p33"/>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34" name="Google Shape;2034;p33"/>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35" name="Google Shape;2035;p33"/>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36" name="Google Shape;2036;p33"/>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37" name="Google Shape;2037;p33"/>
            <p:cNvSpPr/>
            <p:nvPr/>
          </p:nvSpPr>
          <p:spPr>
            <a:xfrm rot="-2700000">
              <a:off x="515840" y="3884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38" name="Google Shape;2038;p33"/>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39" name="Google Shape;2039;p33"/>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40" name="Google Shape;2040;p33"/>
            <p:cNvSpPr/>
            <p:nvPr/>
          </p:nvSpPr>
          <p:spPr>
            <a:xfrm rot="5400000" flipH="1">
              <a:off x="3671335" y="3499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1" name="Google Shape;2041;p33"/>
            <p:cNvSpPr/>
            <p:nvPr/>
          </p:nvSpPr>
          <p:spPr>
            <a:xfrm rot="-900406" flipH="1">
              <a:off x="5078610" y="40507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2" name="Google Shape;2042;p33"/>
            <p:cNvSpPr/>
            <p:nvPr/>
          </p:nvSpPr>
          <p:spPr>
            <a:xfrm rot="8100000" flipH="1">
              <a:off x="4509194" y="15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43" name="Google Shape;2043;p33"/>
            <p:cNvSpPr/>
            <p:nvPr/>
          </p:nvSpPr>
          <p:spPr>
            <a:xfrm>
              <a:off x="8650925" y="1961975"/>
              <a:ext cx="193500" cy="183900"/>
            </a:xfrm>
            <a:prstGeom prst="star5">
              <a:avLst>
                <a:gd name="adj" fmla="val 19098"/>
                <a:gd name="hf" fmla="val 105146"/>
                <a:gd name="vf" fmla="val 11055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44" name="Google Shape;2044;p33"/>
            <p:cNvSpPr/>
            <p:nvPr/>
          </p:nvSpPr>
          <p:spPr>
            <a:xfrm rot="-5400000">
              <a:off x="3039403" y="1427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45" name="Google Shape;2045;p33"/>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46" name="Google Shape;2046;p33"/>
            <p:cNvSpPr/>
            <p:nvPr/>
          </p:nvSpPr>
          <p:spPr>
            <a:xfrm rot="6300406">
              <a:off x="2605974" y="34791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47" name="Google Shape;2047;p33"/>
            <p:cNvSpPr/>
            <p:nvPr/>
          </p:nvSpPr>
          <p:spPr>
            <a:xfrm rot="-5400000">
              <a:off x="1690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48" name="Google Shape;2048;p33"/>
            <p:cNvSpPr/>
            <p:nvPr/>
          </p:nvSpPr>
          <p:spPr>
            <a:xfrm rot="2700000">
              <a:off x="58641" y="25419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49" name="Google Shape;2049;p33"/>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50" name="Google Shape;2050;p33"/>
            <p:cNvSpPr/>
            <p:nvPr/>
          </p:nvSpPr>
          <p:spPr>
            <a:xfrm rot="8999773">
              <a:off x="3716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1" name="Google Shape;2051;p33"/>
            <p:cNvSpPr/>
            <p:nvPr/>
          </p:nvSpPr>
          <p:spPr>
            <a:xfrm rot="6300406">
              <a:off x="466170" y="8853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52" name="Google Shape;2052;p33"/>
            <p:cNvSpPr/>
            <p:nvPr/>
          </p:nvSpPr>
          <p:spPr>
            <a:xfrm>
              <a:off x="5986089" y="36065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53" name="Google Shape;2053;p33"/>
            <p:cNvSpPr/>
            <p:nvPr/>
          </p:nvSpPr>
          <p:spPr>
            <a:xfrm rot="8999773">
              <a:off x="6232222" y="938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54" name="Google Shape;2054;p33"/>
            <p:cNvSpPr/>
            <p:nvPr/>
          </p:nvSpPr>
          <p:spPr>
            <a:xfrm rot="8100000" flipH="1">
              <a:off x="7273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55" name="Google Shape;2055;p33"/>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56" name="Google Shape;2056;p33"/>
            <p:cNvSpPr/>
            <p:nvPr/>
          </p:nvSpPr>
          <p:spPr>
            <a:xfrm rot="-10594826" flipH="1">
              <a:off x="8902268" y="7493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57" name="Google Shape;2057;p33"/>
            <p:cNvSpPr/>
            <p:nvPr/>
          </p:nvSpPr>
          <p:spPr>
            <a:xfrm>
              <a:off x="8631314" y="8199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58" name="Google Shape;2058;p33"/>
            <p:cNvSpPr/>
            <p:nvPr/>
          </p:nvSpPr>
          <p:spPr>
            <a:xfrm>
              <a:off x="8976589" y="13692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059" name="Google Shape;2059;p33"/>
            <p:cNvSpPr/>
            <p:nvPr/>
          </p:nvSpPr>
          <p:spPr>
            <a:xfrm rot="8999773">
              <a:off x="124684" y="3479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0" name="Google Shape;2060;p33"/>
            <p:cNvSpPr/>
            <p:nvPr/>
          </p:nvSpPr>
          <p:spPr>
            <a:xfrm rot="2700000">
              <a:off x="3348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061" name="Google Shape;2061;p33"/>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2" name="Google Shape;2062;p33"/>
            <p:cNvSpPr/>
            <p:nvPr/>
          </p:nvSpPr>
          <p:spPr>
            <a:xfrm rot="6300406">
              <a:off x="512095" y="46786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3" name="Google Shape;2063;p33"/>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4" name="Google Shape;2064;p33"/>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65" name="Google Shape;2065;p33"/>
            <p:cNvSpPr/>
            <p:nvPr/>
          </p:nvSpPr>
          <p:spPr>
            <a:xfrm>
              <a:off x="8946314" y="21592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66" name="Google Shape;2066;p33"/>
            <p:cNvSpPr/>
            <p:nvPr/>
          </p:nvSpPr>
          <p:spPr>
            <a:xfrm rot="8100000" flipH="1">
              <a:off x="8978869"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67" name="Google Shape;2067;p33"/>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68" name="Google Shape;2068;p33"/>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069" name="Google Shape;2069;p33"/>
            <p:cNvSpPr/>
            <p:nvPr/>
          </p:nvSpPr>
          <p:spPr>
            <a:xfrm>
              <a:off x="3005139" y="47784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0" name="Google Shape;2070;p33"/>
            <p:cNvSpPr/>
            <p:nvPr/>
          </p:nvSpPr>
          <p:spPr>
            <a:xfrm rot="2700000">
              <a:off x="4401664" y="484107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1" name="Google Shape;2071;p33"/>
            <p:cNvSpPr/>
            <p:nvPr/>
          </p:nvSpPr>
          <p:spPr>
            <a:xfrm rot="5400000" flipH="1">
              <a:off x="2628010" y="49960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072" name="Google Shape;2072;p33"/>
            <p:cNvSpPr/>
            <p:nvPr/>
          </p:nvSpPr>
          <p:spPr>
            <a:xfrm rot="-900406" flipH="1">
              <a:off x="4035285" y="50512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73" name="Google Shape;2073;p33"/>
            <p:cNvSpPr/>
            <p:nvPr/>
          </p:nvSpPr>
          <p:spPr>
            <a:xfrm rot="8100000" flipH="1">
              <a:off x="3465869" y="4882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074" name="Google Shape;2074;p33"/>
            <p:cNvSpPr/>
            <p:nvPr/>
          </p:nvSpPr>
          <p:spPr>
            <a:xfrm>
              <a:off x="4942764" y="5006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075" name="Google Shape;2075;p33"/>
            <p:cNvSpPr/>
            <p:nvPr/>
          </p:nvSpPr>
          <p:spPr>
            <a:xfrm rot="8999773">
              <a:off x="5188897" y="474001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6" name="Google Shape;2076;p33"/>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77" name="Google Shape;2077;p33"/>
            <p:cNvSpPr/>
            <p:nvPr/>
          </p:nvSpPr>
          <p:spPr>
            <a:xfrm rot="2700000">
              <a:off x="7392164" y="47230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078" name="Google Shape;2078;p33"/>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079" name="Google Shape;2079;p33"/>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080" name="Google Shape;2080;p33"/>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081" name="Google Shape;2081;p33"/>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082" name="Google Shape;2082;p33"/>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083" name="Google Shape;2083;p33"/>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sp>
        <p:nvSpPr>
          <p:cNvPr id="2084" name="Google Shape;2084;p33"/>
          <p:cNvSpPr/>
          <p:nvPr/>
        </p:nvSpPr>
        <p:spPr>
          <a:xfrm>
            <a:off x="311400" y="310100"/>
            <a:ext cx="8521200" cy="45234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85" name="Google Shape;2085;p33"/>
          <p:cNvSpPr txBox="1">
            <a:spLocks noGrp="1"/>
          </p:cNvSpPr>
          <p:nvPr>
            <p:ph type="title"/>
          </p:nvPr>
        </p:nvSpPr>
        <p:spPr>
          <a:xfrm>
            <a:off x="720887" y="1782063"/>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6" name="Google Shape;2086;p33"/>
          <p:cNvSpPr txBox="1">
            <a:spLocks noGrp="1"/>
          </p:cNvSpPr>
          <p:nvPr>
            <p:ph type="subTitle" idx="1"/>
          </p:nvPr>
        </p:nvSpPr>
        <p:spPr>
          <a:xfrm>
            <a:off x="720887" y="2292388"/>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7" name="Google Shape;2087;p33"/>
          <p:cNvSpPr txBox="1">
            <a:spLocks noGrp="1"/>
          </p:cNvSpPr>
          <p:nvPr>
            <p:ph type="title" idx="2"/>
          </p:nvPr>
        </p:nvSpPr>
        <p:spPr>
          <a:xfrm>
            <a:off x="5872486" y="1782063"/>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88" name="Google Shape;2088;p33"/>
          <p:cNvSpPr txBox="1">
            <a:spLocks noGrp="1"/>
          </p:cNvSpPr>
          <p:nvPr>
            <p:ph type="subTitle" idx="3"/>
          </p:nvPr>
        </p:nvSpPr>
        <p:spPr>
          <a:xfrm>
            <a:off x="5872486" y="2292388"/>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89" name="Google Shape;2089;p33"/>
          <p:cNvSpPr txBox="1">
            <a:spLocks noGrp="1"/>
          </p:cNvSpPr>
          <p:nvPr>
            <p:ph type="title" idx="4"/>
          </p:nvPr>
        </p:nvSpPr>
        <p:spPr>
          <a:xfrm>
            <a:off x="720887" y="3150238"/>
            <a:ext cx="25524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0" name="Google Shape;2090;p33"/>
          <p:cNvSpPr txBox="1">
            <a:spLocks noGrp="1"/>
          </p:cNvSpPr>
          <p:nvPr>
            <p:ph type="subTitle" idx="5"/>
          </p:nvPr>
        </p:nvSpPr>
        <p:spPr>
          <a:xfrm>
            <a:off x="720887" y="3660563"/>
            <a:ext cx="2552400" cy="484800"/>
          </a:xfrm>
          <a:prstGeom prst="rect">
            <a:avLst/>
          </a:prstGeom>
          <a:noFill/>
          <a:ln>
            <a:noFill/>
          </a:ln>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1" name="Google Shape;2091;p33"/>
          <p:cNvSpPr txBox="1">
            <a:spLocks noGrp="1"/>
          </p:cNvSpPr>
          <p:nvPr>
            <p:ph type="title" idx="6"/>
          </p:nvPr>
        </p:nvSpPr>
        <p:spPr>
          <a:xfrm>
            <a:off x="5872486" y="3150238"/>
            <a:ext cx="25524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7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092" name="Google Shape;2092;p33"/>
          <p:cNvSpPr txBox="1">
            <a:spLocks noGrp="1"/>
          </p:cNvSpPr>
          <p:nvPr>
            <p:ph type="subTitle" idx="7"/>
          </p:nvPr>
        </p:nvSpPr>
        <p:spPr>
          <a:xfrm>
            <a:off x="5872486" y="3660563"/>
            <a:ext cx="2552400" cy="484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latin typeface="Nunito"/>
                <a:ea typeface="Nunito"/>
                <a:cs typeface="Nunito"/>
                <a:sym typeface="Nuni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93" name="Google Shape;2093;p33"/>
          <p:cNvSpPr txBox="1">
            <a:spLocks noGrp="1"/>
          </p:cNvSpPr>
          <p:nvPr>
            <p:ph type="title" idx="8"/>
          </p:nvPr>
        </p:nvSpPr>
        <p:spPr>
          <a:xfrm>
            <a:off x="2514125" y="540000"/>
            <a:ext cx="4115700" cy="612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53074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chemeClr val="lt1"/>
        </a:solidFill>
        <a:effectLst/>
      </p:bgPr>
    </p:bg>
    <p:spTree>
      <p:nvGrpSpPr>
        <p:cNvPr id="1" name="Shape 2356"/>
        <p:cNvGrpSpPr/>
        <p:nvPr/>
      </p:nvGrpSpPr>
      <p:grpSpPr>
        <a:xfrm>
          <a:off x="0" y="0"/>
          <a:ext cx="0" cy="0"/>
          <a:chOff x="0" y="0"/>
          <a:chExt cx="0" cy="0"/>
        </a:xfrm>
      </p:grpSpPr>
      <p:grpSp>
        <p:nvGrpSpPr>
          <p:cNvPr id="2357" name="Google Shape;2357;p38"/>
          <p:cNvGrpSpPr/>
          <p:nvPr/>
        </p:nvGrpSpPr>
        <p:grpSpPr>
          <a:xfrm>
            <a:off x="122308" y="79026"/>
            <a:ext cx="8895562" cy="4956938"/>
            <a:chOff x="122308" y="79026"/>
            <a:chExt cx="8895562" cy="4956938"/>
          </a:xfrm>
        </p:grpSpPr>
        <p:grpSp>
          <p:nvGrpSpPr>
            <p:cNvPr id="2358" name="Google Shape;2358;p38"/>
            <p:cNvGrpSpPr/>
            <p:nvPr/>
          </p:nvGrpSpPr>
          <p:grpSpPr>
            <a:xfrm>
              <a:off x="122308" y="79026"/>
              <a:ext cx="8895562" cy="4956938"/>
              <a:chOff x="122308" y="79026"/>
              <a:chExt cx="8895562" cy="4956938"/>
            </a:xfrm>
          </p:grpSpPr>
          <p:grpSp>
            <p:nvGrpSpPr>
              <p:cNvPr id="2359" name="Google Shape;2359;p38"/>
              <p:cNvGrpSpPr/>
              <p:nvPr/>
            </p:nvGrpSpPr>
            <p:grpSpPr>
              <a:xfrm flipH="1">
                <a:off x="122308" y="79026"/>
                <a:ext cx="8895562" cy="4956938"/>
                <a:chOff x="135794" y="79026"/>
                <a:chExt cx="8895562" cy="4956938"/>
              </a:xfrm>
            </p:grpSpPr>
            <p:grpSp>
              <p:nvGrpSpPr>
                <p:cNvPr id="2360" name="Google Shape;2360;p38"/>
                <p:cNvGrpSpPr/>
                <p:nvPr/>
              </p:nvGrpSpPr>
              <p:grpSpPr>
                <a:xfrm>
                  <a:off x="135794" y="104949"/>
                  <a:ext cx="8895562" cy="4931014"/>
                  <a:chOff x="135794" y="104949"/>
                  <a:chExt cx="8895562" cy="4931014"/>
                </a:xfrm>
              </p:grpSpPr>
              <p:grpSp>
                <p:nvGrpSpPr>
                  <p:cNvPr id="2361" name="Google Shape;2361;p38"/>
                  <p:cNvGrpSpPr/>
                  <p:nvPr/>
                </p:nvGrpSpPr>
                <p:grpSpPr>
                  <a:xfrm rot="10800000">
                    <a:off x="7868647" y="1236600"/>
                    <a:ext cx="456959" cy="2111662"/>
                    <a:chOff x="8524342" y="1674075"/>
                    <a:chExt cx="456959" cy="2111662"/>
                  </a:xfrm>
                </p:grpSpPr>
                <p:sp>
                  <p:nvSpPr>
                    <p:cNvPr id="2362" name="Google Shape;2362;p38"/>
                    <p:cNvSpPr/>
                    <p:nvPr/>
                  </p:nvSpPr>
                  <p:spPr>
                    <a:xfrm>
                      <a:off x="85955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63" name="Google Shape;2363;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64" name="Google Shape;2364;p38"/>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65" name="Google Shape;2365;p38"/>
                    <p:cNvSpPr/>
                    <p:nvPr/>
                  </p:nvSpPr>
                  <p:spPr>
                    <a:xfrm rot="-5400000">
                      <a:off x="8649628" y="3708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nvGrpSpPr>
                  <p:cNvPr id="2366" name="Google Shape;2366;p38"/>
                  <p:cNvGrpSpPr/>
                  <p:nvPr/>
                </p:nvGrpSpPr>
                <p:grpSpPr>
                  <a:xfrm>
                    <a:off x="135794" y="104949"/>
                    <a:ext cx="8895562" cy="4931014"/>
                    <a:chOff x="135794" y="104949"/>
                    <a:chExt cx="8895562" cy="4931014"/>
                  </a:xfrm>
                </p:grpSpPr>
                <p:grpSp>
                  <p:nvGrpSpPr>
                    <p:cNvPr id="2367" name="Google Shape;2367;p38"/>
                    <p:cNvGrpSpPr/>
                    <p:nvPr/>
                  </p:nvGrpSpPr>
                  <p:grpSpPr>
                    <a:xfrm>
                      <a:off x="135794" y="104949"/>
                      <a:ext cx="8895562" cy="4931014"/>
                      <a:chOff x="135794" y="104949"/>
                      <a:chExt cx="8895562" cy="4931014"/>
                    </a:xfrm>
                  </p:grpSpPr>
                  <p:sp>
                    <p:nvSpPr>
                      <p:cNvPr id="2368" name="Google Shape;2368;p38"/>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69" name="Google Shape;2369;p38"/>
                      <p:cNvSpPr/>
                      <p:nvPr/>
                    </p:nvSpPr>
                    <p:spPr>
                      <a:xfrm rot="6300406">
                        <a:off x="127712" y="1220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70" name="Google Shape;2370;p38"/>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1" name="Google Shape;2371;p38"/>
                      <p:cNvSpPr/>
                      <p:nvPr/>
                    </p:nvSpPr>
                    <p:spPr>
                      <a:xfrm>
                        <a:off x="7085889" y="18074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2" name="Google Shape;2372;p38"/>
                      <p:cNvSpPr/>
                      <p:nvPr/>
                    </p:nvSpPr>
                    <p:spPr>
                      <a:xfrm rot="2700000">
                        <a:off x="7121389" y="2480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73" name="Google Shape;2373;p38"/>
                      <p:cNvSpPr/>
                      <p:nvPr/>
                    </p:nvSpPr>
                    <p:spPr>
                      <a:xfrm rot="5400000" flipH="1">
                        <a:off x="699535" y="959501"/>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4" name="Google Shape;2374;p38"/>
                      <p:cNvSpPr/>
                      <p:nvPr/>
                    </p:nvSpPr>
                    <p:spPr>
                      <a:xfrm rot="8100000" flipH="1">
                        <a:off x="1232594" y="921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75" name="Google Shape;2375;p38"/>
                      <p:cNvSpPr/>
                      <p:nvPr/>
                    </p:nvSpPr>
                    <p:spPr>
                      <a:xfrm>
                        <a:off x="1878594" y="6579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76" name="Google Shape;2376;p38"/>
                      <p:cNvSpPr/>
                      <p:nvPr/>
                    </p:nvSpPr>
                    <p:spPr>
                      <a:xfrm rot="-5400000">
                        <a:off x="245215" y="18850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77" name="Google Shape;2377;p38"/>
                      <p:cNvSpPr/>
                      <p:nvPr/>
                    </p:nvSpPr>
                    <p:spPr>
                      <a:xfrm rot="2700000">
                        <a:off x="515841" y="231336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78" name="Google Shape;2378;p38"/>
                      <p:cNvSpPr/>
                      <p:nvPr/>
                    </p:nvSpPr>
                    <p:spPr>
                      <a:xfrm rot="-5400000">
                        <a:off x="2177229" y="4959035"/>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379" name="Google Shape;2379;p38"/>
                      <p:cNvSpPr/>
                      <p:nvPr/>
                    </p:nvSpPr>
                    <p:spPr>
                      <a:xfrm rot="8999773">
                        <a:off x="143059" y="2694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0" name="Google Shape;2380;p38"/>
                      <p:cNvSpPr/>
                      <p:nvPr/>
                    </p:nvSpPr>
                    <p:spPr>
                      <a:xfrm rot="8999773">
                        <a:off x="6994222" y="932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381" name="Google Shape;2381;p38"/>
                      <p:cNvSpPr/>
                      <p:nvPr/>
                    </p:nvSpPr>
                    <p:spPr>
                      <a:xfrm rot="8100000" flipH="1">
                        <a:off x="7273844" y="1387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2" name="Google Shape;2382;p38"/>
                      <p:cNvSpPr/>
                      <p:nvPr/>
                    </p:nvSpPr>
                    <p:spPr>
                      <a:xfrm rot="8100000" flipH="1">
                        <a:off x="8836969" y="2203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3" name="Google Shape;2383;p38"/>
                      <p:cNvSpPr/>
                      <p:nvPr/>
                    </p:nvSpPr>
                    <p:spPr>
                      <a:xfrm rot="-10594826" flipH="1">
                        <a:off x="2044268" y="40259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384" name="Google Shape;2384;p38"/>
                      <p:cNvSpPr/>
                      <p:nvPr/>
                    </p:nvSpPr>
                    <p:spPr>
                      <a:xfrm>
                        <a:off x="8631314" y="112470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85" name="Google Shape;2385;p38"/>
                      <p:cNvSpPr/>
                      <p:nvPr/>
                    </p:nvSpPr>
                    <p:spPr>
                      <a:xfrm>
                        <a:off x="8824189" y="167407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386" name="Google Shape;2386;p38"/>
                      <p:cNvSpPr/>
                      <p:nvPr/>
                    </p:nvSpPr>
                    <p:spPr>
                      <a:xfrm rot="8999773">
                        <a:off x="200884" y="37084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87" name="Google Shape;2387;p38"/>
                      <p:cNvSpPr/>
                      <p:nvPr/>
                    </p:nvSpPr>
                    <p:spPr>
                      <a:xfrm rot="2700000">
                        <a:off x="133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88" name="Google Shape;2388;p38"/>
                      <p:cNvSpPr/>
                      <p:nvPr/>
                    </p:nvSpPr>
                    <p:spPr>
                      <a:xfrm rot="6300406">
                        <a:off x="359695" y="330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89" name="Google Shape;2389;p38"/>
                      <p:cNvSpPr/>
                      <p:nvPr/>
                    </p:nvSpPr>
                    <p:spPr>
                      <a:xfrm rot="-2700000">
                        <a:off x="14986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0" name="Google Shape;2390;p38"/>
                      <p:cNvSpPr/>
                      <p:nvPr/>
                    </p:nvSpPr>
                    <p:spPr>
                      <a:xfrm rot="8999773">
                        <a:off x="197772" y="49618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1" name="Google Shape;2391;p38"/>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392" name="Google Shape;2392;p38"/>
                      <p:cNvSpPr/>
                      <p:nvPr/>
                    </p:nvSpPr>
                    <p:spPr>
                      <a:xfrm rot="8100000" flipH="1">
                        <a:off x="8674069" y="36322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393" name="Google Shape;2393;p38"/>
                      <p:cNvSpPr/>
                      <p:nvPr/>
                    </p:nvSpPr>
                    <p:spPr>
                      <a:xfrm rot="2700000">
                        <a:off x="7759914" y="37059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394" name="Google Shape;2394;p38"/>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395" name="Google Shape;2395;p38"/>
                      <p:cNvSpPr/>
                      <p:nvPr/>
                    </p:nvSpPr>
                    <p:spPr>
                      <a:xfrm>
                        <a:off x="2166939" y="3330687"/>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396" name="Google Shape;2396;p38"/>
                      <p:cNvSpPr/>
                      <p:nvPr/>
                    </p:nvSpPr>
                    <p:spPr>
                      <a:xfrm rot="5400000" flipH="1">
                        <a:off x="951610" y="484362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397" name="Google Shape;2397;p38"/>
                      <p:cNvSpPr/>
                      <p:nvPr/>
                    </p:nvSpPr>
                    <p:spPr>
                      <a:xfrm rot="-900406" flipH="1">
                        <a:off x="7311885" y="42130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398" name="Google Shape;2398;p38"/>
                      <p:cNvSpPr/>
                      <p:nvPr/>
                    </p:nvSpPr>
                    <p:spPr>
                      <a:xfrm rot="8100000" flipH="1">
                        <a:off x="1941869" y="14531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399" name="Google Shape;2399;p38"/>
                      <p:cNvSpPr/>
                      <p:nvPr/>
                    </p:nvSpPr>
                    <p:spPr>
                      <a:xfrm>
                        <a:off x="69239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00" name="Google Shape;2400;p38"/>
                      <p:cNvSpPr/>
                      <p:nvPr/>
                    </p:nvSpPr>
                    <p:spPr>
                      <a:xfrm rot="8999773">
                        <a:off x="7742272" y="46740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01" name="Google Shape;2401;p38"/>
                      <p:cNvSpPr/>
                      <p:nvPr/>
                    </p:nvSpPr>
                    <p:spPr>
                      <a:xfrm>
                        <a:off x="81914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2" name="Google Shape;2402;p38"/>
                      <p:cNvSpPr/>
                      <p:nvPr/>
                    </p:nvSpPr>
                    <p:spPr>
                      <a:xfrm rot="-900406" flipH="1">
                        <a:off x="8776360" y="47420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03" name="Google Shape;2403;p38"/>
                      <p:cNvSpPr/>
                      <p:nvPr/>
                    </p:nvSpPr>
                    <p:spPr>
                      <a:xfrm rot="-5400000">
                        <a:off x="8340053" y="40333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grpSp>
                <p:sp>
                  <p:nvSpPr>
                    <p:cNvPr id="2404" name="Google Shape;2404;p38"/>
                    <p:cNvSpPr/>
                    <p:nvPr/>
                  </p:nvSpPr>
                  <p:spPr>
                    <a:xfrm rot="-4499594">
                      <a:off x="809600" y="141259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grpSp>
            </p:grpSp>
            <p:sp>
              <p:nvSpPr>
                <p:cNvPr id="2405" name="Google Shape;2405;p38"/>
                <p:cNvSpPr/>
                <p:nvPr/>
              </p:nvSpPr>
              <p:spPr>
                <a:xfrm rot="-2700000">
                  <a:off x="942165" y="37849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6" name="Google Shape;2406;p38"/>
                <p:cNvSpPr/>
                <p:nvPr/>
              </p:nvSpPr>
              <p:spPr>
                <a:xfrm rot="6300406">
                  <a:off x="1273495" y="397705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07" name="Google Shape;2407;p38"/>
                <p:cNvSpPr/>
                <p:nvPr/>
              </p:nvSpPr>
              <p:spPr>
                <a:xfrm rot="6300406">
                  <a:off x="7762037" y="198413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08" name="Google Shape;2408;p38"/>
                <p:cNvSpPr/>
                <p:nvPr/>
              </p:nvSpPr>
              <p:spPr>
                <a:xfrm rot="-2700000">
                  <a:off x="7675090" y="92311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09" name="Google Shape;2409;p38"/>
                <p:cNvSpPr/>
                <p:nvPr/>
              </p:nvSpPr>
              <p:spPr>
                <a:xfrm rot="6300406">
                  <a:off x="7996995" y="1147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0" name="Google Shape;2410;p38"/>
                <p:cNvSpPr/>
                <p:nvPr/>
              </p:nvSpPr>
              <p:spPr>
                <a:xfrm rot="-4499594">
                  <a:off x="1727987" y="301212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11" name="Google Shape;2411;p38"/>
                <p:cNvSpPr/>
                <p:nvPr/>
              </p:nvSpPr>
              <p:spPr>
                <a:xfrm rot="-4499594">
                  <a:off x="1427837" y="19870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12" name="Google Shape;2412;p38"/>
                <p:cNvSpPr/>
                <p:nvPr/>
              </p:nvSpPr>
              <p:spPr>
                <a:xfrm rot="8100000">
                  <a:off x="7220340" y="338131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413" name="Google Shape;2413;p38"/>
              <p:cNvSpPr/>
              <p:nvPr/>
            </p:nvSpPr>
            <p:spPr>
              <a:xfrm flipH="1">
                <a:off x="8673364" y="322013"/>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4" name="Google Shape;2414;p38"/>
            <p:cNvSpPr/>
            <p:nvPr/>
          </p:nvSpPr>
          <p:spPr>
            <a:xfrm flipH="1">
              <a:off x="7837439" y="247982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15" name="Google Shape;2415;p38"/>
          <p:cNvSpPr/>
          <p:nvPr/>
        </p:nvSpPr>
        <p:spPr>
          <a:xfrm>
            <a:off x="720000" y="298025"/>
            <a:ext cx="7704000" cy="45477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416" name="Google Shape;2416;p38"/>
          <p:cNvGrpSpPr/>
          <p:nvPr/>
        </p:nvGrpSpPr>
        <p:grpSpPr>
          <a:xfrm rot="1799965" flipH="1">
            <a:off x="6736154" y="2694432"/>
            <a:ext cx="1792663" cy="1738763"/>
            <a:chOff x="6997200" y="3219600"/>
            <a:chExt cx="1426800" cy="1383900"/>
          </a:xfrm>
        </p:grpSpPr>
        <p:sp>
          <p:nvSpPr>
            <p:cNvPr id="2417" name="Google Shape;2417;p38"/>
            <p:cNvSpPr/>
            <p:nvPr/>
          </p:nvSpPr>
          <p:spPr>
            <a:xfrm>
              <a:off x="7226125" y="4200625"/>
              <a:ext cx="413050" cy="393250"/>
            </a:xfrm>
            <a:custGeom>
              <a:avLst/>
              <a:gdLst/>
              <a:ahLst/>
              <a:cxnLst/>
              <a:rect l="l" t="t" r="r" b="b"/>
              <a:pathLst>
                <a:path w="16522" h="15730" extrusionOk="0">
                  <a:moveTo>
                    <a:pt x="16521" y="0"/>
                  </a:moveTo>
                  <a:lnTo>
                    <a:pt x="16521" y="0"/>
                  </a:lnTo>
                  <a:cubicBezTo>
                    <a:pt x="16521" y="0"/>
                    <a:pt x="12378" y="746"/>
                    <a:pt x="8432" y="4232"/>
                  </a:cubicBezTo>
                  <a:cubicBezTo>
                    <a:pt x="4480" y="7723"/>
                    <a:pt x="2310" y="14184"/>
                    <a:pt x="2310" y="14184"/>
                  </a:cubicBezTo>
                  <a:cubicBezTo>
                    <a:pt x="2310" y="14184"/>
                    <a:pt x="327" y="12910"/>
                    <a:pt x="49" y="12910"/>
                  </a:cubicBezTo>
                  <a:cubicBezTo>
                    <a:pt x="0" y="12910"/>
                    <a:pt x="4" y="12949"/>
                    <a:pt x="79" y="13040"/>
                  </a:cubicBezTo>
                  <a:cubicBezTo>
                    <a:pt x="588" y="13653"/>
                    <a:pt x="3269" y="15730"/>
                    <a:pt x="3269" y="15730"/>
                  </a:cubicBezTo>
                  <a:cubicBezTo>
                    <a:pt x="3269" y="15730"/>
                    <a:pt x="12044" y="7273"/>
                    <a:pt x="15775" y="6555"/>
                  </a:cubicBezTo>
                  <a:lnTo>
                    <a:pt x="16521"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8" name="Google Shape;2418;p38"/>
            <p:cNvSpPr/>
            <p:nvPr/>
          </p:nvSpPr>
          <p:spPr>
            <a:xfrm>
              <a:off x="7210525" y="4512200"/>
              <a:ext cx="144450" cy="91300"/>
            </a:xfrm>
            <a:custGeom>
              <a:avLst/>
              <a:gdLst/>
              <a:ahLst/>
              <a:cxnLst/>
              <a:rect l="l" t="t" r="r" b="b"/>
              <a:pathLst>
                <a:path w="5778" h="3652" extrusionOk="0">
                  <a:moveTo>
                    <a:pt x="3334" y="1"/>
                  </a:moveTo>
                  <a:lnTo>
                    <a:pt x="2949" y="532"/>
                  </a:lnTo>
                  <a:cubicBezTo>
                    <a:pt x="2949" y="532"/>
                    <a:pt x="1841" y="32"/>
                    <a:pt x="903" y="32"/>
                  </a:cubicBezTo>
                  <a:cubicBezTo>
                    <a:pt x="558" y="32"/>
                    <a:pt x="235" y="100"/>
                    <a:pt x="0" y="286"/>
                  </a:cubicBezTo>
                  <a:lnTo>
                    <a:pt x="4260" y="3651"/>
                  </a:lnTo>
                  <a:lnTo>
                    <a:pt x="5778" y="1827"/>
                  </a:lnTo>
                  <a:lnTo>
                    <a:pt x="333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19" name="Google Shape;2419;p38"/>
            <p:cNvSpPr/>
            <p:nvPr/>
          </p:nvSpPr>
          <p:spPr>
            <a:xfrm>
              <a:off x="7263125" y="4516325"/>
              <a:ext cx="6075" cy="25925"/>
            </a:xfrm>
            <a:custGeom>
              <a:avLst/>
              <a:gdLst/>
              <a:ahLst/>
              <a:cxnLst/>
              <a:rect l="l" t="t" r="r" b="b"/>
              <a:pathLst>
                <a:path w="243" h="1037" extrusionOk="0">
                  <a:moveTo>
                    <a:pt x="139" y="0"/>
                  </a:moveTo>
                  <a:cubicBezTo>
                    <a:pt x="79" y="0"/>
                    <a:pt x="29" y="44"/>
                    <a:pt x="29" y="104"/>
                  </a:cubicBezTo>
                  <a:lnTo>
                    <a:pt x="1" y="926"/>
                  </a:lnTo>
                  <a:cubicBezTo>
                    <a:pt x="1" y="981"/>
                    <a:pt x="46" y="1030"/>
                    <a:pt x="106" y="1037"/>
                  </a:cubicBezTo>
                  <a:lnTo>
                    <a:pt x="111" y="1037"/>
                  </a:lnTo>
                  <a:cubicBezTo>
                    <a:pt x="165" y="1037"/>
                    <a:pt x="215" y="992"/>
                    <a:pt x="215" y="932"/>
                  </a:cubicBezTo>
                  <a:lnTo>
                    <a:pt x="243" y="109"/>
                  </a:lnTo>
                  <a:cubicBezTo>
                    <a:pt x="243" y="50"/>
                    <a:pt x="198" y="0"/>
                    <a:pt x="13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0" name="Google Shape;2420;p38"/>
            <p:cNvSpPr/>
            <p:nvPr/>
          </p:nvSpPr>
          <p:spPr>
            <a:xfrm>
              <a:off x="7006225" y="4047525"/>
              <a:ext cx="524675" cy="161200"/>
            </a:xfrm>
            <a:custGeom>
              <a:avLst/>
              <a:gdLst/>
              <a:ahLst/>
              <a:cxnLst/>
              <a:rect l="l" t="t" r="r" b="b"/>
              <a:pathLst>
                <a:path w="20987" h="6448" extrusionOk="0">
                  <a:moveTo>
                    <a:pt x="12871" y="0"/>
                  </a:moveTo>
                  <a:cubicBezTo>
                    <a:pt x="12597" y="0"/>
                    <a:pt x="12319" y="6"/>
                    <a:pt x="12037" y="18"/>
                  </a:cubicBezTo>
                  <a:cubicBezTo>
                    <a:pt x="6770" y="243"/>
                    <a:pt x="1020" y="3899"/>
                    <a:pt x="1020" y="3899"/>
                  </a:cubicBezTo>
                  <a:cubicBezTo>
                    <a:pt x="1020" y="3899"/>
                    <a:pt x="217" y="1481"/>
                    <a:pt x="37" y="1481"/>
                  </a:cubicBezTo>
                  <a:cubicBezTo>
                    <a:pt x="13" y="1481"/>
                    <a:pt x="0" y="1522"/>
                    <a:pt x="1" y="1614"/>
                  </a:cubicBezTo>
                  <a:cubicBezTo>
                    <a:pt x="11" y="2408"/>
                    <a:pt x="790" y="5707"/>
                    <a:pt x="790" y="5707"/>
                  </a:cubicBezTo>
                  <a:cubicBezTo>
                    <a:pt x="790" y="5707"/>
                    <a:pt x="4330" y="5401"/>
                    <a:pt x="8115" y="5401"/>
                  </a:cubicBezTo>
                  <a:cubicBezTo>
                    <a:pt x="11339" y="5401"/>
                    <a:pt x="14741" y="5623"/>
                    <a:pt x="16284" y="6448"/>
                  </a:cubicBezTo>
                  <a:lnTo>
                    <a:pt x="20987" y="1816"/>
                  </a:lnTo>
                  <a:cubicBezTo>
                    <a:pt x="20987" y="1816"/>
                    <a:pt x="17684" y="0"/>
                    <a:pt x="1287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1" name="Google Shape;2421;p38"/>
            <p:cNvSpPr/>
            <p:nvPr/>
          </p:nvSpPr>
          <p:spPr>
            <a:xfrm>
              <a:off x="6997200" y="4071000"/>
              <a:ext cx="88125" cy="132375"/>
            </a:xfrm>
            <a:custGeom>
              <a:avLst/>
              <a:gdLst/>
              <a:ahLst/>
              <a:cxnLst/>
              <a:rect l="l" t="t" r="r" b="b"/>
              <a:pathLst>
                <a:path w="3525" h="5295" extrusionOk="0">
                  <a:moveTo>
                    <a:pt x="0" y="0"/>
                  </a:moveTo>
                  <a:lnTo>
                    <a:pt x="1195" y="5295"/>
                  </a:lnTo>
                  <a:lnTo>
                    <a:pt x="3524" y="4834"/>
                  </a:lnTo>
                  <a:lnTo>
                    <a:pt x="2768" y="1881"/>
                  </a:lnTo>
                  <a:lnTo>
                    <a:pt x="2138" y="2051"/>
                  </a:lnTo>
                  <a:cubicBezTo>
                    <a:pt x="2138" y="2051"/>
                    <a:pt x="1113" y="12"/>
                    <a:pt x="0"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2" name="Google Shape;2422;p38"/>
            <p:cNvSpPr/>
            <p:nvPr/>
          </p:nvSpPr>
          <p:spPr>
            <a:xfrm>
              <a:off x="7290125" y="4013025"/>
              <a:ext cx="506750" cy="403700"/>
            </a:xfrm>
            <a:custGeom>
              <a:avLst/>
              <a:gdLst/>
              <a:ahLst/>
              <a:cxnLst/>
              <a:rect l="l" t="t" r="r" b="b"/>
              <a:pathLst>
                <a:path w="20270" h="16148" extrusionOk="0">
                  <a:moveTo>
                    <a:pt x="6092" y="1"/>
                  </a:moveTo>
                  <a:cubicBezTo>
                    <a:pt x="3985" y="1"/>
                    <a:pt x="549" y="834"/>
                    <a:pt x="549" y="834"/>
                  </a:cubicBezTo>
                  <a:cubicBezTo>
                    <a:pt x="1" y="3224"/>
                    <a:pt x="1782" y="8711"/>
                    <a:pt x="1782" y="8711"/>
                  </a:cubicBezTo>
                  <a:cubicBezTo>
                    <a:pt x="4567" y="7876"/>
                    <a:pt x="7167" y="7542"/>
                    <a:pt x="7491" y="7542"/>
                  </a:cubicBezTo>
                  <a:cubicBezTo>
                    <a:pt x="7546" y="7542"/>
                    <a:pt x="7536" y="7552"/>
                    <a:pt x="7450" y="7570"/>
                  </a:cubicBezTo>
                  <a:cubicBezTo>
                    <a:pt x="6090" y="8529"/>
                    <a:pt x="4650" y="10941"/>
                    <a:pt x="4650" y="10941"/>
                  </a:cubicBezTo>
                  <a:cubicBezTo>
                    <a:pt x="6096" y="12842"/>
                    <a:pt x="10678" y="16148"/>
                    <a:pt x="10678" y="16148"/>
                  </a:cubicBezTo>
                  <a:cubicBezTo>
                    <a:pt x="15753" y="15249"/>
                    <a:pt x="20270" y="9692"/>
                    <a:pt x="20270" y="9692"/>
                  </a:cubicBezTo>
                  <a:cubicBezTo>
                    <a:pt x="17792" y="9028"/>
                    <a:pt x="7296" y="160"/>
                    <a:pt x="7296" y="160"/>
                  </a:cubicBezTo>
                  <a:cubicBezTo>
                    <a:pt x="7009" y="47"/>
                    <a:pt x="6587" y="1"/>
                    <a:pt x="609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3" name="Google Shape;2423;p38"/>
            <p:cNvSpPr/>
            <p:nvPr/>
          </p:nvSpPr>
          <p:spPr>
            <a:xfrm>
              <a:off x="7489775" y="4145275"/>
              <a:ext cx="45125" cy="47700"/>
            </a:xfrm>
            <a:custGeom>
              <a:avLst/>
              <a:gdLst/>
              <a:ahLst/>
              <a:cxnLst/>
              <a:rect l="l" t="t" r="r" b="b"/>
              <a:pathLst>
                <a:path w="1805" h="1908" extrusionOk="0">
                  <a:moveTo>
                    <a:pt x="1108" y="0"/>
                  </a:moveTo>
                  <a:cubicBezTo>
                    <a:pt x="1094" y="0"/>
                    <a:pt x="1078" y="4"/>
                    <a:pt x="1064" y="11"/>
                  </a:cubicBezTo>
                  <a:cubicBezTo>
                    <a:pt x="105" y="444"/>
                    <a:pt x="11" y="1738"/>
                    <a:pt x="6" y="1792"/>
                  </a:cubicBezTo>
                  <a:cubicBezTo>
                    <a:pt x="1" y="1842"/>
                    <a:pt x="34" y="1885"/>
                    <a:pt x="77" y="1903"/>
                  </a:cubicBezTo>
                  <a:cubicBezTo>
                    <a:pt x="89" y="1903"/>
                    <a:pt x="99" y="1908"/>
                    <a:pt x="110" y="1908"/>
                  </a:cubicBezTo>
                  <a:cubicBezTo>
                    <a:pt x="149" y="1908"/>
                    <a:pt x="182" y="1885"/>
                    <a:pt x="203" y="1853"/>
                  </a:cubicBezTo>
                  <a:cubicBezTo>
                    <a:pt x="412" y="1508"/>
                    <a:pt x="1371" y="1080"/>
                    <a:pt x="1721" y="942"/>
                  </a:cubicBezTo>
                  <a:cubicBezTo>
                    <a:pt x="1777" y="921"/>
                    <a:pt x="1804" y="861"/>
                    <a:pt x="1782" y="806"/>
                  </a:cubicBezTo>
                  <a:cubicBezTo>
                    <a:pt x="1770" y="764"/>
                    <a:pt x="1728" y="738"/>
                    <a:pt x="1684" y="738"/>
                  </a:cubicBezTo>
                  <a:cubicBezTo>
                    <a:pt x="1671" y="738"/>
                    <a:pt x="1658" y="740"/>
                    <a:pt x="1645" y="745"/>
                  </a:cubicBezTo>
                  <a:cubicBezTo>
                    <a:pt x="1602" y="762"/>
                    <a:pt x="741" y="1096"/>
                    <a:pt x="269" y="1480"/>
                  </a:cubicBezTo>
                  <a:cubicBezTo>
                    <a:pt x="357" y="1091"/>
                    <a:pt x="582" y="461"/>
                    <a:pt x="1152" y="203"/>
                  </a:cubicBezTo>
                  <a:cubicBezTo>
                    <a:pt x="1207" y="181"/>
                    <a:pt x="1228" y="115"/>
                    <a:pt x="1207" y="66"/>
                  </a:cubicBezTo>
                  <a:cubicBezTo>
                    <a:pt x="1187" y="26"/>
                    <a:pt x="1149" y="0"/>
                    <a:pt x="11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4" name="Google Shape;2424;p38"/>
            <p:cNvSpPr/>
            <p:nvPr/>
          </p:nvSpPr>
          <p:spPr>
            <a:xfrm>
              <a:off x="7291650" y="4034750"/>
              <a:ext cx="67050" cy="182350"/>
            </a:xfrm>
            <a:custGeom>
              <a:avLst/>
              <a:gdLst/>
              <a:ahLst/>
              <a:cxnLst/>
              <a:rect l="l" t="t" r="r" b="b"/>
              <a:pathLst>
                <a:path w="2682" h="7294" extrusionOk="0">
                  <a:moveTo>
                    <a:pt x="1637" y="0"/>
                  </a:moveTo>
                  <a:cubicBezTo>
                    <a:pt x="1608" y="0"/>
                    <a:pt x="1580" y="11"/>
                    <a:pt x="1557" y="31"/>
                  </a:cubicBezTo>
                  <a:cubicBezTo>
                    <a:pt x="1491" y="102"/>
                    <a:pt x="0" y="1735"/>
                    <a:pt x="2462" y="7233"/>
                  </a:cubicBezTo>
                  <a:cubicBezTo>
                    <a:pt x="2477" y="7271"/>
                    <a:pt x="2517" y="7293"/>
                    <a:pt x="2560" y="7293"/>
                  </a:cubicBezTo>
                  <a:cubicBezTo>
                    <a:pt x="2571" y="7293"/>
                    <a:pt x="2588" y="7293"/>
                    <a:pt x="2604" y="7288"/>
                  </a:cubicBezTo>
                  <a:cubicBezTo>
                    <a:pt x="2654" y="7260"/>
                    <a:pt x="2681" y="7200"/>
                    <a:pt x="2654" y="7146"/>
                  </a:cubicBezTo>
                  <a:cubicBezTo>
                    <a:pt x="263" y="1812"/>
                    <a:pt x="1695" y="195"/>
                    <a:pt x="1710" y="179"/>
                  </a:cubicBezTo>
                  <a:cubicBezTo>
                    <a:pt x="1749" y="135"/>
                    <a:pt x="1749" y="69"/>
                    <a:pt x="1710" y="31"/>
                  </a:cubicBezTo>
                  <a:cubicBezTo>
                    <a:pt x="1689" y="10"/>
                    <a:pt x="1663" y="0"/>
                    <a:pt x="163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5" name="Google Shape;2425;p38"/>
            <p:cNvSpPr/>
            <p:nvPr/>
          </p:nvSpPr>
          <p:spPr>
            <a:xfrm>
              <a:off x="7421400" y="4275450"/>
              <a:ext cx="154475" cy="128400"/>
            </a:xfrm>
            <a:custGeom>
              <a:avLst/>
              <a:gdLst/>
              <a:ahLst/>
              <a:cxnLst/>
              <a:rect l="l" t="t" r="r" b="b"/>
              <a:pathLst>
                <a:path w="6179" h="5136" extrusionOk="0">
                  <a:moveTo>
                    <a:pt x="121" y="1"/>
                  </a:moveTo>
                  <a:cubicBezTo>
                    <a:pt x="98" y="1"/>
                    <a:pt x="75" y="8"/>
                    <a:pt x="56" y="22"/>
                  </a:cubicBezTo>
                  <a:cubicBezTo>
                    <a:pt x="6" y="60"/>
                    <a:pt x="1" y="126"/>
                    <a:pt x="39" y="170"/>
                  </a:cubicBezTo>
                  <a:cubicBezTo>
                    <a:pt x="67" y="208"/>
                    <a:pt x="3065" y="3891"/>
                    <a:pt x="6019" y="5130"/>
                  </a:cubicBezTo>
                  <a:cubicBezTo>
                    <a:pt x="6030" y="5135"/>
                    <a:pt x="6047" y="5135"/>
                    <a:pt x="6057" y="5135"/>
                  </a:cubicBezTo>
                  <a:cubicBezTo>
                    <a:pt x="6101" y="5135"/>
                    <a:pt x="6140" y="5114"/>
                    <a:pt x="6156" y="5069"/>
                  </a:cubicBezTo>
                  <a:cubicBezTo>
                    <a:pt x="6178" y="5021"/>
                    <a:pt x="6151" y="4955"/>
                    <a:pt x="6101" y="4933"/>
                  </a:cubicBezTo>
                  <a:cubicBezTo>
                    <a:pt x="3196" y="3716"/>
                    <a:pt x="231" y="76"/>
                    <a:pt x="204" y="38"/>
                  </a:cubicBezTo>
                  <a:cubicBezTo>
                    <a:pt x="182" y="13"/>
                    <a:pt x="151" y="1"/>
                    <a:pt x="12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6" name="Google Shape;2426;p38"/>
            <p:cNvSpPr/>
            <p:nvPr/>
          </p:nvSpPr>
          <p:spPr>
            <a:xfrm>
              <a:off x="7536075" y="4278825"/>
              <a:ext cx="183100" cy="127350"/>
            </a:xfrm>
            <a:custGeom>
              <a:avLst/>
              <a:gdLst/>
              <a:ahLst/>
              <a:cxnLst/>
              <a:rect l="l" t="t" r="r" b="b"/>
              <a:pathLst>
                <a:path w="7324" h="5094" extrusionOk="0">
                  <a:moveTo>
                    <a:pt x="7206" y="1"/>
                  </a:moveTo>
                  <a:cubicBezTo>
                    <a:pt x="7175" y="1"/>
                    <a:pt x="7143" y="15"/>
                    <a:pt x="7121" y="40"/>
                  </a:cubicBezTo>
                  <a:cubicBezTo>
                    <a:pt x="4731" y="3164"/>
                    <a:pt x="132" y="4869"/>
                    <a:pt x="84" y="4886"/>
                  </a:cubicBezTo>
                  <a:cubicBezTo>
                    <a:pt x="28" y="4907"/>
                    <a:pt x="1" y="4967"/>
                    <a:pt x="23" y="5023"/>
                  </a:cubicBezTo>
                  <a:cubicBezTo>
                    <a:pt x="40" y="5066"/>
                    <a:pt x="78" y="5094"/>
                    <a:pt x="122" y="5094"/>
                  </a:cubicBezTo>
                  <a:cubicBezTo>
                    <a:pt x="132" y="5094"/>
                    <a:pt x="144" y="5088"/>
                    <a:pt x="155" y="5088"/>
                  </a:cubicBezTo>
                  <a:cubicBezTo>
                    <a:pt x="205" y="5066"/>
                    <a:pt x="4863" y="3340"/>
                    <a:pt x="7291" y="171"/>
                  </a:cubicBezTo>
                  <a:cubicBezTo>
                    <a:pt x="7324" y="123"/>
                    <a:pt x="7318" y="57"/>
                    <a:pt x="7268" y="24"/>
                  </a:cubicBezTo>
                  <a:cubicBezTo>
                    <a:pt x="7250" y="8"/>
                    <a:pt x="7228" y="1"/>
                    <a:pt x="720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7" name="Google Shape;2427;p38"/>
            <p:cNvSpPr/>
            <p:nvPr/>
          </p:nvSpPr>
          <p:spPr>
            <a:xfrm>
              <a:off x="7581725" y="4247675"/>
              <a:ext cx="49475" cy="109050"/>
            </a:xfrm>
            <a:custGeom>
              <a:avLst/>
              <a:gdLst/>
              <a:ahLst/>
              <a:cxnLst/>
              <a:rect l="l" t="t" r="r" b="b"/>
              <a:pathLst>
                <a:path w="1979" h="4362" extrusionOk="0">
                  <a:moveTo>
                    <a:pt x="1374" y="0"/>
                  </a:moveTo>
                  <a:cubicBezTo>
                    <a:pt x="1339" y="0"/>
                    <a:pt x="1306" y="16"/>
                    <a:pt x="1288" y="48"/>
                  </a:cubicBezTo>
                  <a:cubicBezTo>
                    <a:pt x="1273" y="69"/>
                    <a:pt x="1" y="2087"/>
                    <a:pt x="1776" y="4323"/>
                  </a:cubicBezTo>
                  <a:cubicBezTo>
                    <a:pt x="1799" y="4351"/>
                    <a:pt x="1832" y="4361"/>
                    <a:pt x="1858" y="4361"/>
                  </a:cubicBezTo>
                  <a:cubicBezTo>
                    <a:pt x="1880" y="4361"/>
                    <a:pt x="1908" y="4356"/>
                    <a:pt x="1924" y="4339"/>
                  </a:cubicBezTo>
                  <a:cubicBezTo>
                    <a:pt x="1974" y="4301"/>
                    <a:pt x="1979" y="4235"/>
                    <a:pt x="1941" y="4192"/>
                  </a:cubicBezTo>
                  <a:cubicBezTo>
                    <a:pt x="264" y="2075"/>
                    <a:pt x="1415" y="240"/>
                    <a:pt x="1463" y="162"/>
                  </a:cubicBezTo>
                  <a:cubicBezTo>
                    <a:pt x="1496" y="114"/>
                    <a:pt x="1480" y="48"/>
                    <a:pt x="1430" y="15"/>
                  </a:cubicBezTo>
                  <a:cubicBezTo>
                    <a:pt x="1413" y="5"/>
                    <a:pt x="1393" y="0"/>
                    <a:pt x="137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8" name="Google Shape;2428;p38"/>
            <p:cNvSpPr/>
            <p:nvPr/>
          </p:nvSpPr>
          <p:spPr>
            <a:xfrm>
              <a:off x="7607075" y="3219600"/>
              <a:ext cx="668675" cy="538650"/>
            </a:xfrm>
            <a:custGeom>
              <a:avLst/>
              <a:gdLst/>
              <a:ahLst/>
              <a:cxnLst/>
              <a:rect l="l" t="t" r="r" b="b"/>
              <a:pathLst>
                <a:path w="26747" h="21546" extrusionOk="0">
                  <a:moveTo>
                    <a:pt x="13552" y="1"/>
                  </a:moveTo>
                  <a:cubicBezTo>
                    <a:pt x="7681" y="1"/>
                    <a:pt x="5394" y="4734"/>
                    <a:pt x="5394" y="4734"/>
                  </a:cubicBezTo>
                  <a:cubicBezTo>
                    <a:pt x="5394" y="4734"/>
                    <a:pt x="1" y="12835"/>
                    <a:pt x="6057" y="17987"/>
                  </a:cubicBezTo>
                  <a:cubicBezTo>
                    <a:pt x="8775" y="20299"/>
                    <a:pt x="11904" y="21545"/>
                    <a:pt x="14852" y="21545"/>
                  </a:cubicBezTo>
                  <a:cubicBezTo>
                    <a:pt x="18474" y="21545"/>
                    <a:pt x="21822" y="19664"/>
                    <a:pt x="23798" y="15564"/>
                  </a:cubicBezTo>
                  <a:cubicBezTo>
                    <a:pt x="26747" y="9447"/>
                    <a:pt x="25350" y="2749"/>
                    <a:pt x="16947" y="480"/>
                  </a:cubicBezTo>
                  <a:cubicBezTo>
                    <a:pt x="15702" y="144"/>
                    <a:pt x="14573" y="1"/>
                    <a:pt x="1355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29" name="Google Shape;2429;p38"/>
            <p:cNvSpPr/>
            <p:nvPr/>
          </p:nvSpPr>
          <p:spPr>
            <a:xfrm>
              <a:off x="7415800" y="3715425"/>
              <a:ext cx="626900" cy="627575"/>
            </a:xfrm>
            <a:custGeom>
              <a:avLst/>
              <a:gdLst/>
              <a:ahLst/>
              <a:cxnLst/>
              <a:rect l="l" t="t" r="r" b="b"/>
              <a:pathLst>
                <a:path w="25076" h="25103" extrusionOk="0">
                  <a:moveTo>
                    <a:pt x="9800" y="1"/>
                  </a:moveTo>
                  <a:cubicBezTo>
                    <a:pt x="7712" y="3009"/>
                    <a:pt x="0" y="11883"/>
                    <a:pt x="0" y="11883"/>
                  </a:cubicBezTo>
                  <a:cubicBezTo>
                    <a:pt x="1721" y="17523"/>
                    <a:pt x="12881" y="25103"/>
                    <a:pt x="12881" y="25103"/>
                  </a:cubicBezTo>
                  <a:cubicBezTo>
                    <a:pt x="25076" y="15912"/>
                    <a:pt x="23650" y="4846"/>
                    <a:pt x="23650" y="4846"/>
                  </a:cubicBezTo>
                  <a:cubicBezTo>
                    <a:pt x="19025" y="3634"/>
                    <a:pt x="9800" y="1"/>
                    <a:pt x="98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0" name="Google Shape;2430;p38"/>
            <p:cNvSpPr/>
            <p:nvPr/>
          </p:nvSpPr>
          <p:spPr>
            <a:xfrm>
              <a:off x="7297150" y="3351150"/>
              <a:ext cx="352575" cy="476125"/>
            </a:xfrm>
            <a:custGeom>
              <a:avLst/>
              <a:gdLst/>
              <a:ahLst/>
              <a:cxnLst/>
              <a:rect l="l" t="t" r="r" b="b"/>
              <a:pathLst>
                <a:path w="14103" h="19045" extrusionOk="0">
                  <a:moveTo>
                    <a:pt x="5897" y="1"/>
                  </a:moveTo>
                  <a:cubicBezTo>
                    <a:pt x="5887" y="1"/>
                    <a:pt x="5876" y="3"/>
                    <a:pt x="5864" y="9"/>
                  </a:cubicBezTo>
                  <a:cubicBezTo>
                    <a:pt x="5480" y="191"/>
                    <a:pt x="4768" y="2432"/>
                    <a:pt x="4768" y="2432"/>
                  </a:cubicBezTo>
                  <a:cubicBezTo>
                    <a:pt x="4768" y="2432"/>
                    <a:pt x="4845" y="407"/>
                    <a:pt x="4286" y="407"/>
                  </a:cubicBezTo>
                  <a:cubicBezTo>
                    <a:pt x="4267" y="407"/>
                    <a:pt x="4246" y="409"/>
                    <a:pt x="4225" y="414"/>
                  </a:cubicBezTo>
                  <a:cubicBezTo>
                    <a:pt x="3606" y="573"/>
                    <a:pt x="4220" y="3111"/>
                    <a:pt x="4220" y="3111"/>
                  </a:cubicBezTo>
                  <a:cubicBezTo>
                    <a:pt x="4220" y="3111"/>
                    <a:pt x="3824" y="1986"/>
                    <a:pt x="3381" y="1986"/>
                  </a:cubicBezTo>
                  <a:cubicBezTo>
                    <a:pt x="3341" y="1986"/>
                    <a:pt x="3301" y="1995"/>
                    <a:pt x="3261" y="2015"/>
                  </a:cubicBezTo>
                  <a:cubicBezTo>
                    <a:pt x="2773" y="2250"/>
                    <a:pt x="4078" y="4426"/>
                    <a:pt x="4078" y="4426"/>
                  </a:cubicBezTo>
                  <a:cubicBezTo>
                    <a:pt x="4078" y="4426"/>
                    <a:pt x="0" y="12599"/>
                    <a:pt x="10380" y="19044"/>
                  </a:cubicBezTo>
                  <a:lnTo>
                    <a:pt x="14103" y="14555"/>
                  </a:lnTo>
                  <a:cubicBezTo>
                    <a:pt x="14103" y="14555"/>
                    <a:pt x="5568" y="9475"/>
                    <a:pt x="6494" y="4712"/>
                  </a:cubicBezTo>
                  <a:cubicBezTo>
                    <a:pt x="6494" y="4712"/>
                    <a:pt x="8035" y="3188"/>
                    <a:pt x="7875" y="2953"/>
                  </a:cubicBezTo>
                  <a:cubicBezTo>
                    <a:pt x="7860" y="2928"/>
                    <a:pt x="7830" y="2917"/>
                    <a:pt x="7790" y="2917"/>
                  </a:cubicBezTo>
                  <a:cubicBezTo>
                    <a:pt x="7440" y="2917"/>
                    <a:pt x="6269" y="3768"/>
                    <a:pt x="6269" y="3768"/>
                  </a:cubicBezTo>
                  <a:cubicBezTo>
                    <a:pt x="6269" y="3768"/>
                    <a:pt x="7612" y="1138"/>
                    <a:pt x="7207" y="985"/>
                  </a:cubicBezTo>
                  <a:cubicBezTo>
                    <a:pt x="7191" y="979"/>
                    <a:pt x="7173" y="976"/>
                    <a:pt x="7154" y="976"/>
                  </a:cubicBezTo>
                  <a:cubicBezTo>
                    <a:pt x="6708" y="976"/>
                    <a:pt x="5694" y="2657"/>
                    <a:pt x="5694" y="2657"/>
                  </a:cubicBezTo>
                  <a:cubicBezTo>
                    <a:pt x="5694" y="2657"/>
                    <a:pt x="6215" y="1"/>
                    <a:pt x="5897"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1" name="Google Shape;2431;p38"/>
            <p:cNvSpPr/>
            <p:nvPr/>
          </p:nvSpPr>
          <p:spPr>
            <a:xfrm>
              <a:off x="7428000" y="3442750"/>
              <a:ext cx="28650" cy="18400"/>
            </a:xfrm>
            <a:custGeom>
              <a:avLst/>
              <a:gdLst/>
              <a:ahLst/>
              <a:cxnLst/>
              <a:rect l="l" t="t" r="r" b="b"/>
              <a:pathLst>
                <a:path w="1146" h="736" extrusionOk="0">
                  <a:moveTo>
                    <a:pt x="1035" y="1"/>
                  </a:moveTo>
                  <a:cubicBezTo>
                    <a:pt x="170" y="28"/>
                    <a:pt x="22" y="582"/>
                    <a:pt x="16" y="610"/>
                  </a:cubicBezTo>
                  <a:cubicBezTo>
                    <a:pt x="0" y="664"/>
                    <a:pt x="38" y="719"/>
                    <a:pt x="93" y="736"/>
                  </a:cubicBezTo>
                  <a:lnTo>
                    <a:pt x="121" y="736"/>
                  </a:lnTo>
                  <a:cubicBezTo>
                    <a:pt x="165" y="736"/>
                    <a:pt x="208" y="708"/>
                    <a:pt x="220" y="658"/>
                  </a:cubicBezTo>
                  <a:cubicBezTo>
                    <a:pt x="225" y="642"/>
                    <a:pt x="345" y="231"/>
                    <a:pt x="1042" y="210"/>
                  </a:cubicBezTo>
                  <a:cubicBezTo>
                    <a:pt x="1101" y="210"/>
                    <a:pt x="1146" y="160"/>
                    <a:pt x="1146" y="99"/>
                  </a:cubicBezTo>
                  <a:cubicBezTo>
                    <a:pt x="1141" y="45"/>
                    <a:pt x="1101" y="1"/>
                    <a:pt x="103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2" name="Google Shape;2432;p38"/>
            <p:cNvSpPr/>
            <p:nvPr/>
          </p:nvSpPr>
          <p:spPr>
            <a:xfrm>
              <a:off x="7961950" y="3861900"/>
              <a:ext cx="355350" cy="446275"/>
            </a:xfrm>
            <a:custGeom>
              <a:avLst/>
              <a:gdLst/>
              <a:ahLst/>
              <a:cxnLst/>
              <a:rect l="l" t="t" r="r" b="b"/>
              <a:pathLst>
                <a:path w="14214" h="17851" extrusionOk="0">
                  <a:moveTo>
                    <a:pt x="2802" y="1"/>
                  </a:moveTo>
                  <a:lnTo>
                    <a:pt x="0" y="5115"/>
                  </a:lnTo>
                  <a:cubicBezTo>
                    <a:pt x="0" y="5115"/>
                    <a:pt x="9340" y="8490"/>
                    <a:pt x="9329" y="13336"/>
                  </a:cubicBezTo>
                  <a:cubicBezTo>
                    <a:pt x="9329" y="13336"/>
                    <a:pt x="8112" y="15128"/>
                    <a:pt x="8310" y="15330"/>
                  </a:cubicBezTo>
                  <a:cubicBezTo>
                    <a:pt x="8324" y="15345"/>
                    <a:pt x="8343" y="15352"/>
                    <a:pt x="8367" y="15352"/>
                  </a:cubicBezTo>
                  <a:cubicBezTo>
                    <a:pt x="8676" y="15352"/>
                    <a:pt x="9729" y="14224"/>
                    <a:pt x="9729" y="14224"/>
                  </a:cubicBezTo>
                  <a:lnTo>
                    <a:pt x="9729" y="14224"/>
                  </a:lnTo>
                  <a:cubicBezTo>
                    <a:pt x="9729" y="14224"/>
                    <a:pt x="8912" y="17063"/>
                    <a:pt x="9340" y="17134"/>
                  </a:cubicBezTo>
                  <a:cubicBezTo>
                    <a:pt x="9347" y="17135"/>
                    <a:pt x="9355" y="17136"/>
                    <a:pt x="9363" y="17136"/>
                  </a:cubicBezTo>
                  <a:cubicBezTo>
                    <a:pt x="9799" y="17136"/>
                    <a:pt x="10508" y="15204"/>
                    <a:pt x="10508" y="15204"/>
                  </a:cubicBezTo>
                  <a:lnTo>
                    <a:pt x="10508" y="15204"/>
                  </a:lnTo>
                  <a:cubicBezTo>
                    <a:pt x="10508" y="15205"/>
                    <a:pt x="10503" y="17851"/>
                    <a:pt x="10801" y="17851"/>
                  </a:cubicBezTo>
                  <a:cubicBezTo>
                    <a:pt x="10814" y="17851"/>
                    <a:pt x="10828" y="17846"/>
                    <a:pt x="10842" y="17835"/>
                  </a:cubicBezTo>
                  <a:cubicBezTo>
                    <a:pt x="11188" y="17584"/>
                    <a:pt x="11462" y="15249"/>
                    <a:pt x="11462" y="15249"/>
                  </a:cubicBezTo>
                  <a:cubicBezTo>
                    <a:pt x="11462" y="15249"/>
                    <a:pt x="11753" y="17152"/>
                    <a:pt x="12272" y="17152"/>
                  </a:cubicBezTo>
                  <a:cubicBezTo>
                    <a:pt x="12304" y="17152"/>
                    <a:pt x="12338" y="17144"/>
                    <a:pt x="12372" y="17129"/>
                  </a:cubicBezTo>
                  <a:cubicBezTo>
                    <a:pt x="12952" y="16855"/>
                    <a:pt x="11872" y="14481"/>
                    <a:pt x="11872" y="14481"/>
                  </a:cubicBezTo>
                  <a:lnTo>
                    <a:pt x="11872" y="14481"/>
                  </a:lnTo>
                  <a:cubicBezTo>
                    <a:pt x="11872" y="14481"/>
                    <a:pt x="12426" y="15431"/>
                    <a:pt x="12857" y="15431"/>
                  </a:cubicBezTo>
                  <a:cubicBezTo>
                    <a:pt x="12915" y="15431"/>
                    <a:pt x="12971" y="15414"/>
                    <a:pt x="13023" y="15375"/>
                  </a:cubicBezTo>
                  <a:cubicBezTo>
                    <a:pt x="13457" y="15052"/>
                    <a:pt x="11763" y="13160"/>
                    <a:pt x="11763" y="13160"/>
                  </a:cubicBezTo>
                  <a:cubicBezTo>
                    <a:pt x="11763" y="13160"/>
                    <a:pt x="14213" y="4364"/>
                    <a:pt x="2802" y="1"/>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3" name="Google Shape;2433;p38"/>
            <p:cNvSpPr/>
            <p:nvPr/>
          </p:nvSpPr>
          <p:spPr>
            <a:xfrm>
              <a:off x="7613775" y="3292925"/>
              <a:ext cx="570050" cy="449950"/>
            </a:xfrm>
            <a:custGeom>
              <a:avLst/>
              <a:gdLst/>
              <a:ahLst/>
              <a:cxnLst/>
              <a:rect l="l" t="t" r="r" b="b"/>
              <a:pathLst>
                <a:path w="22802" h="17998" extrusionOk="0">
                  <a:moveTo>
                    <a:pt x="12211" y="0"/>
                  </a:moveTo>
                  <a:cubicBezTo>
                    <a:pt x="6594" y="0"/>
                    <a:pt x="1" y="6510"/>
                    <a:pt x="4128" y="13908"/>
                  </a:cubicBezTo>
                  <a:cubicBezTo>
                    <a:pt x="5670" y="16665"/>
                    <a:pt x="8779" y="17998"/>
                    <a:pt x="11946" y="17998"/>
                  </a:cubicBezTo>
                  <a:cubicBezTo>
                    <a:pt x="16040" y="17998"/>
                    <a:pt x="20232" y="15771"/>
                    <a:pt x="21267" y="11513"/>
                  </a:cubicBezTo>
                  <a:cubicBezTo>
                    <a:pt x="21267" y="11513"/>
                    <a:pt x="22801" y="2343"/>
                    <a:pt x="13763" y="178"/>
                  </a:cubicBezTo>
                  <a:cubicBezTo>
                    <a:pt x="13261" y="58"/>
                    <a:pt x="12740" y="0"/>
                    <a:pt x="12211"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4" name="Google Shape;2434;p38"/>
            <p:cNvSpPr/>
            <p:nvPr/>
          </p:nvSpPr>
          <p:spPr>
            <a:xfrm>
              <a:off x="7730275" y="3687225"/>
              <a:ext cx="187300" cy="159650"/>
            </a:xfrm>
            <a:custGeom>
              <a:avLst/>
              <a:gdLst/>
              <a:ahLst/>
              <a:cxnLst/>
              <a:rect l="l" t="t" r="r" b="b"/>
              <a:pathLst>
                <a:path w="7492" h="6386" extrusionOk="0">
                  <a:moveTo>
                    <a:pt x="4352" y="0"/>
                  </a:moveTo>
                  <a:lnTo>
                    <a:pt x="2269" y="3047"/>
                  </a:lnTo>
                  <a:lnTo>
                    <a:pt x="1030" y="2586"/>
                  </a:lnTo>
                  <a:lnTo>
                    <a:pt x="1030" y="2586"/>
                  </a:lnTo>
                  <a:cubicBezTo>
                    <a:pt x="1030" y="2586"/>
                    <a:pt x="0" y="3743"/>
                    <a:pt x="2017" y="5518"/>
                  </a:cubicBezTo>
                  <a:cubicBezTo>
                    <a:pt x="2742" y="6157"/>
                    <a:pt x="3494" y="6385"/>
                    <a:pt x="4199" y="6385"/>
                  </a:cubicBezTo>
                  <a:cubicBezTo>
                    <a:pt x="5970" y="6385"/>
                    <a:pt x="7443" y="4944"/>
                    <a:pt x="7443" y="4944"/>
                  </a:cubicBezTo>
                  <a:lnTo>
                    <a:pt x="6133" y="4357"/>
                  </a:lnTo>
                  <a:lnTo>
                    <a:pt x="7492" y="532"/>
                  </a:lnTo>
                  <a:lnTo>
                    <a:pt x="4352" y="0"/>
                  </a:ln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5" name="Google Shape;2435;p38"/>
            <p:cNvSpPr/>
            <p:nvPr/>
          </p:nvSpPr>
          <p:spPr>
            <a:xfrm>
              <a:off x="7767100" y="3535225"/>
              <a:ext cx="93350" cy="76075"/>
            </a:xfrm>
            <a:custGeom>
              <a:avLst/>
              <a:gdLst/>
              <a:ahLst/>
              <a:cxnLst/>
              <a:rect l="l" t="t" r="r" b="b"/>
              <a:pathLst>
                <a:path w="3734" h="3043" extrusionOk="0">
                  <a:moveTo>
                    <a:pt x="808" y="0"/>
                  </a:moveTo>
                  <a:cubicBezTo>
                    <a:pt x="769" y="0"/>
                    <a:pt x="733" y="23"/>
                    <a:pt x="714" y="62"/>
                  </a:cubicBezTo>
                  <a:cubicBezTo>
                    <a:pt x="686" y="121"/>
                    <a:pt x="1" y="1586"/>
                    <a:pt x="895" y="2654"/>
                  </a:cubicBezTo>
                  <a:cubicBezTo>
                    <a:pt x="1086" y="2890"/>
                    <a:pt x="1338" y="3015"/>
                    <a:pt x="1640" y="3038"/>
                  </a:cubicBezTo>
                  <a:cubicBezTo>
                    <a:pt x="1672" y="3043"/>
                    <a:pt x="1705" y="3043"/>
                    <a:pt x="1738" y="3043"/>
                  </a:cubicBezTo>
                  <a:cubicBezTo>
                    <a:pt x="2631" y="3043"/>
                    <a:pt x="3640" y="2167"/>
                    <a:pt x="3684" y="2127"/>
                  </a:cubicBezTo>
                  <a:cubicBezTo>
                    <a:pt x="3728" y="2089"/>
                    <a:pt x="3734" y="2024"/>
                    <a:pt x="3696" y="1980"/>
                  </a:cubicBezTo>
                  <a:cubicBezTo>
                    <a:pt x="3675" y="1956"/>
                    <a:pt x="3645" y="1943"/>
                    <a:pt x="3615" y="1943"/>
                  </a:cubicBezTo>
                  <a:cubicBezTo>
                    <a:pt x="3591" y="1943"/>
                    <a:pt x="3567" y="1952"/>
                    <a:pt x="3547" y="1970"/>
                  </a:cubicBezTo>
                  <a:cubicBezTo>
                    <a:pt x="3537" y="1980"/>
                    <a:pt x="2551" y="2833"/>
                    <a:pt x="1737" y="2833"/>
                  </a:cubicBezTo>
                  <a:cubicBezTo>
                    <a:pt x="1710" y="2833"/>
                    <a:pt x="1683" y="2832"/>
                    <a:pt x="1657" y="2830"/>
                  </a:cubicBezTo>
                  <a:cubicBezTo>
                    <a:pt x="1409" y="2808"/>
                    <a:pt x="1212" y="2709"/>
                    <a:pt x="1053" y="2522"/>
                  </a:cubicBezTo>
                  <a:cubicBezTo>
                    <a:pt x="253" y="1558"/>
                    <a:pt x="900" y="166"/>
                    <a:pt x="906" y="149"/>
                  </a:cubicBezTo>
                  <a:cubicBezTo>
                    <a:pt x="928" y="100"/>
                    <a:pt x="906" y="35"/>
                    <a:pt x="856" y="12"/>
                  </a:cubicBezTo>
                  <a:cubicBezTo>
                    <a:pt x="840" y="4"/>
                    <a:pt x="824" y="0"/>
                    <a:pt x="8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6" name="Google Shape;2436;p38"/>
            <p:cNvSpPr/>
            <p:nvPr/>
          </p:nvSpPr>
          <p:spPr>
            <a:xfrm>
              <a:off x="7877000" y="3600300"/>
              <a:ext cx="107025" cy="93975"/>
            </a:xfrm>
            <a:custGeom>
              <a:avLst/>
              <a:gdLst/>
              <a:ahLst/>
              <a:cxnLst/>
              <a:rect l="l" t="t" r="r" b="b"/>
              <a:pathLst>
                <a:path w="4281" h="3759" extrusionOk="0">
                  <a:moveTo>
                    <a:pt x="2138" y="1"/>
                  </a:moveTo>
                  <a:cubicBezTo>
                    <a:pt x="1782" y="1"/>
                    <a:pt x="1422" y="102"/>
                    <a:pt x="1103" y="314"/>
                  </a:cubicBezTo>
                  <a:cubicBezTo>
                    <a:pt x="236" y="885"/>
                    <a:pt x="1" y="2051"/>
                    <a:pt x="577" y="2918"/>
                  </a:cubicBezTo>
                  <a:cubicBezTo>
                    <a:pt x="936" y="3464"/>
                    <a:pt x="1532" y="3759"/>
                    <a:pt x="2140" y="3759"/>
                  </a:cubicBezTo>
                  <a:cubicBezTo>
                    <a:pt x="2498" y="3759"/>
                    <a:pt x="2859" y="3657"/>
                    <a:pt x="3180" y="3444"/>
                  </a:cubicBezTo>
                  <a:cubicBezTo>
                    <a:pt x="4040" y="2873"/>
                    <a:pt x="4281" y="1707"/>
                    <a:pt x="3706" y="840"/>
                  </a:cubicBezTo>
                  <a:cubicBezTo>
                    <a:pt x="3346" y="297"/>
                    <a:pt x="2748" y="1"/>
                    <a:pt x="2138"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7" name="Google Shape;2437;p38"/>
            <p:cNvSpPr/>
            <p:nvPr/>
          </p:nvSpPr>
          <p:spPr>
            <a:xfrm>
              <a:off x="7690650" y="3447325"/>
              <a:ext cx="106900" cy="93900"/>
            </a:xfrm>
            <a:custGeom>
              <a:avLst/>
              <a:gdLst/>
              <a:ahLst/>
              <a:cxnLst/>
              <a:rect l="l" t="t" r="r" b="b"/>
              <a:pathLst>
                <a:path w="4276" h="3756" extrusionOk="0">
                  <a:moveTo>
                    <a:pt x="2136" y="0"/>
                  </a:moveTo>
                  <a:cubicBezTo>
                    <a:pt x="1781" y="0"/>
                    <a:pt x="1422" y="101"/>
                    <a:pt x="1103" y="311"/>
                  </a:cubicBezTo>
                  <a:cubicBezTo>
                    <a:pt x="237" y="887"/>
                    <a:pt x="0" y="2048"/>
                    <a:pt x="571" y="2914"/>
                  </a:cubicBezTo>
                  <a:cubicBezTo>
                    <a:pt x="933" y="3460"/>
                    <a:pt x="1528" y="3755"/>
                    <a:pt x="2136" y="3755"/>
                  </a:cubicBezTo>
                  <a:cubicBezTo>
                    <a:pt x="2493" y="3755"/>
                    <a:pt x="2854" y="3653"/>
                    <a:pt x="3174" y="3440"/>
                  </a:cubicBezTo>
                  <a:cubicBezTo>
                    <a:pt x="4040" y="2871"/>
                    <a:pt x="4275" y="1704"/>
                    <a:pt x="3706" y="842"/>
                  </a:cubicBezTo>
                  <a:cubicBezTo>
                    <a:pt x="3343" y="296"/>
                    <a:pt x="2745" y="0"/>
                    <a:pt x="2136"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8" name="Google Shape;2438;p38"/>
            <p:cNvSpPr/>
            <p:nvPr/>
          </p:nvSpPr>
          <p:spPr>
            <a:xfrm>
              <a:off x="7911150" y="3534075"/>
              <a:ext cx="54100" cy="47625"/>
            </a:xfrm>
            <a:custGeom>
              <a:avLst/>
              <a:gdLst/>
              <a:ahLst/>
              <a:cxnLst/>
              <a:rect l="l" t="t" r="r" b="b"/>
              <a:pathLst>
                <a:path w="2164" h="1905" extrusionOk="0">
                  <a:moveTo>
                    <a:pt x="1079" y="1"/>
                  </a:moveTo>
                  <a:cubicBezTo>
                    <a:pt x="898" y="1"/>
                    <a:pt x="715" y="52"/>
                    <a:pt x="553" y="157"/>
                  </a:cubicBezTo>
                  <a:cubicBezTo>
                    <a:pt x="120" y="448"/>
                    <a:pt x="0" y="1040"/>
                    <a:pt x="289" y="1478"/>
                  </a:cubicBezTo>
                  <a:cubicBezTo>
                    <a:pt x="473" y="1755"/>
                    <a:pt x="774" y="1905"/>
                    <a:pt x="1081" y="1905"/>
                  </a:cubicBezTo>
                  <a:cubicBezTo>
                    <a:pt x="1261" y="1905"/>
                    <a:pt x="1443" y="1853"/>
                    <a:pt x="1605" y="1746"/>
                  </a:cubicBezTo>
                  <a:cubicBezTo>
                    <a:pt x="2044" y="1457"/>
                    <a:pt x="2164" y="865"/>
                    <a:pt x="1875" y="425"/>
                  </a:cubicBezTo>
                  <a:cubicBezTo>
                    <a:pt x="1691" y="149"/>
                    <a:pt x="1388" y="1"/>
                    <a:pt x="107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39" name="Google Shape;2439;p38"/>
            <p:cNvSpPr/>
            <p:nvPr/>
          </p:nvSpPr>
          <p:spPr>
            <a:xfrm>
              <a:off x="7785200" y="3425300"/>
              <a:ext cx="54150" cy="47600"/>
            </a:xfrm>
            <a:custGeom>
              <a:avLst/>
              <a:gdLst/>
              <a:ahLst/>
              <a:cxnLst/>
              <a:rect l="l" t="t" r="r" b="b"/>
              <a:pathLst>
                <a:path w="2166" h="1904" extrusionOk="0">
                  <a:moveTo>
                    <a:pt x="1085" y="1"/>
                  </a:moveTo>
                  <a:cubicBezTo>
                    <a:pt x="904" y="1"/>
                    <a:pt x="721" y="51"/>
                    <a:pt x="559" y="157"/>
                  </a:cubicBezTo>
                  <a:cubicBezTo>
                    <a:pt x="121" y="447"/>
                    <a:pt x="0" y="1039"/>
                    <a:pt x="291" y="1477"/>
                  </a:cubicBezTo>
                  <a:cubicBezTo>
                    <a:pt x="474" y="1754"/>
                    <a:pt x="778" y="1904"/>
                    <a:pt x="1087" y="1904"/>
                  </a:cubicBezTo>
                  <a:cubicBezTo>
                    <a:pt x="1268" y="1904"/>
                    <a:pt x="1450" y="1853"/>
                    <a:pt x="1611" y="1746"/>
                  </a:cubicBezTo>
                  <a:cubicBezTo>
                    <a:pt x="2051" y="1455"/>
                    <a:pt x="2165" y="863"/>
                    <a:pt x="1881" y="425"/>
                  </a:cubicBezTo>
                  <a:cubicBezTo>
                    <a:pt x="1698" y="149"/>
                    <a:pt x="1394" y="1"/>
                    <a:pt x="108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0" name="Google Shape;2440;p38"/>
            <p:cNvSpPr/>
            <p:nvPr/>
          </p:nvSpPr>
          <p:spPr>
            <a:xfrm>
              <a:off x="7799725" y="3724225"/>
              <a:ext cx="104700" cy="53150"/>
            </a:xfrm>
            <a:custGeom>
              <a:avLst/>
              <a:gdLst/>
              <a:ahLst/>
              <a:cxnLst/>
              <a:rect l="l" t="t" r="r" b="b"/>
              <a:pathLst>
                <a:path w="4188" h="2126" extrusionOk="0">
                  <a:moveTo>
                    <a:pt x="582" y="0"/>
                  </a:moveTo>
                  <a:lnTo>
                    <a:pt x="0" y="871"/>
                  </a:lnTo>
                  <a:lnTo>
                    <a:pt x="3607" y="2126"/>
                  </a:lnTo>
                  <a:lnTo>
                    <a:pt x="4187" y="739"/>
                  </a:lnTo>
                  <a:lnTo>
                    <a:pt x="4187" y="739"/>
                  </a:lnTo>
                  <a:cubicBezTo>
                    <a:pt x="3993" y="756"/>
                    <a:pt x="3804" y="764"/>
                    <a:pt x="3621" y="764"/>
                  </a:cubicBezTo>
                  <a:cubicBezTo>
                    <a:pt x="1807" y="764"/>
                    <a:pt x="582" y="0"/>
                    <a:pt x="5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1" name="Google Shape;2441;p38"/>
            <p:cNvSpPr/>
            <p:nvPr/>
          </p:nvSpPr>
          <p:spPr>
            <a:xfrm>
              <a:off x="7961000" y="3659025"/>
              <a:ext cx="145950" cy="108800"/>
            </a:xfrm>
            <a:custGeom>
              <a:avLst/>
              <a:gdLst/>
              <a:ahLst/>
              <a:cxnLst/>
              <a:rect l="l" t="t" r="r" b="b"/>
              <a:pathLst>
                <a:path w="5838" h="4352" extrusionOk="0">
                  <a:moveTo>
                    <a:pt x="4556" y="0"/>
                  </a:moveTo>
                  <a:cubicBezTo>
                    <a:pt x="3505" y="0"/>
                    <a:pt x="2171" y="886"/>
                    <a:pt x="2171" y="886"/>
                  </a:cubicBezTo>
                  <a:cubicBezTo>
                    <a:pt x="2171" y="886"/>
                    <a:pt x="0" y="2509"/>
                    <a:pt x="1174" y="3534"/>
                  </a:cubicBezTo>
                  <a:cubicBezTo>
                    <a:pt x="1678" y="3971"/>
                    <a:pt x="2611" y="4352"/>
                    <a:pt x="3507" y="4352"/>
                  </a:cubicBezTo>
                  <a:cubicBezTo>
                    <a:pt x="4704" y="4352"/>
                    <a:pt x="5837" y="3671"/>
                    <a:pt x="5800" y="1533"/>
                  </a:cubicBezTo>
                  <a:cubicBezTo>
                    <a:pt x="5778" y="359"/>
                    <a:pt x="5225" y="0"/>
                    <a:pt x="4556" y="0"/>
                  </a:cubicBezTo>
                  <a:close/>
                </a:path>
              </a:pathLst>
            </a:custGeom>
            <a:solidFill>
              <a:srgbClr val="D69E6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2" name="Google Shape;2442;p38"/>
            <p:cNvSpPr/>
            <p:nvPr/>
          </p:nvSpPr>
          <p:spPr>
            <a:xfrm>
              <a:off x="8010750" y="3693650"/>
              <a:ext cx="81275" cy="39900"/>
            </a:xfrm>
            <a:custGeom>
              <a:avLst/>
              <a:gdLst/>
              <a:ahLst/>
              <a:cxnLst/>
              <a:rect l="l" t="t" r="r" b="b"/>
              <a:pathLst>
                <a:path w="3251" h="1596" extrusionOk="0">
                  <a:moveTo>
                    <a:pt x="2481" y="1"/>
                  </a:moveTo>
                  <a:cubicBezTo>
                    <a:pt x="1868" y="1"/>
                    <a:pt x="1049" y="476"/>
                    <a:pt x="44" y="1409"/>
                  </a:cubicBezTo>
                  <a:cubicBezTo>
                    <a:pt x="0" y="1453"/>
                    <a:pt x="0" y="1519"/>
                    <a:pt x="39" y="1562"/>
                  </a:cubicBezTo>
                  <a:cubicBezTo>
                    <a:pt x="61" y="1585"/>
                    <a:pt x="87" y="1595"/>
                    <a:pt x="115" y="1595"/>
                  </a:cubicBezTo>
                  <a:cubicBezTo>
                    <a:pt x="142" y="1595"/>
                    <a:pt x="170" y="1585"/>
                    <a:pt x="186" y="1568"/>
                  </a:cubicBezTo>
                  <a:cubicBezTo>
                    <a:pt x="1355" y="480"/>
                    <a:pt x="2068" y="209"/>
                    <a:pt x="2485" y="209"/>
                  </a:cubicBezTo>
                  <a:cubicBezTo>
                    <a:pt x="2545" y="209"/>
                    <a:pt x="2599" y="215"/>
                    <a:pt x="2647" y="225"/>
                  </a:cubicBezTo>
                  <a:cubicBezTo>
                    <a:pt x="2932" y="280"/>
                    <a:pt x="3031" y="477"/>
                    <a:pt x="3036" y="488"/>
                  </a:cubicBezTo>
                  <a:cubicBezTo>
                    <a:pt x="3053" y="524"/>
                    <a:pt x="3092" y="549"/>
                    <a:pt x="3131" y="549"/>
                  </a:cubicBezTo>
                  <a:cubicBezTo>
                    <a:pt x="3145" y="549"/>
                    <a:pt x="3160" y="545"/>
                    <a:pt x="3173" y="538"/>
                  </a:cubicBezTo>
                  <a:cubicBezTo>
                    <a:pt x="3228" y="515"/>
                    <a:pt x="3251" y="455"/>
                    <a:pt x="3228" y="401"/>
                  </a:cubicBezTo>
                  <a:cubicBezTo>
                    <a:pt x="3223" y="389"/>
                    <a:pt x="3092" y="98"/>
                    <a:pt x="2697" y="22"/>
                  </a:cubicBezTo>
                  <a:cubicBezTo>
                    <a:pt x="2628" y="8"/>
                    <a:pt x="2556" y="1"/>
                    <a:pt x="248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3" name="Google Shape;2443;p38"/>
            <p:cNvSpPr/>
            <p:nvPr/>
          </p:nvSpPr>
          <p:spPr>
            <a:xfrm>
              <a:off x="7810975" y="3503050"/>
              <a:ext cx="64025" cy="57025"/>
            </a:xfrm>
            <a:custGeom>
              <a:avLst/>
              <a:gdLst/>
              <a:ahLst/>
              <a:cxnLst/>
              <a:rect l="l" t="t" r="r" b="b"/>
              <a:pathLst>
                <a:path w="2561" h="2281" extrusionOk="0">
                  <a:moveTo>
                    <a:pt x="2447" y="0"/>
                  </a:moveTo>
                  <a:cubicBezTo>
                    <a:pt x="2420" y="0"/>
                    <a:pt x="2392" y="12"/>
                    <a:pt x="2373" y="34"/>
                  </a:cubicBezTo>
                  <a:lnTo>
                    <a:pt x="1146" y="1223"/>
                  </a:lnTo>
                  <a:lnTo>
                    <a:pt x="186" y="72"/>
                  </a:lnTo>
                  <a:cubicBezTo>
                    <a:pt x="167" y="45"/>
                    <a:pt x="137" y="32"/>
                    <a:pt x="106" y="32"/>
                  </a:cubicBezTo>
                  <a:cubicBezTo>
                    <a:pt x="93" y="32"/>
                    <a:pt x="79" y="34"/>
                    <a:pt x="66" y="39"/>
                  </a:cubicBezTo>
                  <a:cubicBezTo>
                    <a:pt x="28" y="55"/>
                    <a:pt x="0" y="100"/>
                    <a:pt x="0" y="143"/>
                  </a:cubicBezTo>
                  <a:lnTo>
                    <a:pt x="104" y="2182"/>
                  </a:lnTo>
                  <a:cubicBezTo>
                    <a:pt x="109" y="2237"/>
                    <a:pt x="153" y="2281"/>
                    <a:pt x="208" y="2281"/>
                  </a:cubicBezTo>
                  <a:lnTo>
                    <a:pt x="213" y="2281"/>
                  </a:lnTo>
                  <a:cubicBezTo>
                    <a:pt x="274" y="2275"/>
                    <a:pt x="317" y="2225"/>
                    <a:pt x="317" y="2171"/>
                  </a:cubicBezTo>
                  <a:lnTo>
                    <a:pt x="231" y="450"/>
                  </a:lnTo>
                  <a:lnTo>
                    <a:pt x="231" y="450"/>
                  </a:lnTo>
                  <a:lnTo>
                    <a:pt x="1058" y="1448"/>
                  </a:lnTo>
                  <a:cubicBezTo>
                    <a:pt x="1080" y="1469"/>
                    <a:pt x="1107" y="1481"/>
                    <a:pt x="1134" y="1486"/>
                  </a:cubicBezTo>
                  <a:cubicBezTo>
                    <a:pt x="1162" y="1486"/>
                    <a:pt x="1189" y="1474"/>
                    <a:pt x="1212" y="1453"/>
                  </a:cubicBezTo>
                  <a:lnTo>
                    <a:pt x="2521" y="181"/>
                  </a:lnTo>
                  <a:cubicBezTo>
                    <a:pt x="2560" y="143"/>
                    <a:pt x="2560" y="77"/>
                    <a:pt x="2521" y="34"/>
                  </a:cubicBezTo>
                  <a:cubicBezTo>
                    <a:pt x="2502" y="12"/>
                    <a:pt x="2474" y="0"/>
                    <a:pt x="244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4" name="Google Shape;2444;p38"/>
            <p:cNvSpPr/>
            <p:nvPr/>
          </p:nvSpPr>
          <p:spPr>
            <a:xfrm>
              <a:off x="7759450" y="3237775"/>
              <a:ext cx="527950" cy="355400"/>
            </a:xfrm>
            <a:custGeom>
              <a:avLst/>
              <a:gdLst/>
              <a:ahLst/>
              <a:cxnLst/>
              <a:rect l="l" t="t" r="r" b="b"/>
              <a:pathLst>
                <a:path w="21118" h="14216" extrusionOk="0">
                  <a:moveTo>
                    <a:pt x="8082" y="0"/>
                  </a:moveTo>
                  <a:cubicBezTo>
                    <a:pt x="3664" y="0"/>
                    <a:pt x="590" y="3053"/>
                    <a:pt x="0" y="3914"/>
                  </a:cubicBezTo>
                  <a:cubicBezTo>
                    <a:pt x="0" y="3914"/>
                    <a:pt x="2710" y="7970"/>
                    <a:pt x="4785" y="7970"/>
                  </a:cubicBezTo>
                  <a:cubicBezTo>
                    <a:pt x="4846" y="7970"/>
                    <a:pt x="4906" y="7966"/>
                    <a:pt x="4966" y="7959"/>
                  </a:cubicBezTo>
                  <a:cubicBezTo>
                    <a:pt x="6101" y="7822"/>
                    <a:pt x="7114" y="6826"/>
                    <a:pt x="7804" y="5943"/>
                  </a:cubicBezTo>
                  <a:lnTo>
                    <a:pt x="7804" y="5943"/>
                  </a:lnTo>
                  <a:cubicBezTo>
                    <a:pt x="7203" y="6981"/>
                    <a:pt x="6580" y="8382"/>
                    <a:pt x="6840" y="9406"/>
                  </a:cubicBezTo>
                  <a:cubicBezTo>
                    <a:pt x="7277" y="11118"/>
                    <a:pt x="11686" y="14216"/>
                    <a:pt x="13533" y="14216"/>
                  </a:cubicBezTo>
                  <a:cubicBezTo>
                    <a:pt x="13654" y="14216"/>
                    <a:pt x="13764" y="14202"/>
                    <a:pt x="13862" y="14174"/>
                  </a:cubicBezTo>
                  <a:cubicBezTo>
                    <a:pt x="15440" y="13719"/>
                    <a:pt x="21118" y="6145"/>
                    <a:pt x="13862" y="1744"/>
                  </a:cubicBezTo>
                  <a:cubicBezTo>
                    <a:pt x="11773" y="474"/>
                    <a:pt x="9823" y="0"/>
                    <a:pt x="808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5" name="Google Shape;2445;p38"/>
            <p:cNvSpPr/>
            <p:nvPr/>
          </p:nvSpPr>
          <p:spPr>
            <a:xfrm>
              <a:off x="8041975" y="3511725"/>
              <a:ext cx="144750" cy="178750"/>
            </a:xfrm>
            <a:custGeom>
              <a:avLst/>
              <a:gdLst/>
              <a:ahLst/>
              <a:cxnLst/>
              <a:rect l="l" t="t" r="r" b="b"/>
              <a:pathLst>
                <a:path w="5790" h="7150" extrusionOk="0">
                  <a:moveTo>
                    <a:pt x="4182" y="1"/>
                  </a:moveTo>
                  <a:cubicBezTo>
                    <a:pt x="3766" y="1"/>
                    <a:pt x="3237" y="212"/>
                    <a:pt x="2561" y="722"/>
                  </a:cubicBezTo>
                  <a:cubicBezTo>
                    <a:pt x="2561" y="722"/>
                    <a:pt x="2561" y="3972"/>
                    <a:pt x="72" y="7020"/>
                  </a:cubicBezTo>
                  <a:cubicBezTo>
                    <a:pt x="0" y="7109"/>
                    <a:pt x="18" y="7150"/>
                    <a:pt x="106" y="7150"/>
                  </a:cubicBezTo>
                  <a:cubicBezTo>
                    <a:pt x="796" y="7150"/>
                    <a:pt x="5789" y="4636"/>
                    <a:pt x="5668" y="2799"/>
                  </a:cubicBezTo>
                  <a:cubicBezTo>
                    <a:pt x="5576" y="1465"/>
                    <a:pt x="5275" y="1"/>
                    <a:pt x="418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6" name="Google Shape;2446;p38"/>
            <p:cNvSpPr/>
            <p:nvPr/>
          </p:nvSpPr>
          <p:spPr>
            <a:xfrm>
              <a:off x="8177225" y="3531575"/>
              <a:ext cx="246775" cy="289950"/>
            </a:xfrm>
            <a:custGeom>
              <a:avLst/>
              <a:gdLst/>
              <a:ahLst/>
              <a:cxnLst/>
              <a:rect l="l" t="t" r="r" b="b"/>
              <a:pathLst>
                <a:path w="9871" h="11598" extrusionOk="0">
                  <a:moveTo>
                    <a:pt x="2841" y="1"/>
                  </a:moveTo>
                  <a:cubicBezTo>
                    <a:pt x="1998" y="1"/>
                    <a:pt x="1409" y="93"/>
                    <a:pt x="1409" y="93"/>
                  </a:cubicBezTo>
                  <a:cubicBezTo>
                    <a:pt x="0" y="6894"/>
                    <a:pt x="5504" y="11597"/>
                    <a:pt x="5504" y="11597"/>
                  </a:cubicBezTo>
                  <a:cubicBezTo>
                    <a:pt x="5504" y="11597"/>
                    <a:pt x="9871" y="5968"/>
                    <a:pt x="8315" y="2614"/>
                  </a:cubicBezTo>
                  <a:cubicBezTo>
                    <a:pt x="7275" y="373"/>
                    <a:pt x="4541" y="1"/>
                    <a:pt x="284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7" name="Google Shape;2447;p38"/>
            <p:cNvSpPr/>
            <p:nvPr/>
          </p:nvSpPr>
          <p:spPr>
            <a:xfrm>
              <a:off x="7416350" y="3624050"/>
              <a:ext cx="331600" cy="251850"/>
            </a:xfrm>
            <a:custGeom>
              <a:avLst/>
              <a:gdLst/>
              <a:ahLst/>
              <a:cxnLst/>
              <a:rect l="l" t="t" r="r" b="b"/>
              <a:pathLst>
                <a:path w="13264" h="10074" extrusionOk="0">
                  <a:moveTo>
                    <a:pt x="4734" y="0"/>
                  </a:moveTo>
                  <a:cubicBezTo>
                    <a:pt x="4707" y="0"/>
                    <a:pt x="4689" y="7"/>
                    <a:pt x="4681" y="21"/>
                  </a:cubicBezTo>
                  <a:cubicBezTo>
                    <a:pt x="4450" y="406"/>
                    <a:pt x="581" y="4007"/>
                    <a:pt x="581" y="4007"/>
                  </a:cubicBezTo>
                  <a:cubicBezTo>
                    <a:pt x="1" y="4550"/>
                    <a:pt x="5085" y="10073"/>
                    <a:pt x="6352" y="10073"/>
                  </a:cubicBezTo>
                  <a:cubicBezTo>
                    <a:pt x="6390" y="10073"/>
                    <a:pt x="6425" y="10068"/>
                    <a:pt x="6456" y="10058"/>
                  </a:cubicBezTo>
                  <a:cubicBezTo>
                    <a:pt x="7514" y="9707"/>
                    <a:pt x="13264" y="5070"/>
                    <a:pt x="13264" y="5070"/>
                  </a:cubicBezTo>
                  <a:cubicBezTo>
                    <a:pt x="12440" y="4727"/>
                    <a:pt x="5448" y="0"/>
                    <a:pt x="473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8" name="Google Shape;2448;p38"/>
            <p:cNvSpPr/>
            <p:nvPr/>
          </p:nvSpPr>
          <p:spPr>
            <a:xfrm>
              <a:off x="7852075" y="3810800"/>
              <a:ext cx="309975" cy="274350"/>
            </a:xfrm>
            <a:custGeom>
              <a:avLst/>
              <a:gdLst/>
              <a:ahLst/>
              <a:cxnLst/>
              <a:rect l="l" t="t" r="r" b="b"/>
              <a:pathLst>
                <a:path w="12399" h="10974" extrusionOk="0">
                  <a:moveTo>
                    <a:pt x="2571" y="1"/>
                  </a:moveTo>
                  <a:lnTo>
                    <a:pt x="1" y="7871"/>
                  </a:lnTo>
                  <a:cubicBezTo>
                    <a:pt x="55" y="7868"/>
                    <a:pt x="111" y="7866"/>
                    <a:pt x="168" y="7866"/>
                  </a:cubicBezTo>
                  <a:cubicBezTo>
                    <a:pt x="2900" y="7866"/>
                    <a:pt x="9477" y="10974"/>
                    <a:pt x="9477" y="10974"/>
                  </a:cubicBezTo>
                  <a:cubicBezTo>
                    <a:pt x="9833" y="10436"/>
                    <a:pt x="12398" y="4774"/>
                    <a:pt x="12398" y="4774"/>
                  </a:cubicBezTo>
                  <a:cubicBezTo>
                    <a:pt x="8468" y="970"/>
                    <a:pt x="2571" y="1"/>
                    <a:pt x="257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49" name="Google Shape;2449;p38"/>
            <p:cNvSpPr/>
            <p:nvPr/>
          </p:nvSpPr>
          <p:spPr>
            <a:xfrm>
              <a:off x="7971975" y="3844150"/>
              <a:ext cx="41650" cy="170950"/>
            </a:xfrm>
            <a:custGeom>
              <a:avLst/>
              <a:gdLst/>
              <a:ahLst/>
              <a:cxnLst/>
              <a:rect l="l" t="t" r="r" b="b"/>
              <a:pathLst>
                <a:path w="1666" h="6838" extrusionOk="0">
                  <a:moveTo>
                    <a:pt x="384" y="1"/>
                  </a:moveTo>
                  <a:cubicBezTo>
                    <a:pt x="369" y="1"/>
                    <a:pt x="355" y="4"/>
                    <a:pt x="340" y="10"/>
                  </a:cubicBezTo>
                  <a:cubicBezTo>
                    <a:pt x="285" y="37"/>
                    <a:pt x="264" y="103"/>
                    <a:pt x="290" y="152"/>
                  </a:cubicBezTo>
                  <a:cubicBezTo>
                    <a:pt x="302" y="179"/>
                    <a:pt x="1436" y="2590"/>
                    <a:pt x="22" y="6696"/>
                  </a:cubicBezTo>
                  <a:cubicBezTo>
                    <a:pt x="1" y="6751"/>
                    <a:pt x="33" y="6812"/>
                    <a:pt x="87" y="6833"/>
                  </a:cubicBezTo>
                  <a:cubicBezTo>
                    <a:pt x="99" y="6838"/>
                    <a:pt x="110" y="6838"/>
                    <a:pt x="120" y="6838"/>
                  </a:cubicBezTo>
                  <a:cubicBezTo>
                    <a:pt x="165" y="6838"/>
                    <a:pt x="208" y="6812"/>
                    <a:pt x="219" y="6767"/>
                  </a:cubicBezTo>
                  <a:cubicBezTo>
                    <a:pt x="1666" y="2569"/>
                    <a:pt x="532" y="162"/>
                    <a:pt x="482" y="58"/>
                  </a:cubicBezTo>
                  <a:cubicBezTo>
                    <a:pt x="462" y="22"/>
                    <a:pt x="424" y="1"/>
                    <a:pt x="38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0" name="Google Shape;2450;p38"/>
            <p:cNvSpPr/>
            <p:nvPr/>
          </p:nvSpPr>
          <p:spPr>
            <a:xfrm>
              <a:off x="7553650" y="3728275"/>
              <a:ext cx="133900" cy="121200"/>
            </a:xfrm>
            <a:custGeom>
              <a:avLst/>
              <a:gdLst/>
              <a:ahLst/>
              <a:cxnLst/>
              <a:rect l="l" t="t" r="r" b="b"/>
              <a:pathLst>
                <a:path w="5356" h="4848" extrusionOk="0">
                  <a:moveTo>
                    <a:pt x="5245" y="0"/>
                  </a:moveTo>
                  <a:cubicBezTo>
                    <a:pt x="5238" y="0"/>
                    <a:pt x="5231" y="1"/>
                    <a:pt x="5224" y="3"/>
                  </a:cubicBezTo>
                  <a:cubicBezTo>
                    <a:pt x="3284" y="342"/>
                    <a:pt x="170" y="4501"/>
                    <a:pt x="38" y="4677"/>
                  </a:cubicBezTo>
                  <a:cubicBezTo>
                    <a:pt x="0" y="4726"/>
                    <a:pt x="11" y="4792"/>
                    <a:pt x="61" y="4825"/>
                  </a:cubicBezTo>
                  <a:cubicBezTo>
                    <a:pt x="77" y="4842"/>
                    <a:pt x="99" y="4847"/>
                    <a:pt x="120" y="4847"/>
                  </a:cubicBezTo>
                  <a:cubicBezTo>
                    <a:pt x="153" y="4847"/>
                    <a:pt x="186" y="4830"/>
                    <a:pt x="208" y="4804"/>
                  </a:cubicBezTo>
                  <a:cubicBezTo>
                    <a:pt x="241" y="4764"/>
                    <a:pt x="3403" y="539"/>
                    <a:pt x="5262" y="210"/>
                  </a:cubicBezTo>
                  <a:cubicBezTo>
                    <a:pt x="5316" y="200"/>
                    <a:pt x="5355" y="145"/>
                    <a:pt x="5343" y="84"/>
                  </a:cubicBezTo>
                  <a:cubicBezTo>
                    <a:pt x="5339" y="36"/>
                    <a:pt x="5296" y="0"/>
                    <a:pt x="524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1" name="Google Shape;2451;p38"/>
            <p:cNvSpPr/>
            <p:nvPr/>
          </p:nvSpPr>
          <p:spPr>
            <a:xfrm>
              <a:off x="7734900" y="3786175"/>
              <a:ext cx="172550" cy="87400"/>
            </a:xfrm>
            <a:custGeom>
              <a:avLst/>
              <a:gdLst/>
              <a:ahLst/>
              <a:cxnLst/>
              <a:rect l="l" t="t" r="r" b="b"/>
              <a:pathLst>
                <a:path w="6902" h="3496" extrusionOk="0">
                  <a:moveTo>
                    <a:pt x="116" y="1"/>
                  </a:moveTo>
                  <a:cubicBezTo>
                    <a:pt x="107" y="1"/>
                    <a:pt x="98" y="2"/>
                    <a:pt x="89" y="4"/>
                  </a:cubicBezTo>
                  <a:cubicBezTo>
                    <a:pt x="34" y="21"/>
                    <a:pt x="1" y="75"/>
                    <a:pt x="13" y="131"/>
                  </a:cubicBezTo>
                  <a:cubicBezTo>
                    <a:pt x="34" y="207"/>
                    <a:pt x="494" y="2038"/>
                    <a:pt x="2188" y="3118"/>
                  </a:cubicBezTo>
                  <a:cubicBezTo>
                    <a:pt x="2621" y="3391"/>
                    <a:pt x="3120" y="3495"/>
                    <a:pt x="3623" y="3495"/>
                  </a:cubicBezTo>
                  <a:cubicBezTo>
                    <a:pt x="5143" y="3495"/>
                    <a:pt x="6742" y="2569"/>
                    <a:pt x="6830" y="2514"/>
                  </a:cubicBezTo>
                  <a:cubicBezTo>
                    <a:pt x="6886" y="2488"/>
                    <a:pt x="6901" y="2422"/>
                    <a:pt x="6869" y="2372"/>
                  </a:cubicBezTo>
                  <a:cubicBezTo>
                    <a:pt x="6850" y="2339"/>
                    <a:pt x="6814" y="2321"/>
                    <a:pt x="6777" y="2321"/>
                  </a:cubicBezTo>
                  <a:cubicBezTo>
                    <a:pt x="6760" y="2321"/>
                    <a:pt x="6742" y="2325"/>
                    <a:pt x="6726" y="2334"/>
                  </a:cubicBezTo>
                  <a:cubicBezTo>
                    <a:pt x="6705" y="2346"/>
                    <a:pt x="5094" y="3282"/>
                    <a:pt x="3614" y="3282"/>
                  </a:cubicBezTo>
                  <a:cubicBezTo>
                    <a:pt x="3146" y="3282"/>
                    <a:pt x="2690" y="3188"/>
                    <a:pt x="2303" y="2942"/>
                  </a:cubicBezTo>
                  <a:cubicBezTo>
                    <a:pt x="681" y="1906"/>
                    <a:pt x="220" y="98"/>
                    <a:pt x="220" y="81"/>
                  </a:cubicBezTo>
                  <a:cubicBezTo>
                    <a:pt x="206" y="35"/>
                    <a:pt x="165"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2" name="Google Shape;2452;p38"/>
          <p:cNvGrpSpPr/>
          <p:nvPr/>
        </p:nvGrpSpPr>
        <p:grpSpPr>
          <a:xfrm>
            <a:off x="7045650" y="285350"/>
            <a:ext cx="1579225" cy="2727475"/>
            <a:chOff x="7045650" y="285350"/>
            <a:chExt cx="1579225" cy="2727475"/>
          </a:xfrm>
        </p:grpSpPr>
        <p:grpSp>
          <p:nvGrpSpPr>
            <p:cNvPr id="2453" name="Google Shape;2453;p38"/>
            <p:cNvGrpSpPr/>
            <p:nvPr/>
          </p:nvGrpSpPr>
          <p:grpSpPr>
            <a:xfrm flipH="1">
              <a:off x="8185275" y="2099425"/>
              <a:ext cx="439600" cy="913400"/>
              <a:chOff x="7212850" y="2109375"/>
              <a:chExt cx="439600" cy="913400"/>
            </a:xfrm>
          </p:grpSpPr>
          <p:sp>
            <p:nvSpPr>
              <p:cNvPr id="2454" name="Google Shape;245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5" name="Google Shape;245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6" name="Google Shape;245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57" name="Google Shape;245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58" name="Google Shape;2458;p38"/>
            <p:cNvGrpSpPr/>
            <p:nvPr/>
          </p:nvGrpSpPr>
          <p:grpSpPr>
            <a:xfrm flipH="1">
              <a:off x="7045650" y="1449350"/>
              <a:ext cx="439600" cy="913400"/>
              <a:chOff x="7212850" y="2109375"/>
              <a:chExt cx="439600" cy="913400"/>
            </a:xfrm>
          </p:grpSpPr>
          <p:sp>
            <p:nvSpPr>
              <p:cNvPr id="2459" name="Google Shape;2459;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0" name="Google Shape;2460;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1" name="Google Shape;2461;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2" name="Google Shape;2462;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463" name="Google Shape;2463;p38"/>
            <p:cNvGrpSpPr/>
            <p:nvPr/>
          </p:nvGrpSpPr>
          <p:grpSpPr>
            <a:xfrm flipH="1">
              <a:off x="8157625" y="285350"/>
              <a:ext cx="439600" cy="913400"/>
              <a:chOff x="7212850" y="2109375"/>
              <a:chExt cx="439600" cy="913400"/>
            </a:xfrm>
          </p:grpSpPr>
          <p:sp>
            <p:nvSpPr>
              <p:cNvPr id="2464" name="Google Shape;2464;p38"/>
              <p:cNvSpPr/>
              <p:nvPr/>
            </p:nvSpPr>
            <p:spPr>
              <a:xfrm>
                <a:off x="7379875" y="2398250"/>
                <a:ext cx="172675" cy="624525"/>
              </a:xfrm>
              <a:custGeom>
                <a:avLst/>
                <a:gdLst/>
                <a:ahLst/>
                <a:cxnLst/>
                <a:rect l="l" t="t" r="r" b="b"/>
                <a:pathLst>
                  <a:path w="6907" h="24981" extrusionOk="0">
                    <a:moveTo>
                      <a:pt x="888" y="13898"/>
                    </a:moveTo>
                    <a:cubicBezTo>
                      <a:pt x="1421" y="13898"/>
                      <a:pt x="2198" y="14288"/>
                      <a:pt x="2960" y="14957"/>
                    </a:cubicBezTo>
                    <a:cubicBezTo>
                      <a:pt x="2371" y="15347"/>
                      <a:pt x="1743" y="15553"/>
                      <a:pt x="1245" y="15553"/>
                    </a:cubicBezTo>
                    <a:cubicBezTo>
                      <a:pt x="1072" y="15553"/>
                      <a:pt x="914" y="15528"/>
                      <a:pt x="779" y="15477"/>
                    </a:cubicBezTo>
                    <a:cubicBezTo>
                      <a:pt x="401" y="15340"/>
                      <a:pt x="220" y="15017"/>
                      <a:pt x="248" y="14535"/>
                    </a:cubicBezTo>
                    <a:cubicBezTo>
                      <a:pt x="263" y="14194"/>
                      <a:pt x="407" y="13992"/>
                      <a:pt x="670" y="13926"/>
                    </a:cubicBezTo>
                    <a:cubicBezTo>
                      <a:pt x="736" y="13910"/>
                      <a:pt x="812" y="13898"/>
                      <a:pt x="888" y="13898"/>
                    </a:cubicBezTo>
                    <a:close/>
                    <a:moveTo>
                      <a:pt x="3308" y="0"/>
                    </a:moveTo>
                    <a:cubicBezTo>
                      <a:pt x="3277" y="0"/>
                      <a:pt x="3246" y="13"/>
                      <a:pt x="3223" y="38"/>
                    </a:cubicBezTo>
                    <a:cubicBezTo>
                      <a:pt x="3190" y="81"/>
                      <a:pt x="2446" y="1052"/>
                      <a:pt x="2133" y="2669"/>
                    </a:cubicBezTo>
                    <a:cubicBezTo>
                      <a:pt x="1848" y="4154"/>
                      <a:pt x="1902" y="6484"/>
                      <a:pt x="3789" y="9147"/>
                    </a:cubicBezTo>
                    <a:cubicBezTo>
                      <a:pt x="5433" y="11454"/>
                      <a:pt x="4621" y="13175"/>
                      <a:pt x="3997" y="13992"/>
                    </a:cubicBezTo>
                    <a:cubicBezTo>
                      <a:pt x="3744" y="14321"/>
                      <a:pt x="3448" y="14601"/>
                      <a:pt x="3141" y="14831"/>
                    </a:cubicBezTo>
                    <a:cubicBezTo>
                      <a:pt x="2315" y="14099"/>
                      <a:pt x="1468" y="13689"/>
                      <a:pt x="875" y="13689"/>
                    </a:cubicBezTo>
                    <a:cubicBezTo>
                      <a:pt x="784" y="13689"/>
                      <a:pt x="698" y="13698"/>
                      <a:pt x="620" y="13718"/>
                    </a:cubicBezTo>
                    <a:cubicBezTo>
                      <a:pt x="263" y="13806"/>
                      <a:pt x="61" y="14096"/>
                      <a:pt x="33" y="14523"/>
                    </a:cubicBezTo>
                    <a:cubicBezTo>
                      <a:pt x="0" y="15099"/>
                      <a:pt x="242" y="15505"/>
                      <a:pt x="703" y="15681"/>
                    </a:cubicBezTo>
                    <a:cubicBezTo>
                      <a:pt x="868" y="15742"/>
                      <a:pt x="1053" y="15771"/>
                      <a:pt x="1249" y="15771"/>
                    </a:cubicBezTo>
                    <a:cubicBezTo>
                      <a:pt x="1826" y="15771"/>
                      <a:pt x="2506" y="15521"/>
                      <a:pt x="3119" y="15099"/>
                    </a:cubicBezTo>
                    <a:cubicBezTo>
                      <a:pt x="3602" y="15549"/>
                      <a:pt x="4068" y="16102"/>
                      <a:pt x="4452" y="16744"/>
                    </a:cubicBezTo>
                    <a:cubicBezTo>
                      <a:pt x="5400" y="18295"/>
                      <a:pt x="6539" y="21408"/>
                      <a:pt x="3547" y="24806"/>
                    </a:cubicBezTo>
                    <a:cubicBezTo>
                      <a:pt x="3508" y="24849"/>
                      <a:pt x="3508" y="24915"/>
                      <a:pt x="3552" y="24954"/>
                    </a:cubicBezTo>
                    <a:cubicBezTo>
                      <a:pt x="3574" y="24975"/>
                      <a:pt x="3602" y="24981"/>
                      <a:pt x="3624" y="24981"/>
                    </a:cubicBezTo>
                    <a:cubicBezTo>
                      <a:pt x="3657" y="24981"/>
                      <a:pt x="3683" y="24970"/>
                      <a:pt x="3706" y="24948"/>
                    </a:cubicBezTo>
                    <a:cubicBezTo>
                      <a:pt x="6906" y="21315"/>
                      <a:pt x="5421" y="17922"/>
                      <a:pt x="4632" y="16635"/>
                    </a:cubicBezTo>
                    <a:cubicBezTo>
                      <a:pt x="4237" y="15982"/>
                      <a:pt x="3777" y="15428"/>
                      <a:pt x="3295" y="14973"/>
                    </a:cubicBezTo>
                    <a:cubicBezTo>
                      <a:pt x="3618" y="14732"/>
                      <a:pt x="3914" y="14447"/>
                      <a:pt x="4166" y="14118"/>
                    </a:cubicBezTo>
                    <a:cubicBezTo>
                      <a:pt x="4824" y="13258"/>
                      <a:pt x="5679" y="11444"/>
                      <a:pt x="3964" y="9021"/>
                    </a:cubicBezTo>
                    <a:cubicBezTo>
                      <a:pt x="440" y="4061"/>
                      <a:pt x="3361" y="208"/>
                      <a:pt x="3394" y="170"/>
                    </a:cubicBezTo>
                    <a:cubicBezTo>
                      <a:pt x="3427" y="126"/>
                      <a:pt x="3420" y="60"/>
                      <a:pt x="3372" y="21"/>
                    </a:cubicBezTo>
                    <a:cubicBezTo>
                      <a:pt x="3353" y="7"/>
                      <a:pt x="3331" y="0"/>
                      <a:pt x="330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5" name="Google Shape;2465;p38"/>
              <p:cNvSpPr/>
              <p:nvPr/>
            </p:nvSpPr>
            <p:spPr>
              <a:xfrm>
                <a:off x="7212850" y="2109375"/>
                <a:ext cx="439600" cy="491250"/>
              </a:xfrm>
              <a:custGeom>
                <a:avLst/>
                <a:gdLst/>
                <a:ahLst/>
                <a:cxnLst/>
                <a:rect l="l" t="t" r="r" b="b"/>
                <a:pathLst>
                  <a:path w="17584" h="19650" extrusionOk="0">
                    <a:moveTo>
                      <a:pt x="8793" y="0"/>
                    </a:moveTo>
                    <a:cubicBezTo>
                      <a:pt x="3936" y="0"/>
                      <a:pt x="0" y="4397"/>
                      <a:pt x="0" y="9823"/>
                    </a:cubicBezTo>
                    <a:cubicBezTo>
                      <a:pt x="0" y="15249"/>
                      <a:pt x="3936" y="19650"/>
                      <a:pt x="8793" y="19650"/>
                    </a:cubicBezTo>
                    <a:cubicBezTo>
                      <a:pt x="13648" y="19650"/>
                      <a:pt x="17583" y="15249"/>
                      <a:pt x="17583" y="9823"/>
                    </a:cubicBezTo>
                    <a:cubicBezTo>
                      <a:pt x="17583" y="4397"/>
                      <a:pt x="13648" y="0"/>
                      <a:pt x="879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6" name="Google Shape;2466;p38"/>
              <p:cNvSpPr/>
              <p:nvPr/>
            </p:nvSpPr>
            <p:spPr>
              <a:xfrm>
                <a:off x="7443875" y="2576275"/>
                <a:ext cx="56150" cy="64750"/>
              </a:xfrm>
              <a:custGeom>
                <a:avLst/>
                <a:gdLst/>
                <a:ahLst/>
                <a:cxnLst/>
                <a:rect l="l" t="t" r="r" b="b"/>
                <a:pathLst>
                  <a:path w="2246" h="2590" extrusionOk="0">
                    <a:moveTo>
                      <a:pt x="429" y="1"/>
                    </a:moveTo>
                    <a:cubicBezTo>
                      <a:pt x="322" y="1"/>
                      <a:pt x="267" y="64"/>
                      <a:pt x="296" y="212"/>
                    </a:cubicBezTo>
                    <a:cubicBezTo>
                      <a:pt x="296" y="212"/>
                      <a:pt x="0" y="2322"/>
                      <a:pt x="296" y="2530"/>
                    </a:cubicBezTo>
                    <a:cubicBezTo>
                      <a:pt x="351" y="2570"/>
                      <a:pt x="440" y="2589"/>
                      <a:pt x="550" y="2589"/>
                    </a:cubicBezTo>
                    <a:cubicBezTo>
                      <a:pt x="1029" y="2589"/>
                      <a:pt x="1903" y="2227"/>
                      <a:pt x="2072" y="1670"/>
                    </a:cubicBezTo>
                    <a:cubicBezTo>
                      <a:pt x="2245" y="1116"/>
                      <a:pt x="880" y="1"/>
                      <a:pt x="42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67" name="Google Shape;2467;p38"/>
              <p:cNvSpPr/>
              <p:nvPr/>
            </p:nvSpPr>
            <p:spPr>
              <a:xfrm>
                <a:off x="7393800" y="2141850"/>
                <a:ext cx="207625" cy="129925"/>
              </a:xfrm>
              <a:custGeom>
                <a:avLst/>
                <a:gdLst/>
                <a:ahLst/>
                <a:cxnLst/>
                <a:rect l="l" t="t" r="r" b="b"/>
                <a:pathLst>
                  <a:path w="8305" h="5197" extrusionOk="0">
                    <a:moveTo>
                      <a:pt x="1619" y="1"/>
                    </a:moveTo>
                    <a:cubicBezTo>
                      <a:pt x="393" y="1"/>
                      <a:pt x="0" y="527"/>
                      <a:pt x="3126" y="1957"/>
                    </a:cubicBezTo>
                    <a:cubicBezTo>
                      <a:pt x="5688" y="3134"/>
                      <a:pt x="7851" y="5197"/>
                      <a:pt x="8240" y="5197"/>
                    </a:cubicBezTo>
                    <a:cubicBezTo>
                      <a:pt x="8283" y="5197"/>
                      <a:pt x="8305" y="5171"/>
                      <a:pt x="8301" y="5114"/>
                    </a:cubicBezTo>
                    <a:cubicBezTo>
                      <a:pt x="8099" y="1804"/>
                      <a:pt x="4092" y="467"/>
                      <a:pt x="4092" y="467"/>
                    </a:cubicBezTo>
                    <a:cubicBezTo>
                      <a:pt x="3342" y="181"/>
                      <a:pt x="2338" y="1"/>
                      <a:pt x="161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grpSp>
        <p:nvGrpSpPr>
          <p:cNvPr id="2468" name="Google Shape;2468;p38"/>
          <p:cNvGrpSpPr/>
          <p:nvPr/>
        </p:nvGrpSpPr>
        <p:grpSpPr>
          <a:xfrm>
            <a:off x="955876" y="768600"/>
            <a:ext cx="764300" cy="754550"/>
            <a:chOff x="955876" y="768600"/>
            <a:chExt cx="764300" cy="754550"/>
          </a:xfrm>
        </p:grpSpPr>
        <p:sp>
          <p:nvSpPr>
            <p:cNvPr id="2469" name="Google Shape;2469;p38"/>
            <p:cNvSpPr/>
            <p:nvPr/>
          </p:nvSpPr>
          <p:spPr>
            <a:xfrm flipH="1">
              <a:off x="1526676" y="7701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0" name="Google Shape;2470;p38"/>
            <p:cNvSpPr/>
            <p:nvPr/>
          </p:nvSpPr>
          <p:spPr>
            <a:xfrm flipH="1">
              <a:off x="955876" y="7686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1" name="Google Shape;2471;p38"/>
            <p:cNvSpPr/>
            <p:nvPr/>
          </p:nvSpPr>
          <p:spPr>
            <a:xfrm flipH="1">
              <a:off x="1333176" y="133925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472" name="Google Shape;2472;p38"/>
          <p:cNvSpPr/>
          <p:nvPr/>
        </p:nvSpPr>
        <p:spPr>
          <a:xfrm rot="8823568">
            <a:off x="1691164" y="4133107"/>
            <a:ext cx="2036345" cy="1855222"/>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73" name="Google Shape;2473;p38"/>
          <p:cNvSpPr/>
          <p:nvPr/>
        </p:nvSpPr>
        <p:spPr>
          <a:xfrm rot="-8552197" flipH="1">
            <a:off x="5402924" y="4133059"/>
            <a:ext cx="2036439" cy="1855308"/>
          </a:xfrm>
          <a:custGeom>
            <a:avLst/>
            <a:gdLst/>
            <a:ahLst/>
            <a:cxnLst/>
            <a:rect l="l" t="t" r="r" b="b"/>
            <a:pathLst>
              <a:path w="40958" h="37315" extrusionOk="0">
                <a:moveTo>
                  <a:pt x="947" y="1"/>
                </a:moveTo>
                <a:cubicBezTo>
                  <a:pt x="421" y="1"/>
                  <a:pt x="115" y="39"/>
                  <a:pt x="104" y="39"/>
                </a:cubicBezTo>
                <a:cubicBezTo>
                  <a:pt x="43" y="44"/>
                  <a:pt x="0" y="99"/>
                  <a:pt x="11" y="154"/>
                </a:cubicBezTo>
                <a:cubicBezTo>
                  <a:pt x="16" y="208"/>
                  <a:pt x="59" y="248"/>
                  <a:pt x="115" y="248"/>
                </a:cubicBezTo>
                <a:lnTo>
                  <a:pt x="125" y="248"/>
                </a:lnTo>
                <a:cubicBezTo>
                  <a:pt x="125" y="248"/>
                  <a:pt x="438" y="215"/>
                  <a:pt x="959" y="215"/>
                </a:cubicBezTo>
                <a:cubicBezTo>
                  <a:pt x="1013" y="215"/>
                  <a:pt x="1058" y="165"/>
                  <a:pt x="1058" y="104"/>
                </a:cubicBezTo>
                <a:cubicBezTo>
                  <a:pt x="1058" y="51"/>
                  <a:pt x="1002" y="1"/>
                  <a:pt x="947" y="1"/>
                </a:cubicBezTo>
                <a:close/>
                <a:moveTo>
                  <a:pt x="1803" y="33"/>
                </a:moveTo>
                <a:cubicBezTo>
                  <a:pt x="1743" y="33"/>
                  <a:pt x="1703" y="75"/>
                  <a:pt x="1698" y="132"/>
                </a:cubicBezTo>
                <a:cubicBezTo>
                  <a:pt x="1693" y="187"/>
                  <a:pt x="1736" y="241"/>
                  <a:pt x="1797" y="241"/>
                </a:cubicBezTo>
                <a:cubicBezTo>
                  <a:pt x="2072" y="264"/>
                  <a:pt x="2356" y="291"/>
                  <a:pt x="2631" y="329"/>
                </a:cubicBezTo>
                <a:lnTo>
                  <a:pt x="2647" y="329"/>
                </a:lnTo>
                <a:cubicBezTo>
                  <a:pt x="2697" y="329"/>
                  <a:pt x="2745" y="291"/>
                  <a:pt x="2751" y="236"/>
                </a:cubicBezTo>
                <a:cubicBezTo>
                  <a:pt x="2756" y="182"/>
                  <a:pt x="2718" y="127"/>
                  <a:pt x="2657" y="122"/>
                </a:cubicBezTo>
                <a:cubicBezTo>
                  <a:pt x="2378" y="83"/>
                  <a:pt x="2093" y="51"/>
                  <a:pt x="1814" y="33"/>
                </a:cubicBezTo>
                <a:cubicBezTo>
                  <a:pt x="1810" y="33"/>
                  <a:pt x="1807" y="33"/>
                  <a:pt x="1803" y="33"/>
                </a:cubicBezTo>
                <a:close/>
                <a:moveTo>
                  <a:pt x="3481" y="262"/>
                </a:moveTo>
                <a:cubicBezTo>
                  <a:pt x="3432" y="262"/>
                  <a:pt x="3386" y="293"/>
                  <a:pt x="3375" y="346"/>
                </a:cubicBezTo>
                <a:cubicBezTo>
                  <a:pt x="3365" y="400"/>
                  <a:pt x="3403" y="456"/>
                  <a:pt x="3458" y="466"/>
                </a:cubicBezTo>
                <a:cubicBezTo>
                  <a:pt x="3732" y="527"/>
                  <a:pt x="4005" y="587"/>
                  <a:pt x="4275" y="664"/>
                </a:cubicBezTo>
                <a:cubicBezTo>
                  <a:pt x="4286" y="664"/>
                  <a:pt x="4291" y="669"/>
                  <a:pt x="4301" y="669"/>
                </a:cubicBezTo>
                <a:cubicBezTo>
                  <a:pt x="4351" y="669"/>
                  <a:pt x="4390" y="636"/>
                  <a:pt x="4407" y="587"/>
                </a:cubicBezTo>
                <a:cubicBezTo>
                  <a:pt x="4422" y="532"/>
                  <a:pt x="4384" y="471"/>
                  <a:pt x="4329" y="461"/>
                </a:cubicBezTo>
                <a:cubicBezTo>
                  <a:pt x="4061" y="385"/>
                  <a:pt x="3782" y="319"/>
                  <a:pt x="3502" y="264"/>
                </a:cubicBezTo>
                <a:cubicBezTo>
                  <a:pt x="3495" y="262"/>
                  <a:pt x="3488" y="262"/>
                  <a:pt x="3481" y="262"/>
                </a:cubicBezTo>
                <a:close/>
                <a:moveTo>
                  <a:pt x="5113" y="708"/>
                </a:moveTo>
                <a:cubicBezTo>
                  <a:pt x="5069" y="708"/>
                  <a:pt x="5027" y="735"/>
                  <a:pt x="5009" y="779"/>
                </a:cubicBezTo>
                <a:cubicBezTo>
                  <a:pt x="4992" y="833"/>
                  <a:pt x="5020" y="894"/>
                  <a:pt x="5075" y="916"/>
                </a:cubicBezTo>
                <a:cubicBezTo>
                  <a:pt x="5338" y="1009"/>
                  <a:pt x="5601" y="1113"/>
                  <a:pt x="5854" y="1223"/>
                </a:cubicBezTo>
                <a:cubicBezTo>
                  <a:pt x="5864" y="1228"/>
                  <a:pt x="5880" y="1234"/>
                  <a:pt x="5897" y="1234"/>
                </a:cubicBezTo>
                <a:cubicBezTo>
                  <a:pt x="5935" y="1234"/>
                  <a:pt x="5973" y="1207"/>
                  <a:pt x="5990" y="1169"/>
                </a:cubicBezTo>
                <a:cubicBezTo>
                  <a:pt x="6018" y="1113"/>
                  <a:pt x="5990" y="1053"/>
                  <a:pt x="5935" y="1031"/>
                </a:cubicBezTo>
                <a:cubicBezTo>
                  <a:pt x="5677" y="916"/>
                  <a:pt x="5414" y="812"/>
                  <a:pt x="5146" y="713"/>
                </a:cubicBezTo>
                <a:cubicBezTo>
                  <a:pt x="5135" y="710"/>
                  <a:pt x="5124" y="708"/>
                  <a:pt x="5113" y="708"/>
                </a:cubicBezTo>
                <a:close/>
                <a:moveTo>
                  <a:pt x="6656" y="1392"/>
                </a:moveTo>
                <a:cubicBezTo>
                  <a:pt x="6618" y="1392"/>
                  <a:pt x="6579" y="1413"/>
                  <a:pt x="6560" y="1447"/>
                </a:cubicBezTo>
                <a:cubicBezTo>
                  <a:pt x="6532" y="1497"/>
                  <a:pt x="6555" y="1563"/>
                  <a:pt x="6603" y="1590"/>
                </a:cubicBezTo>
                <a:cubicBezTo>
                  <a:pt x="6851" y="1721"/>
                  <a:pt x="7091" y="1870"/>
                  <a:pt x="7322" y="2017"/>
                </a:cubicBezTo>
                <a:cubicBezTo>
                  <a:pt x="7339" y="2029"/>
                  <a:pt x="7360" y="2034"/>
                  <a:pt x="7382" y="2034"/>
                </a:cubicBezTo>
                <a:cubicBezTo>
                  <a:pt x="7415" y="2034"/>
                  <a:pt x="7448" y="2017"/>
                  <a:pt x="7470" y="1984"/>
                </a:cubicBezTo>
                <a:cubicBezTo>
                  <a:pt x="7503" y="1936"/>
                  <a:pt x="7486" y="1875"/>
                  <a:pt x="7437" y="1842"/>
                </a:cubicBezTo>
                <a:cubicBezTo>
                  <a:pt x="7202" y="1688"/>
                  <a:pt x="6955" y="1541"/>
                  <a:pt x="6702" y="1404"/>
                </a:cubicBezTo>
                <a:cubicBezTo>
                  <a:pt x="6688" y="1396"/>
                  <a:pt x="6672" y="1392"/>
                  <a:pt x="6656" y="1392"/>
                </a:cubicBezTo>
                <a:close/>
                <a:moveTo>
                  <a:pt x="8069" y="2314"/>
                </a:moveTo>
                <a:cubicBezTo>
                  <a:pt x="8038" y="2314"/>
                  <a:pt x="8007" y="2327"/>
                  <a:pt x="7985" y="2352"/>
                </a:cubicBezTo>
                <a:cubicBezTo>
                  <a:pt x="7946" y="2401"/>
                  <a:pt x="7958" y="2467"/>
                  <a:pt x="8002" y="2505"/>
                </a:cubicBezTo>
                <a:cubicBezTo>
                  <a:pt x="8221" y="2675"/>
                  <a:pt x="8434" y="2856"/>
                  <a:pt x="8642" y="3043"/>
                </a:cubicBezTo>
                <a:cubicBezTo>
                  <a:pt x="8659" y="3064"/>
                  <a:pt x="8687" y="3069"/>
                  <a:pt x="8715" y="3069"/>
                </a:cubicBezTo>
                <a:cubicBezTo>
                  <a:pt x="8741" y="3069"/>
                  <a:pt x="8769" y="3059"/>
                  <a:pt x="8791" y="3036"/>
                </a:cubicBezTo>
                <a:cubicBezTo>
                  <a:pt x="8829" y="2993"/>
                  <a:pt x="8829" y="2927"/>
                  <a:pt x="8786" y="2889"/>
                </a:cubicBezTo>
                <a:cubicBezTo>
                  <a:pt x="8577" y="2697"/>
                  <a:pt x="8358" y="2510"/>
                  <a:pt x="8133" y="2335"/>
                </a:cubicBezTo>
                <a:cubicBezTo>
                  <a:pt x="8115" y="2321"/>
                  <a:pt x="8092" y="2314"/>
                  <a:pt x="8069" y="2314"/>
                </a:cubicBezTo>
                <a:close/>
                <a:moveTo>
                  <a:pt x="9308" y="3458"/>
                </a:moveTo>
                <a:cubicBezTo>
                  <a:pt x="9282" y="3458"/>
                  <a:pt x="9256" y="3468"/>
                  <a:pt x="9234" y="3486"/>
                </a:cubicBezTo>
                <a:cubicBezTo>
                  <a:pt x="9191" y="3525"/>
                  <a:pt x="9191" y="3590"/>
                  <a:pt x="9229" y="3635"/>
                </a:cubicBezTo>
                <a:cubicBezTo>
                  <a:pt x="9416" y="3838"/>
                  <a:pt x="9596" y="4056"/>
                  <a:pt x="9767" y="4276"/>
                </a:cubicBezTo>
                <a:cubicBezTo>
                  <a:pt x="9788" y="4303"/>
                  <a:pt x="9816" y="4319"/>
                  <a:pt x="9849" y="4319"/>
                </a:cubicBezTo>
                <a:cubicBezTo>
                  <a:pt x="9871" y="4319"/>
                  <a:pt x="9892" y="4308"/>
                  <a:pt x="9914" y="4298"/>
                </a:cubicBezTo>
                <a:cubicBezTo>
                  <a:pt x="9958" y="4260"/>
                  <a:pt x="9970" y="4194"/>
                  <a:pt x="9931" y="4144"/>
                </a:cubicBezTo>
                <a:cubicBezTo>
                  <a:pt x="9760" y="3919"/>
                  <a:pt x="9575" y="3701"/>
                  <a:pt x="9383" y="3492"/>
                </a:cubicBezTo>
                <a:cubicBezTo>
                  <a:pt x="9363" y="3469"/>
                  <a:pt x="9336" y="3458"/>
                  <a:pt x="9308" y="3458"/>
                </a:cubicBezTo>
                <a:close/>
                <a:moveTo>
                  <a:pt x="10342" y="4794"/>
                </a:moveTo>
                <a:cubicBezTo>
                  <a:pt x="10322" y="4794"/>
                  <a:pt x="10300" y="4800"/>
                  <a:pt x="10281" y="4812"/>
                </a:cubicBezTo>
                <a:cubicBezTo>
                  <a:pt x="10233" y="4845"/>
                  <a:pt x="10216" y="4906"/>
                  <a:pt x="10248" y="4956"/>
                </a:cubicBezTo>
                <a:cubicBezTo>
                  <a:pt x="10402" y="5186"/>
                  <a:pt x="10544" y="5432"/>
                  <a:pt x="10676" y="5674"/>
                </a:cubicBezTo>
                <a:cubicBezTo>
                  <a:pt x="10698" y="5712"/>
                  <a:pt x="10736" y="5728"/>
                  <a:pt x="10769" y="5728"/>
                </a:cubicBezTo>
                <a:cubicBezTo>
                  <a:pt x="10792" y="5728"/>
                  <a:pt x="10807" y="5723"/>
                  <a:pt x="10825" y="5717"/>
                </a:cubicBezTo>
                <a:cubicBezTo>
                  <a:pt x="10873" y="5690"/>
                  <a:pt x="10890" y="5624"/>
                  <a:pt x="10863" y="5575"/>
                </a:cubicBezTo>
                <a:cubicBezTo>
                  <a:pt x="10726" y="5323"/>
                  <a:pt x="10577" y="5075"/>
                  <a:pt x="10425" y="4840"/>
                </a:cubicBezTo>
                <a:cubicBezTo>
                  <a:pt x="10408" y="4810"/>
                  <a:pt x="10376" y="4794"/>
                  <a:pt x="10342" y="4794"/>
                </a:cubicBezTo>
                <a:close/>
                <a:moveTo>
                  <a:pt x="11152" y="6271"/>
                </a:moveTo>
                <a:cubicBezTo>
                  <a:pt x="11137" y="6271"/>
                  <a:pt x="11122" y="6274"/>
                  <a:pt x="11109" y="6282"/>
                </a:cubicBezTo>
                <a:cubicBezTo>
                  <a:pt x="11055" y="6304"/>
                  <a:pt x="11032" y="6370"/>
                  <a:pt x="11055" y="6424"/>
                </a:cubicBezTo>
                <a:cubicBezTo>
                  <a:pt x="11169" y="6671"/>
                  <a:pt x="11280" y="6929"/>
                  <a:pt x="11378" y="7192"/>
                </a:cubicBezTo>
                <a:cubicBezTo>
                  <a:pt x="11394" y="7235"/>
                  <a:pt x="11438" y="7263"/>
                  <a:pt x="11477" y="7263"/>
                </a:cubicBezTo>
                <a:cubicBezTo>
                  <a:pt x="11493" y="7263"/>
                  <a:pt x="11503" y="7258"/>
                  <a:pt x="11515" y="7252"/>
                </a:cubicBezTo>
                <a:cubicBezTo>
                  <a:pt x="11569" y="7230"/>
                  <a:pt x="11597" y="7169"/>
                  <a:pt x="11576" y="7114"/>
                </a:cubicBezTo>
                <a:cubicBezTo>
                  <a:pt x="11477" y="6851"/>
                  <a:pt x="11361" y="6588"/>
                  <a:pt x="11247" y="6332"/>
                </a:cubicBezTo>
                <a:cubicBezTo>
                  <a:pt x="11231" y="6295"/>
                  <a:pt x="11191" y="6271"/>
                  <a:pt x="11152" y="6271"/>
                </a:cubicBezTo>
                <a:close/>
                <a:moveTo>
                  <a:pt x="11758" y="7845"/>
                </a:moveTo>
                <a:cubicBezTo>
                  <a:pt x="11748" y="7845"/>
                  <a:pt x="11738" y="7846"/>
                  <a:pt x="11728" y="7850"/>
                </a:cubicBezTo>
                <a:cubicBezTo>
                  <a:pt x="11668" y="7865"/>
                  <a:pt x="11641" y="7926"/>
                  <a:pt x="11657" y="7981"/>
                </a:cubicBezTo>
                <a:cubicBezTo>
                  <a:pt x="11740" y="8244"/>
                  <a:pt x="11816" y="8518"/>
                  <a:pt x="11887" y="8786"/>
                </a:cubicBezTo>
                <a:cubicBezTo>
                  <a:pt x="11898" y="8836"/>
                  <a:pt x="11943" y="8869"/>
                  <a:pt x="11991" y="8869"/>
                </a:cubicBezTo>
                <a:cubicBezTo>
                  <a:pt x="11997" y="8869"/>
                  <a:pt x="12008" y="8869"/>
                  <a:pt x="12019" y="8864"/>
                </a:cubicBezTo>
                <a:cubicBezTo>
                  <a:pt x="12074" y="8852"/>
                  <a:pt x="12107" y="8791"/>
                  <a:pt x="12090" y="8737"/>
                </a:cubicBezTo>
                <a:cubicBezTo>
                  <a:pt x="12019" y="8463"/>
                  <a:pt x="11943" y="8184"/>
                  <a:pt x="11860" y="7921"/>
                </a:cubicBezTo>
                <a:cubicBezTo>
                  <a:pt x="11847" y="7875"/>
                  <a:pt x="11804" y="7845"/>
                  <a:pt x="11758" y="7845"/>
                </a:cubicBezTo>
                <a:close/>
                <a:moveTo>
                  <a:pt x="12181" y="9480"/>
                </a:moveTo>
                <a:cubicBezTo>
                  <a:pt x="12175" y="9480"/>
                  <a:pt x="12168" y="9481"/>
                  <a:pt x="12161" y="9482"/>
                </a:cubicBezTo>
                <a:cubicBezTo>
                  <a:pt x="12102" y="9494"/>
                  <a:pt x="12062" y="9548"/>
                  <a:pt x="12079" y="9608"/>
                </a:cubicBezTo>
                <a:cubicBezTo>
                  <a:pt x="12112" y="9767"/>
                  <a:pt x="12140" y="9932"/>
                  <a:pt x="12173" y="10096"/>
                </a:cubicBezTo>
                <a:cubicBezTo>
                  <a:pt x="12189" y="10212"/>
                  <a:pt x="12211" y="10321"/>
                  <a:pt x="12227" y="10436"/>
                </a:cubicBezTo>
                <a:cubicBezTo>
                  <a:pt x="12239" y="10486"/>
                  <a:pt x="12282" y="10524"/>
                  <a:pt x="12332" y="10524"/>
                </a:cubicBezTo>
                <a:cubicBezTo>
                  <a:pt x="12337" y="10524"/>
                  <a:pt x="12343" y="10524"/>
                  <a:pt x="12348" y="10519"/>
                </a:cubicBezTo>
                <a:cubicBezTo>
                  <a:pt x="12408" y="10513"/>
                  <a:pt x="12446" y="10458"/>
                  <a:pt x="12436" y="10397"/>
                </a:cubicBezTo>
                <a:cubicBezTo>
                  <a:pt x="12419" y="10288"/>
                  <a:pt x="12398" y="10173"/>
                  <a:pt x="12381" y="10058"/>
                </a:cubicBezTo>
                <a:cubicBezTo>
                  <a:pt x="12348" y="9894"/>
                  <a:pt x="12315" y="9724"/>
                  <a:pt x="12282" y="9565"/>
                </a:cubicBezTo>
                <a:cubicBezTo>
                  <a:pt x="12273" y="9512"/>
                  <a:pt x="12229" y="9480"/>
                  <a:pt x="12181" y="9480"/>
                </a:cubicBezTo>
                <a:close/>
                <a:moveTo>
                  <a:pt x="12470" y="11147"/>
                </a:moveTo>
                <a:cubicBezTo>
                  <a:pt x="12464" y="11147"/>
                  <a:pt x="12458" y="11147"/>
                  <a:pt x="12452" y="11149"/>
                </a:cubicBezTo>
                <a:cubicBezTo>
                  <a:pt x="12391" y="11154"/>
                  <a:pt x="12353" y="11209"/>
                  <a:pt x="12365" y="11270"/>
                </a:cubicBezTo>
                <a:cubicBezTo>
                  <a:pt x="12403" y="11554"/>
                  <a:pt x="12441" y="11834"/>
                  <a:pt x="12474" y="12102"/>
                </a:cubicBezTo>
                <a:cubicBezTo>
                  <a:pt x="12485" y="12158"/>
                  <a:pt x="12529" y="12196"/>
                  <a:pt x="12583" y="12196"/>
                </a:cubicBezTo>
                <a:lnTo>
                  <a:pt x="12595" y="12196"/>
                </a:lnTo>
                <a:cubicBezTo>
                  <a:pt x="12654" y="12185"/>
                  <a:pt x="12694" y="12135"/>
                  <a:pt x="12687" y="12075"/>
                </a:cubicBezTo>
                <a:cubicBezTo>
                  <a:pt x="12654" y="11806"/>
                  <a:pt x="12616" y="11527"/>
                  <a:pt x="12573" y="11237"/>
                </a:cubicBezTo>
                <a:cubicBezTo>
                  <a:pt x="12563" y="11183"/>
                  <a:pt x="12519" y="11147"/>
                  <a:pt x="12470" y="11147"/>
                </a:cubicBezTo>
                <a:close/>
                <a:moveTo>
                  <a:pt x="12677" y="12825"/>
                </a:moveTo>
                <a:cubicBezTo>
                  <a:pt x="12674" y="12825"/>
                  <a:pt x="12670" y="12825"/>
                  <a:pt x="12666" y="12826"/>
                </a:cubicBezTo>
                <a:cubicBezTo>
                  <a:pt x="12606" y="12831"/>
                  <a:pt x="12567" y="12881"/>
                  <a:pt x="12573" y="12941"/>
                </a:cubicBezTo>
                <a:cubicBezTo>
                  <a:pt x="12600" y="13226"/>
                  <a:pt x="12621" y="13511"/>
                  <a:pt x="12639" y="13779"/>
                </a:cubicBezTo>
                <a:cubicBezTo>
                  <a:pt x="12644" y="13835"/>
                  <a:pt x="12687" y="13878"/>
                  <a:pt x="12742" y="13878"/>
                </a:cubicBezTo>
                <a:lnTo>
                  <a:pt x="12748" y="13878"/>
                </a:lnTo>
                <a:cubicBezTo>
                  <a:pt x="12808" y="13873"/>
                  <a:pt x="12852" y="13823"/>
                  <a:pt x="12852" y="13764"/>
                </a:cubicBezTo>
                <a:cubicBezTo>
                  <a:pt x="12831" y="13494"/>
                  <a:pt x="12808" y="13210"/>
                  <a:pt x="12781" y="12919"/>
                </a:cubicBezTo>
                <a:cubicBezTo>
                  <a:pt x="12776" y="12862"/>
                  <a:pt x="12732" y="12825"/>
                  <a:pt x="12677" y="12825"/>
                </a:cubicBezTo>
                <a:close/>
                <a:moveTo>
                  <a:pt x="12775" y="14508"/>
                </a:moveTo>
                <a:cubicBezTo>
                  <a:pt x="12720" y="14508"/>
                  <a:pt x="12671" y="14558"/>
                  <a:pt x="12677" y="14619"/>
                </a:cubicBezTo>
                <a:lnTo>
                  <a:pt x="12677" y="14930"/>
                </a:lnTo>
                <a:cubicBezTo>
                  <a:pt x="12677" y="15112"/>
                  <a:pt x="12677" y="15287"/>
                  <a:pt x="12666" y="15451"/>
                </a:cubicBezTo>
                <a:cubicBezTo>
                  <a:pt x="12523" y="15474"/>
                  <a:pt x="12381" y="15500"/>
                  <a:pt x="12239" y="15539"/>
                </a:cubicBezTo>
                <a:cubicBezTo>
                  <a:pt x="12178" y="15555"/>
                  <a:pt x="12145" y="15610"/>
                  <a:pt x="12161" y="15664"/>
                </a:cubicBezTo>
                <a:cubicBezTo>
                  <a:pt x="12173" y="15714"/>
                  <a:pt x="12216" y="15747"/>
                  <a:pt x="12266" y="15747"/>
                </a:cubicBezTo>
                <a:cubicBezTo>
                  <a:pt x="12272" y="15747"/>
                  <a:pt x="12282" y="15747"/>
                  <a:pt x="12293" y="15742"/>
                </a:cubicBezTo>
                <a:cubicBezTo>
                  <a:pt x="12556" y="15671"/>
                  <a:pt x="12831" y="15631"/>
                  <a:pt x="13099" y="15631"/>
                </a:cubicBezTo>
                <a:cubicBezTo>
                  <a:pt x="13159" y="15631"/>
                  <a:pt x="13208" y="15583"/>
                  <a:pt x="13203" y="15522"/>
                </a:cubicBezTo>
                <a:cubicBezTo>
                  <a:pt x="13203" y="15467"/>
                  <a:pt x="13159" y="15418"/>
                  <a:pt x="13099" y="15418"/>
                </a:cubicBezTo>
                <a:cubicBezTo>
                  <a:pt x="13028" y="15418"/>
                  <a:pt x="12950" y="15424"/>
                  <a:pt x="12879" y="15429"/>
                </a:cubicBezTo>
                <a:cubicBezTo>
                  <a:pt x="12884" y="15270"/>
                  <a:pt x="12891" y="15105"/>
                  <a:pt x="12891" y="14930"/>
                </a:cubicBezTo>
                <a:cubicBezTo>
                  <a:pt x="12891" y="14826"/>
                  <a:pt x="12884" y="14723"/>
                  <a:pt x="12884" y="14612"/>
                </a:cubicBezTo>
                <a:cubicBezTo>
                  <a:pt x="12884" y="14558"/>
                  <a:pt x="12836" y="14508"/>
                  <a:pt x="12781" y="14508"/>
                </a:cubicBezTo>
                <a:close/>
                <a:moveTo>
                  <a:pt x="13935" y="15518"/>
                </a:moveTo>
                <a:cubicBezTo>
                  <a:pt x="13887" y="15518"/>
                  <a:pt x="13847" y="15549"/>
                  <a:pt x="13833" y="15599"/>
                </a:cubicBezTo>
                <a:cubicBezTo>
                  <a:pt x="13817" y="15654"/>
                  <a:pt x="13855" y="15714"/>
                  <a:pt x="13911" y="15725"/>
                </a:cubicBezTo>
                <a:cubicBezTo>
                  <a:pt x="14179" y="15796"/>
                  <a:pt x="14430" y="15906"/>
                  <a:pt x="14655" y="16043"/>
                </a:cubicBezTo>
                <a:cubicBezTo>
                  <a:pt x="14672" y="16054"/>
                  <a:pt x="14688" y="16059"/>
                  <a:pt x="14710" y="16059"/>
                </a:cubicBezTo>
                <a:cubicBezTo>
                  <a:pt x="14743" y="16059"/>
                  <a:pt x="14781" y="16043"/>
                  <a:pt x="14798" y="16010"/>
                </a:cubicBezTo>
                <a:cubicBezTo>
                  <a:pt x="14831" y="15960"/>
                  <a:pt x="14814" y="15901"/>
                  <a:pt x="14766" y="15868"/>
                </a:cubicBezTo>
                <a:cubicBezTo>
                  <a:pt x="14523" y="15714"/>
                  <a:pt x="14250" y="15599"/>
                  <a:pt x="13964" y="15522"/>
                </a:cubicBezTo>
                <a:cubicBezTo>
                  <a:pt x="13954" y="15520"/>
                  <a:pt x="13944" y="15518"/>
                  <a:pt x="13935" y="15518"/>
                </a:cubicBezTo>
                <a:close/>
                <a:moveTo>
                  <a:pt x="11485" y="15855"/>
                </a:moveTo>
                <a:cubicBezTo>
                  <a:pt x="11467" y="15855"/>
                  <a:pt x="11449" y="15859"/>
                  <a:pt x="11432" y="15868"/>
                </a:cubicBezTo>
                <a:cubicBezTo>
                  <a:pt x="11159" y="16026"/>
                  <a:pt x="10934" y="16213"/>
                  <a:pt x="10754" y="16427"/>
                </a:cubicBezTo>
                <a:cubicBezTo>
                  <a:pt x="10714" y="16471"/>
                  <a:pt x="10721" y="16536"/>
                  <a:pt x="10769" y="16575"/>
                </a:cubicBezTo>
                <a:cubicBezTo>
                  <a:pt x="10786" y="16592"/>
                  <a:pt x="10813" y="16597"/>
                  <a:pt x="10835" y="16597"/>
                </a:cubicBezTo>
                <a:cubicBezTo>
                  <a:pt x="10863" y="16597"/>
                  <a:pt x="10896" y="16585"/>
                  <a:pt x="10918" y="16564"/>
                </a:cubicBezTo>
                <a:cubicBezTo>
                  <a:pt x="11076" y="16367"/>
                  <a:pt x="11290" y="16197"/>
                  <a:pt x="11536" y="16048"/>
                </a:cubicBezTo>
                <a:cubicBezTo>
                  <a:pt x="11586" y="16021"/>
                  <a:pt x="11602" y="15955"/>
                  <a:pt x="11576" y="15906"/>
                </a:cubicBezTo>
                <a:cubicBezTo>
                  <a:pt x="11557" y="15873"/>
                  <a:pt x="11521" y="15855"/>
                  <a:pt x="11485" y="15855"/>
                </a:cubicBezTo>
                <a:close/>
                <a:moveTo>
                  <a:pt x="12707" y="16196"/>
                </a:moveTo>
                <a:cubicBezTo>
                  <a:pt x="12653" y="16196"/>
                  <a:pt x="12605" y="16234"/>
                  <a:pt x="12600" y="16289"/>
                </a:cubicBezTo>
                <a:cubicBezTo>
                  <a:pt x="12562" y="16592"/>
                  <a:pt x="12507" y="16865"/>
                  <a:pt x="12441" y="17101"/>
                </a:cubicBezTo>
                <a:cubicBezTo>
                  <a:pt x="12424" y="17156"/>
                  <a:pt x="12457" y="17217"/>
                  <a:pt x="12512" y="17232"/>
                </a:cubicBezTo>
                <a:cubicBezTo>
                  <a:pt x="12523" y="17232"/>
                  <a:pt x="12535" y="17238"/>
                  <a:pt x="12545" y="17238"/>
                </a:cubicBezTo>
                <a:cubicBezTo>
                  <a:pt x="12589" y="17238"/>
                  <a:pt x="12633" y="17205"/>
                  <a:pt x="12644" y="17161"/>
                </a:cubicBezTo>
                <a:cubicBezTo>
                  <a:pt x="12715" y="16909"/>
                  <a:pt x="12770" y="16630"/>
                  <a:pt x="12808" y="16317"/>
                </a:cubicBezTo>
                <a:cubicBezTo>
                  <a:pt x="12819" y="16256"/>
                  <a:pt x="12775" y="16202"/>
                  <a:pt x="12720" y="16197"/>
                </a:cubicBezTo>
                <a:cubicBezTo>
                  <a:pt x="12716" y="16197"/>
                  <a:pt x="12711" y="16196"/>
                  <a:pt x="12707" y="16196"/>
                </a:cubicBezTo>
                <a:close/>
                <a:moveTo>
                  <a:pt x="15343" y="16407"/>
                </a:moveTo>
                <a:cubicBezTo>
                  <a:pt x="15318" y="16407"/>
                  <a:pt x="15294" y="16415"/>
                  <a:pt x="15275" y="16433"/>
                </a:cubicBezTo>
                <a:cubicBezTo>
                  <a:pt x="15231" y="16471"/>
                  <a:pt x="15219" y="16536"/>
                  <a:pt x="15259" y="16580"/>
                </a:cubicBezTo>
                <a:cubicBezTo>
                  <a:pt x="15406" y="16761"/>
                  <a:pt x="15532" y="16964"/>
                  <a:pt x="15636" y="17189"/>
                </a:cubicBezTo>
                <a:cubicBezTo>
                  <a:pt x="15653" y="17217"/>
                  <a:pt x="15664" y="17243"/>
                  <a:pt x="15674" y="17276"/>
                </a:cubicBezTo>
                <a:cubicBezTo>
                  <a:pt x="15692" y="17315"/>
                  <a:pt x="15730" y="17342"/>
                  <a:pt x="15773" y="17342"/>
                </a:cubicBezTo>
                <a:cubicBezTo>
                  <a:pt x="15785" y="17342"/>
                  <a:pt x="15801" y="17336"/>
                  <a:pt x="15811" y="17331"/>
                </a:cubicBezTo>
                <a:cubicBezTo>
                  <a:pt x="15867" y="17315"/>
                  <a:pt x="15894" y="17249"/>
                  <a:pt x="15872" y="17194"/>
                </a:cubicBezTo>
                <a:cubicBezTo>
                  <a:pt x="15856" y="17161"/>
                  <a:pt x="15844" y="17128"/>
                  <a:pt x="15828" y="17101"/>
                </a:cubicBezTo>
                <a:cubicBezTo>
                  <a:pt x="15719" y="16860"/>
                  <a:pt x="15581" y="16640"/>
                  <a:pt x="15423" y="16443"/>
                </a:cubicBezTo>
                <a:cubicBezTo>
                  <a:pt x="15402" y="16419"/>
                  <a:pt x="15372" y="16407"/>
                  <a:pt x="15343" y="16407"/>
                </a:cubicBezTo>
                <a:close/>
                <a:moveTo>
                  <a:pt x="10501" y="17249"/>
                </a:moveTo>
                <a:lnTo>
                  <a:pt x="10397" y="17265"/>
                </a:lnTo>
                <a:cubicBezTo>
                  <a:pt x="10397" y="17556"/>
                  <a:pt x="10511" y="17857"/>
                  <a:pt x="10714" y="18093"/>
                </a:cubicBezTo>
                <a:cubicBezTo>
                  <a:pt x="10736" y="18115"/>
                  <a:pt x="10769" y="18131"/>
                  <a:pt x="10797" y="18131"/>
                </a:cubicBezTo>
                <a:cubicBezTo>
                  <a:pt x="10819" y="18131"/>
                  <a:pt x="10846" y="18120"/>
                  <a:pt x="10868" y="18104"/>
                </a:cubicBezTo>
                <a:cubicBezTo>
                  <a:pt x="10911" y="18065"/>
                  <a:pt x="10911" y="17999"/>
                  <a:pt x="10873" y="17956"/>
                </a:cubicBezTo>
                <a:cubicBezTo>
                  <a:pt x="10704" y="17758"/>
                  <a:pt x="10605" y="17506"/>
                  <a:pt x="10605" y="17255"/>
                </a:cubicBezTo>
                <a:lnTo>
                  <a:pt x="10501" y="17249"/>
                </a:lnTo>
                <a:close/>
                <a:moveTo>
                  <a:pt x="12212" y="17796"/>
                </a:moveTo>
                <a:cubicBezTo>
                  <a:pt x="12178" y="17796"/>
                  <a:pt x="12144" y="17813"/>
                  <a:pt x="12123" y="17841"/>
                </a:cubicBezTo>
                <a:cubicBezTo>
                  <a:pt x="11953" y="18093"/>
                  <a:pt x="11745" y="18236"/>
                  <a:pt x="11526" y="18257"/>
                </a:cubicBezTo>
                <a:cubicBezTo>
                  <a:pt x="11470" y="18262"/>
                  <a:pt x="11427" y="18312"/>
                  <a:pt x="11432" y="18373"/>
                </a:cubicBezTo>
                <a:cubicBezTo>
                  <a:pt x="11438" y="18427"/>
                  <a:pt x="11482" y="18471"/>
                  <a:pt x="11536" y="18471"/>
                </a:cubicBezTo>
                <a:cubicBezTo>
                  <a:pt x="11543" y="18471"/>
                  <a:pt x="11543" y="18466"/>
                  <a:pt x="11548" y="18466"/>
                </a:cubicBezTo>
                <a:cubicBezTo>
                  <a:pt x="11745" y="18449"/>
                  <a:pt x="12036" y="18350"/>
                  <a:pt x="12299" y="17961"/>
                </a:cubicBezTo>
                <a:cubicBezTo>
                  <a:pt x="12332" y="17912"/>
                  <a:pt x="12315" y="17847"/>
                  <a:pt x="12266" y="17814"/>
                </a:cubicBezTo>
                <a:cubicBezTo>
                  <a:pt x="12250" y="17802"/>
                  <a:pt x="12231" y="17796"/>
                  <a:pt x="12212" y="17796"/>
                </a:cubicBezTo>
                <a:close/>
                <a:moveTo>
                  <a:pt x="16010" y="17943"/>
                </a:moveTo>
                <a:cubicBezTo>
                  <a:pt x="16002" y="17943"/>
                  <a:pt x="15995" y="17944"/>
                  <a:pt x="15988" y="17945"/>
                </a:cubicBezTo>
                <a:cubicBezTo>
                  <a:pt x="15932" y="17961"/>
                  <a:pt x="15894" y="18016"/>
                  <a:pt x="15910" y="18072"/>
                </a:cubicBezTo>
                <a:cubicBezTo>
                  <a:pt x="15965" y="18318"/>
                  <a:pt x="16026" y="18591"/>
                  <a:pt x="16091" y="18899"/>
                </a:cubicBezTo>
                <a:cubicBezTo>
                  <a:pt x="16102" y="18948"/>
                  <a:pt x="16147" y="18980"/>
                  <a:pt x="16195" y="18980"/>
                </a:cubicBezTo>
                <a:lnTo>
                  <a:pt x="16218" y="18980"/>
                </a:lnTo>
                <a:cubicBezTo>
                  <a:pt x="16272" y="18970"/>
                  <a:pt x="16311" y="18915"/>
                  <a:pt x="16299" y="18854"/>
                </a:cubicBezTo>
                <a:cubicBezTo>
                  <a:pt x="16234" y="18548"/>
                  <a:pt x="16173" y="18269"/>
                  <a:pt x="16114" y="18022"/>
                </a:cubicBezTo>
                <a:cubicBezTo>
                  <a:pt x="16104" y="17974"/>
                  <a:pt x="16057" y="17943"/>
                  <a:pt x="16010" y="17943"/>
                </a:cubicBezTo>
                <a:close/>
                <a:moveTo>
                  <a:pt x="16372" y="19608"/>
                </a:moveTo>
                <a:cubicBezTo>
                  <a:pt x="16364" y="19608"/>
                  <a:pt x="16357" y="19609"/>
                  <a:pt x="16349" y="19611"/>
                </a:cubicBezTo>
                <a:cubicBezTo>
                  <a:pt x="16289" y="19622"/>
                  <a:pt x="16256" y="19683"/>
                  <a:pt x="16266" y="19742"/>
                </a:cubicBezTo>
                <a:cubicBezTo>
                  <a:pt x="16316" y="20000"/>
                  <a:pt x="16377" y="20275"/>
                  <a:pt x="16436" y="20559"/>
                </a:cubicBezTo>
                <a:cubicBezTo>
                  <a:pt x="16443" y="20609"/>
                  <a:pt x="16486" y="20642"/>
                  <a:pt x="16535" y="20642"/>
                </a:cubicBezTo>
                <a:lnTo>
                  <a:pt x="16557" y="20642"/>
                </a:lnTo>
                <a:cubicBezTo>
                  <a:pt x="16618" y="20630"/>
                  <a:pt x="16651" y="20576"/>
                  <a:pt x="16640" y="20516"/>
                </a:cubicBezTo>
                <a:cubicBezTo>
                  <a:pt x="16579" y="20230"/>
                  <a:pt x="16524" y="19957"/>
                  <a:pt x="16469" y="19699"/>
                </a:cubicBezTo>
                <a:lnTo>
                  <a:pt x="16469" y="19688"/>
                </a:lnTo>
                <a:cubicBezTo>
                  <a:pt x="16460" y="19636"/>
                  <a:pt x="16418" y="19608"/>
                  <a:pt x="16372" y="19608"/>
                </a:cubicBezTo>
                <a:close/>
                <a:moveTo>
                  <a:pt x="16714" y="21259"/>
                </a:moveTo>
                <a:cubicBezTo>
                  <a:pt x="16708" y="21259"/>
                  <a:pt x="16701" y="21260"/>
                  <a:pt x="16694" y="21261"/>
                </a:cubicBezTo>
                <a:cubicBezTo>
                  <a:pt x="16633" y="21277"/>
                  <a:pt x="16601" y="21332"/>
                  <a:pt x="16612" y="21386"/>
                </a:cubicBezTo>
                <a:cubicBezTo>
                  <a:pt x="16673" y="21656"/>
                  <a:pt x="16732" y="21935"/>
                  <a:pt x="16798" y="22215"/>
                </a:cubicBezTo>
                <a:cubicBezTo>
                  <a:pt x="16810" y="22264"/>
                  <a:pt x="16853" y="22297"/>
                  <a:pt x="16903" y="22297"/>
                </a:cubicBezTo>
                <a:lnTo>
                  <a:pt x="16924" y="22297"/>
                </a:lnTo>
                <a:cubicBezTo>
                  <a:pt x="16985" y="22281"/>
                  <a:pt x="17018" y="22226"/>
                  <a:pt x="17007" y="22170"/>
                </a:cubicBezTo>
                <a:cubicBezTo>
                  <a:pt x="16941" y="21886"/>
                  <a:pt x="16875" y="21611"/>
                  <a:pt x="16820" y="21343"/>
                </a:cubicBezTo>
                <a:cubicBezTo>
                  <a:pt x="16806" y="21295"/>
                  <a:pt x="16762" y="21259"/>
                  <a:pt x="16714" y="21259"/>
                </a:cubicBezTo>
                <a:close/>
                <a:moveTo>
                  <a:pt x="17104" y="22912"/>
                </a:moveTo>
                <a:cubicBezTo>
                  <a:pt x="17094" y="22912"/>
                  <a:pt x="17084" y="22913"/>
                  <a:pt x="17073" y="22916"/>
                </a:cubicBezTo>
                <a:cubicBezTo>
                  <a:pt x="17018" y="22927"/>
                  <a:pt x="16985" y="22987"/>
                  <a:pt x="16995" y="23042"/>
                </a:cubicBezTo>
                <a:cubicBezTo>
                  <a:pt x="17061" y="23311"/>
                  <a:pt x="17133" y="23584"/>
                  <a:pt x="17210" y="23865"/>
                </a:cubicBezTo>
                <a:cubicBezTo>
                  <a:pt x="17220" y="23913"/>
                  <a:pt x="17265" y="23941"/>
                  <a:pt x="17308" y="23941"/>
                </a:cubicBezTo>
                <a:lnTo>
                  <a:pt x="17336" y="23941"/>
                </a:lnTo>
                <a:cubicBezTo>
                  <a:pt x="17396" y="23925"/>
                  <a:pt x="17429" y="23865"/>
                  <a:pt x="17412" y="23809"/>
                </a:cubicBezTo>
                <a:cubicBezTo>
                  <a:pt x="17336" y="23536"/>
                  <a:pt x="17270" y="23261"/>
                  <a:pt x="17204" y="22992"/>
                </a:cubicBezTo>
                <a:cubicBezTo>
                  <a:pt x="17190" y="22943"/>
                  <a:pt x="17151" y="22912"/>
                  <a:pt x="17104" y="22912"/>
                </a:cubicBezTo>
                <a:close/>
                <a:moveTo>
                  <a:pt x="17537" y="24545"/>
                </a:moveTo>
                <a:cubicBezTo>
                  <a:pt x="17527" y="24545"/>
                  <a:pt x="17516" y="24547"/>
                  <a:pt x="17506" y="24550"/>
                </a:cubicBezTo>
                <a:cubicBezTo>
                  <a:pt x="17450" y="24566"/>
                  <a:pt x="17417" y="24626"/>
                  <a:pt x="17434" y="24681"/>
                </a:cubicBezTo>
                <a:cubicBezTo>
                  <a:pt x="17511" y="24950"/>
                  <a:pt x="17594" y="25223"/>
                  <a:pt x="17675" y="25497"/>
                </a:cubicBezTo>
                <a:cubicBezTo>
                  <a:pt x="17692" y="25542"/>
                  <a:pt x="17736" y="25569"/>
                  <a:pt x="17779" y="25569"/>
                </a:cubicBezTo>
                <a:cubicBezTo>
                  <a:pt x="17791" y="25569"/>
                  <a:pt x="17801" y="25569"/>
                  <a:pt x="17812" y="25563"/>
                </a:cubicBezTo>
                <a:cubicBezTo>
                  <a:pt x="17867" y="25547"/>
                  <a:pt x="17895" y="25486"/>
                  <a:pt x="17878" y="25431"/>
                </a:cubicBezTo>
                <a:cubicBezTo>
                  <a:pt x="17796" y="25163"/>
                  <a:pt x="17713" y="24889"/>
                  <a:pt x="17637" y="24626"/>
                </a:cubicBezTo>
                <a:cubicBezTo>
                  <a:pt x="17623" y="24576"/>
                  <a:pt x="17584" y="24545"/>
                  <a:pt x="17537" y="24545"/>
                </a:cubicBezTo>
                <a:close/>
                <a:moveTo>
                  <a:pt x="18039" y="26162"/>
                </a:moveTo>
                <a:cubicBezTo>
                  <a:pt x="18028" y="26162"/>
                  <a:pt x="18016" y="26163"/>
                  <a:pt x="18004" y="26167"/>
                </a:cubicBezTo>
                <a:cubicBezTo>
                  <a:pt x="17949" y="26188"/>
                  <a:pt x="17923" y="26248"/>
                  <a:pt x="17938" y="26303"/>
                </a:cubicBezTo>
                <a:cubicBezTo>
                  <a:pt x="18032" y="26566"/>
                  <a:pt x="18125" y="26835"/>
                  <a:pt x="18224" y="27103"/>
                </a:cubicBezTo>
                <a:cubicBezTo>
                  <a:pt x="18240" y="27148"/>
                  <a:pt x="18278" y="27174"/>
                  <a:pt x="18322" y="27174"/>
                </a:cubicBezTo>
                <a:cubicBezTo>
                  <a:pt x="18333" y="27174"/>
                  <a:pt x="18350" y="27169"/>
                  <a:pt x="18361" y="27164"/>
                </a:cubicBezTo>
                <a:cubicBezTo>
                  <a:pt x="18416" y="27148"/>
                  <a:pt x="18442" y="27087"/>
                  <a:pt x="18421" y="27032"/>
                </a:cubicBezTo>
                <a:cubicBezTo>
                  <a:pt x="18322" y="26764"/>
                  <a:pt x="18229" y="26501"/>
                  <a:pt x="18141" y="26232"/>
                </a:cubicBezTo>
                <a:cubicBezTo>
                  <a:pt x="18124" y="26188"/>
                  <a:pt x="18085" y="26162"/>
                  <a:pt x="18039" y="26162"/>
                </a:cubicBezTo>
                <a:close/>
                <a:moveTo>
                  <a:pt x="18627" y="27753"/>
                </a:moveTo>
                <a:cubicBezTo>
                  <a:pt x="18614" y="27753"/>
                  <a:pt x="18599" y="27755"/>
                  <a:pt x="18585" y="27761"/>
                </a:cubicBezTo>
                <a:cubicBezTo>
                  <a:pt x="18530" y="27778"/>
                  <a:pt x="18508" y="27844"/>
                  <a:pt x="18530" y="27898"/>
                </a:cubicBezTo>
                <a:cubicBezTo>
                  <a:pt x="18634" y="28155"/>
                  <a:pt x="18745" y="28419"/>
                  <a:pt x="18854" y="28676"/>
                </a:cubicBezTo>
                <a:cubicBezTo>
                  <a:pt x="18876" y="28714"/>
                  <a:pt x="18914" y="28742"/>
                  <a:pt x="18952" y="28742"/>
                </a:cubicBezTo>
                <a:cubicBezTo>
                  <a:pt x="18968" y="28742"/>
                  <a:pt x="18980" y="28737"/>
                  <a:pt x="18996" y="28732"/>
                </a:cubicBezTo>
                <a:cubicBezTo>
                  <a:pt x="19051" y="28709"/>
                  <a:pt x="19073" y="28643"/>
                  <a:pt x="19051" y="28595"/>
                </a:cubicBezTo>
                <a:cubicBezTo>
                  <a:pt x="18935" y="28337"/>
                  <a:pt x="18826" y="28079"/>
                  <a:pt x="18722" y="27816"/>
                </a:cubicBezTo>
                <a:cubicBezTo>
                  <a:pt x="18706" y="27775"/>
                  <a:pt x="18668" y="27753"/>
                  <a:pt x="18627" y="27753"/>
                </a:cubicBezTo>
                <a:close/>
                <a:moveTo>
                  <a:pt x="19303" y="29298"/>
                </a:moveTo>
                <a:cubicBezTo>
                  <a:pt x="19288" y="29298"/>
                  <a:pt x="19273" y="29301"/>
                  <a:pt x="19259" y="29306"/>
                </a:cubicBezTo>
                <a:cubicBezTo>
                  <a:pt x="19210" y="29334"/>
                  <a:pt x="19188" y="29395"/>
                  <a:pt x="19210" y="29450"/>
                </a:cubicBezTo>
                <a:cubicBezTo>
                  <a:pt x="19337" y="29706"/>
                  <a:pt x="19468" y="29964"/>
                  <a:pt x="19593" y="30206"/>
                </a:cubicBezTo>
                <a:cubicBezTo>
                  <a:pt x="19615" y="30244"/>
                  <a:pt x="19648" y="30265"/>
                  <a:pt x="19686" y="30265"/>
                </a:cubicBezTo>
                <a:cubicBezTo>
                  <a:pt x="19704" y="30265"/>
                  <a:pt x="19719" y="30260"/>
                  <a:pt x="19736" y="30250"/>
                </a:cubicBezTo>
                <a:cubicBezTo>
                  <a:pt x="19790" y="30222"/>
                  <a:pt x="19807" y="30161"/>
                  <a:pt x="19780" y="30107"/>
                </a:cubicBezTo>
                <a:cubicBezTo>
                  <a:pt x="19654" y="29865"/>
                  <a:pt x="19527" y="29614"/>
                  <a:pt x="19402" y="29356"/>
                </a:cubicBezTo>
                <a:cubicBezTo>
                  <a:pt x="19382" y="29319"/>
                  <a:pt x="19344" y="29298"/>
                  <a:pt x="19303" y="29298"/>
                </a:cubicBezTo>
                <a:close/>
                <a:moveTo>
                  <a:pt x="40843" y="30196"/>
                </a:moveTo>
                <a:cubicBezTo>
                  <a:pt x="40794" y="30196"/>
                  <a:pt x="40753" y="30230"/>
                  <a:pt x="40738" y="30277"/>
                </a:cubicBezTo>
                <a:cubicBezTo>
                  <a:pt x="40722" y="30353"/>
                  <a:pt x="40646" y="30644"/>
                  <a:pt x="40475" y="31066"/>
                </a:cubicBezTo>
                <a:cubicBezTo>
                  <a:pt x="40454" y="31120"/>
                  <a:pt x="40482" y="31181"/>
                  <a:pt x="40536" y="31203"/>
                </a:cubicBezTo>
                <a:cubicBezTo>
                  <a:pt x="40548" y="31208"/>
                  <a:pt x="40563" y="31208"/>
                  <a:pt x="40574" y="31208"/>
                </a:cubicBezTo>
                <a:cubicBezTo>
                  <a:pt x="40619" y="31208"/>
                  <a:pt x="40657" y="31186"/>
                  <a:pt x="40672" y="31143"/>
                </a:cubicBezTo>
                <a:cubicBezTo>
                  <a:pt x="40849" y="30710"/>
                  <a:pt x="40925" y="30409"/>
                  <a:pt x="40947" y="30326"/>
                </a:cubicBezTo>
                <a:cubicBezTo>
                  <a:pt x="40958" y="30272"/>
                  <a:pt x="40925" y="30211"/>
                  <a:pt x="40870" y="30200"/>
                </a:cubicBezTo>
                <a:cubicBezTo>
                  <a:pt x="40861" y="30197"/>
                  <a:pt x="40852" y="30196"/>
                  <a:pt x="40843" y="30196"/>
                </a:cubicBezTo>
                <a:close/>
                <a:moveTo>
                  <a:pt x="20105" y="30791"/>
                </a:moveTo>
                <a:cubicBezTo>
                  <a:pt x="20086" y="30791"/>
                  <a:pt x="20066" y="30797"/>
                  <a:pt x="20048" y="30809"/>
                </a:cubicBezTo>
                <a:cubicBezTo>
                  <a:pt x="20000" y="30836"/>
                  <a:pt x="19982" y="30902"/>
                  <a:pt x="20010" y="30951"/>
                </a:cubicBezTo>
                <a:cubicBezTo>
                  <a:pt x="20152" y="31198"/>
                  <a:pt x="20306" y="31444"/>
                  <a:pt x="20460" y="31674"/>
                </a:cubicBezTo>
                <a:cubicBezTo>
                  <a:pt x="20476" y="31707"/>
                  <a:pt x="20514" y="31724"/>
                  <a:pt x="20547" y="31724"/>
                </a:cubicBezTo>
                <a:cubicBezTo>
                  <a:pt x="20564" y="31724"/>
                  <a:pt x="20586" y="31719"/>
                  <a:pt x="20602" y="31707"/>
                </a:cubicBezTo>
                <a:cubicBezTo>
                  <a:pt x="20652" y="31674"/>
                  <a:pt x="20668" y="31608"/>
                  <a:pt x="20635" y="31560"/>
                </a:cubicBezTo>
                <a:cubicBezTo>
                  <a:pt x="20488" y="31330"/>
                  <a:pt x="20334" y="31087"/>
                  <a:pt x="20192" y="30841"/>
                </a:cubicBezTo>
                <a:cubicBezTo>
                  <a:pt x="20174" y="30809"/>
                  <a:pt x="20140" y="30791"/>
                  <a:pt x="20105" y="30791"/>
                </a:cubicBezTo>
                <a:close/>
                <a:moveTo>
                  <a:pt x="40226" y="31769"/>
                </a:moveTo>
                <a:cubicBezTo>
                  <a:pt x="40187" y="31769"/>
                  <a:pt x="40150" y="31788"/>
                  <a:pt x="40131" y="31828"/>
                </a:cubicBezTo>
                <a:cubicBezTo>
                  <a:pt x="40004" y="32074"/>
                  <a:pt x="39862" y="32316"/>
                  <a:pt x="39714" y="32552"/>
                </a:cubicBezTo>
                <a:cubicBezTo>
                  <a:pt x="39681" y="32600"/>
                  <a:pt x="39693" y="32666"/>
                  <a:pt x="39741" y="32699"/>
                </a:cubicBezTo>
                <a:cubicBezTo>
                  <a:pt x="39764" y="32711"/>
                  <a:pt x="39779" y="32716"/>
                  <a:pt x="39802" y="32716"/>
                </a:cubicBezTo>
                <a:cubicBezTo>
                  <a:pt x="39835" y="32716"/>
                  <a:pt x="39867" y="32694"/>
                  <a:pt x="39890" y="32666"/>
                </a:cubicBezTo>
                <a:cubicBezTo>
                  <a:pt x="40042" y="32425"/>
                  <a:pt x="40186" y="32173"/>
                  <a:pt x="40317" y="31921"/>
                </a:cubicBezTo>
                <a:cubicBezTo>
                  <a:pt x="40344" y="31871"/>
                  <a:pt x="40323" y="31806"/>
                  <a:pt x="40273" y="31778"/>
                </a:cubicBezTo>
                <a:cubicBezTo>
                  <a:pt x="40257" y="31772"/>
                  <a:pt x="40242" y="31769"/>
                  <a:pt x="40226" y="31769"/>
                </a:cubicBezTo>
                <a:close/>
                <a:moveTo>
                  <a:pt x="21026" y="32209"/>
                </a:moveTo>
                <a:cubicBezTo>
                  <a:pt x="21005" y="32209"/>
                  <a:pt x="20983" y="32215"/>
                  <a:pt x="20964" y="32228"/>
                </a:cubicBezTo>
                <a:cubicBezTo>
                  <a:pt x="20915" y="32266"/>
                  <a:pt x="20908" y="32332"/>
                  <a:pt x="20941" y="32377"/>
                </a:cubicBezTo>
                <a:cubicBezTo>
                  <a:pt x="21112" y="32612"/>
                  <a:pt x="21287" y="32837"/>
                  <a:pt x="21462" y="33050"/>
                </a:cubicBezTo>
                <a:cubicBezTo>
                  <a:pt x="21485" y="33078"/>
                  <a:pt x="21512" y="33093"/>
                  <a:pt x="21545" y="33093"/>
                </a:cubicBezTo>
                <a:cubicBezTo>
                  <a:pt x="21566" y="33093"/>
                  <a:pt x="21589" y="33083"/>
                  <a:pt x="21611" y="33067"/>
                </a:cubicBezTo>
                <a:cubicBezTo>
                  <a:pt x="21654" y="33028"/>
                  <a:pt x="21660" y="32962"/>
                  <a:pt x="21627" y="32919"/>
                </a:cubicBezTo>
                <a:cubicBezTo>
                  <a:pt x="21452" y="32705"/>
                  <a:pt x="21277" y="32486"/>
                  <a:pt x="21112" y="32256"/>
                </a:cubicBezTo>
                <a:cubicBezTo>
                  <a:pt x="21092" y="32225"/>
                  <a:pt x="21060" y="32209"/>
                  <a:pt x="21026" y="32209"/>
                </a:cubicBezTo>
                <a:close/>
                <a:moveTo>
                  <a:pt x="39316" y="33194"/>
                </a:moveTo>
                <a:cubicBezTo>
                  <a:pt x="39284" y="33194"/>
                  <a:pt x="39251" y="33208"/>
                  <a:pt x="39232" y="33237"/>
                </a:cubicBezTo>
                <a:cubicBezTo>
                  <a:pt x="39061" y="33455"/>
                  <a:pt x="38881" y="33670"/>
                  <a:pt x="38689" y="33872"/>
                </a:cubicBezTo>
                <a:cubicBezTo>
                  <a:pt x="38651" y="33916"/>
                  <a:pt x="38651" y="33981"/>
                  <a:pt x="38694" y="34021"/>
                </a:cubicBezTo>
                <a:cubicBezTo>
                  <a:pt x="38716" y="34042"/>
                  <a:pt x="38744" y="34047"/>
                  <a:pt x="38765" y="34047"/>
                </a:cubicBezTo>
                <a:cubicBezTo>
                  <a:pt x="38793" y="34047"/>
                  <a:pt x="38826" y="34037"/>
                  <a:pt x="38843" y="34014"/>
                </a:cubicBezTo>
                <a:cubicBezTo>
                  <a:pt x="39040" y="33806"/>
                  <a:pt x="39226" y="33587"/>
                  <a:pt x="39397" y="33363"/>
                </a:cubicBezTo>
                <a:cubicBezTo>
                  <a:pt x="39435" y="33318"/>
                  <a:pt x="39423" y="33253"/>
                  <a:pt x="39379" y="33214"/>
                </a:cubicBezTo>
                <a:cubicBezTo>
                  <a:pt x="39361" y="33201"/>
                  <a:pt x="39339" y="33194"/>
                  <a:pt x="39316" y="33194"/>
                </a:cubicBezTo>
                <a:close/>
                <a:moveTo>
                  <a:pt x="22098" y="33519"/>
                </a:moveTo>
                <a:cubicBezTo>
                  <a:pt x="22073" y="33519"/>
                  <a:pt x="22048" y="33528"/>
                  <a:pt x="22027" y="33549"/>
                </a:cubicBezTo>
                <a:cubicBezTo>
                  <a:pt x="21983" y="33587"/>
                  <a:pt x="21983" y="33653"/>
                  <a:pt x="22021" y="33697"/>
                </a:cubicBezTo>
                <a:cubicBezTo>
                  <a:pt x="22213" y="33905"/>
                  <a:pt x="22416" y="34108"/>
                  <a:pt x="22619" y="34300"/>
                </a:cubicBezTo>
                <a:cubicBezTo>
                  <a:pt x="22641" y="34322"/>
                  <a:pt x="22663" y="34327"/>
                  <a:pt x="22691" y="34327"/>
                </a:cubicBezTo>
                <a:cubicBezTo>
                  <a:pt x="22717" y="34327"/>
                  <a:pt x="22745" y="34317"/>
                  <a:pt x="22767" y="34294"/>
                </a:cubicBezTo>
                <a:cubicBezTo>
                  <a:pt x="22811" y="34256"/>
                  <a:pt x="22805" y="34185"/>
                  <a:pt x="22762" y="34146"/>
                </a:cubicBezTo>
                <a:cubicBezTo>
                  <a:pt x="22565" y="33960"/>
                  <a:pt x="22367" y="33758"/>
                  <a:pt x="22175" y="33554"/>
                </a:cubicBezTo>
                <a:cubicBezTo>
                  <a:pt x="22155" y="33531"/>
                  <a:pt x="22127" y="33519"/>
                  <a:pt x="22098" y="33519"/>
                </a:cubicBezTo>
                <a:close/>
                <a:moveTo>
                  <a:pt x="38168" y="34431"/>
                </a:moveTo>
                <a:cubicBezTo>
                  <a:pt x="38142" y="34431"/>
                  <a:pt x="38115" y="34440"/>
                  <a:pt x="38097" y="34459"/>
                </a:cubicBezTo>
                <a:cubicBezTo>
                  <a:pt x="37889" y="34639"/>
                  <a:pt x="37669" y="34821"/>
                  <a:pt x="37450" y="34985"/>
                </a:cubicBezTo>
                <a:cubicBezTo>
                  <a:pt x="37401" y="35018"/>
                  <a:pt x="37391" y="35089"/>
                  <a:pt x="37429" y="35132"/>
                </a:cubicBezTo>
                <a:cubicBezTo>
                  <a:pt x="37444" y="35160"/>
                  <a:pt x="37477" y="35177"/>
                  <a:pt x="37510" y="35177"/>
                </a:cubicBezTo>
                <a:cubicBezTo>
                  <a:pt x="37533" y="35177"/>
                  <a:pt x="37555" y="35172"/>
                  <a:pt x="37576" y="35155"/>
                </a:cubicBezTo>
                <a:cubicBezTo>
                  <a:pt x="37801" y="34985"/>
                  <a:pt x="38026" y="34803"/>
                  <a:pt x="38234" y="34613"/>
                </a:cubicBezTo>
                <a:cubicBezTo>
                  <a:pt x="38278" y="34573"/>
                  <a:pt x="38284" y="34508"/>
                  <a:pt x="38246" y="34464"/>
                </a:cubicBezTo>
                <a:cubicBezTo>
                  <a:pt x="38225" y="34442"/>
                  <a:pt x="38196" y="34431"/>
                  <a:pt x="38168" y="34431"/>
                </a:cubicBezTo>
                <a:close/>
                <a:moveTo>
                  <a:pt x="23322" y="34675"/>
                </a:moveTo>
                <a:cubicBezTo>
                  <a:pt x="23291" y="34675"/>
                  <a:pt x="23262" y="34688"/>
                  <a:pt x="23243" y="34717"/>
                </a:cubicBezTo>
                <a:cubicBezTo>
                  <a:pt x="23205" y="34760"/>
                  <a:pt x="23210" y="34826"/>
                  <a:pt x="23255" y="34864"/>
                </a:cubicBezTo>
                <a:cubicBezTo>
                  <a:pt x="23480" y="35046"/>
                  <a:pt x="23704" y="35215"/>
                  <a:pt x="23934" y="35374"/>
                </a:cubicBezTo>
                <a:cubicBezTo>
                  <a:pt x="23951" y="35390"/>
                  <a:pt x="23973" y="35395"/>
                  <a:pt x="23994" y="35395"/>
                </a:cubicBezTo>
                <a:cubicBezTo>
                  <a:pt x="24027" y="35395"/>
                  <a:pt x="24060" y="35380"/>
                  <a:pt x="24083" y="35352"/>
                </a:cubicBezTo>
                <a:cubicBezTo>
                  <a:pt x="24115" y="35303"/>
                  <a:pt x="24105" y="35238"/>
                  <a:pt x="24055" y="35205"/>
                </a:cubicBezTo>
                <a:cubicBezTo>
                  <a:pt x="23830" y="35046"/>
                  <a:pt x="23605" y="34876"/>
                  <a:pt x="23392" y="34700"/>
                </a:cubicBezTo>
                <a:cubicBezTo>
                  <a:pt x="23370" y="34683"/>
                  <a:pt x="23345" y="34675"/>
                  <a:pt x="23322" y="34675"/>
                </a:cubicBezTo>
                <a:close/>
                <a:moveTo>
                  <a:pt x="36813" y="35439"/>
                </a:moveTo>
                <a:cubicBezTo>
                  <a:pt x="36793" y="35439"/>
                  <a:pt x="36773" y="35444"/>
                  <a:pt x="36754" y="35456"/>
                </a:cubicBezTo>
                <a:cubicBezTo>
                  <a:pt x="36524" y="35599"/>
                  <a:pt x="36278" y="35736"/>
                  <a:pt x="36025" y="35862"/>
                </a:cubicBezTo>
                <a:cubicBezTo>
                  <a:pt x="35976" y="35889"/>
                  <a:pt x="35954" y="35949"/>
                  <a:pt x="35982" y="36004"/>
                </a:cubicBezTo>
                <a:cubicBezTo>
                  <a:pt x="35998" y="36043"/>
                  <a:pt x="36036" y="36060"/>
                  <a:pt x="36075" y="36060"/>
                </a:cubicBezTo>
                <a:cubicBezTo>
                  <a:pt x="36091" y="36060"/>
                  <a:pt x="36108" y="36060"/>
                  <a:pt x="36124" y="36048"/>
                </a:cubicBezTo>
                <a:cubicBezTo>
                  <a:pt x="36376" y="35922"/>
                  <a:pt x="36628" y="35780"/>
                  <a:pt x="36870" y="35637"/>
                </a:cubicBezTo>
                <a:cubicBezTo>
                  <a:pt x="36918" y="35605"/>
                  <a:pt x="36935" y="35539"/>
                  <a:pt x="36903" y="35489"/>
                </a:cubicBezTo>
                <a:cubicBezTo>
                  <a:pt x="36881" y="35457"/>
                  <a:pt x="36848" y="35439"/>
                  <a:pt x="36813" y="35439"/>
                </a:cubicBezTo>
                <a:close/>
                <a:moveTo>
                  <a:pt x="24705" y="35640"/>
                </a:moveTo>
                <a:cubicBezTo>
                  <a:pt x="24669" y="35640"/>
                  <a:pt x="24633" y="35658"/>
                  <a:pt x="24614" y="35691"/>
                </a:cubicBezTo>
                <a:cubicBezTo>
                  <a:pt x="24586" y="35741"/>
                  <a:pt x="24603" y="35807"/>
                  <a:pt x="24652" y="35835"/>
                </a:cubicBezTo>
                <a:cubicBezTo>
                  <a:pt x="24894" y="35982"/>
                  <a:pt x="25145" y="36114"/>
                  <a:pt x="25403" y="36240"/>
                </a:cubicBezTo>
                <a:cubicBezTo>
                  <a:pt x="25420" y="36245"/>
                  <a:pt x="25431" y="36250"/>
                  <a:pt x="25447" y="36250"/>
                </a:cubicBezTo>
                <a:cubicBezTo>
                  <a:pt x="25486" y="36250"/>
                  <a:pt x="25524" y="36229"/>
                  <a:pt x="25545" y="36191"/>
                </a:cubicBezTo>
                <a:cubicBezTo>
                  <a:pt x="25568" y="36136"/>
                  <a:pt x="25545" y="36075"/>
                  <a:pt x="25497" y="36048"/>
                </a:cubicBezTo>
                <a:cubicBezTo>
                  <a:pt x="25244" y="35928"/>
                  <a:pt x="24998" y="35797"/>
                  <a:pt x="24756" y="35653"/>
                </a:cubicBezTo>
                <a:cubicBezTo>
                  <a:pt x="24740" y="35644"/>
                  <a:pt x="24723" y="35640"/>
                  <a:pt x="24705" y="35640"/>
                </a:cubicBezTo>
                <a:close/>
                <a:moveTo>
                  <a:pt x="35304" y="36199"/>
                </a:moveTo>
                <a:cubicBezTo>
                  <a:pt x="35291" y="36199"/>
                  <a:pt x="35277" y="36202"/>
                  <a:pt x="35264" y="36207"/>
                </a:cubicBezTo>
                <a:cubicBezTo>
                  <a:pt x="35011" y="36311"/>
                  <a:pt x="34748" y="36404"/>
                  <a:pt x="34480" y="36492"/>
                </a:cubicBezTo>
                <a:cubicBezTo>
                  <a:pt x="34424" y="36508"/>
                  <a:pt x="34391" y="36569"/>
                  <a:pt x="34409" y="36624"/>
                </a:cubicBezTo>
                <a:cubicBezTo>
                  <a:pt x="34424" y="36667"/>
                  <a:pt x="34469" y="36695"/>
                  <a:pt x="34512" y="36695"/>
                </a:cubicBezTo>
                <a:cubicBezTo>
                  <a:pt x="34523" y="36695"/>
                  <a:pt x="34535" y="36695"/>
                  <a:pt x="34545" y="36690"/>
                </a:cubicBezTo>
                <a:cubicBezTo>
                  <a:pt x="34819" y="36602"/>
                  <a:pt x="35089" y="36508"/>
                  <a:pt x="35345" y="36404"/>
                </a:cubicBezTo>
                <a:cubicBezTo>
                  <a:pt x="35400" y="36382"/>
                  <a:pt x="35428" y="36316"/>
                  <a:pt x="35406" y="36262"/>
                </a:cubicBezTo>
                <a:cubicBezTo>
                  <a:pt x="35390" y="36224"/>
                  <a:pt x="35348" y="36199"/>
                  <a:pt x="35304" y="36199"/>
                </a:cubicBezTo>
                <a:close/>
                <a:moveTo>
                  <a:pt x="26227" y="36372"/>
                </a:moveTo>
                <a:cubicBezTo>
                  <a:pt x="26182" y="36372"/>
                  <a:pt x="26140" y="36399"/>
                  <a:pt x="26121" y="36442"/>
                </a:cubicBezTo>
                <a:cubicBezTo>
                  <a:pt x="26099" y="36492"/>
                  <a:pt x="26127" y="36558"/>
                  <a:pt x="26182" y="36574"/>
                </a:cubicBezTo>
                <a:cubicBezTo>
                  <a:pt x="26445" y="36678"/>
                  <a:pt x="26719" y="36771"/>
                  <a:pt x="26987" y="36849"/>
                </a:cubicBezTo>
                <a:cubicBezTo>
                  <a:pt x="26999" y="36854"/>
                  <a:pt x="27009" y="36854"/>
                  <a:pt x="27020" y="36854"/>
                </a:cubicBezTo>
                <a:cubicBezTo>
                  <a:pt x="27065" y="36854"/>
                  <a:pt x="27108" y="36827"/>
                  <a:pt x="27119" y="36777"/>
                </a:cubicBezTo>
                <a:cubicBezTo>
                  <a:pt x="27136" y="36723"/>
                  <a:pt x="27103" y="36662"/>
                  <a:pt x="27047" y="36645"/>
                </a:cubicBezTo>
                <a:cubicBezTo>
                  <a:pt x="26784" y="36569"/>
                  <a:pt x="26516" y="36481"/>
                  <a:pt x="26258" y="36377"/>
                </a:cubicBezTo>
                <a:cubicBezTo>
                  <a:pt x="26248" y="36374"/>
                  <a:pt x="26237" y="36372"/>
                  <a:pt x="26227" y="36372"/>
                </a:cubicBezTo>
                <a:close/>
                <a:moveTo>
                  <a:pt x="33703" y="36713"/>
                </a:moveTo>
                <a:cubicBezTo>
                  <a:pt x="33694" y="36713"/>
                  <a:pt x="33684" y="36715"/>
                  <a:pt x="33675" y="36717"/>
                </a:cubicBezTo>
                <a:cubicBezTo>
                  <a:pt x="33411" y="36777"/>
                  <a:pt x="33131" y="36837"/>
                  <a:pt x="32852" y="36887"/>
                </a:cubicBezTo>
                <a:cubicBezTo>
                  <a:pt x="32797" y="36898"/>
                  <a:pt x="32759" y="36948"/>
                  <a:pt x="32770" y="37007"/>
                </a:cubicBezTo>
                <a:cubicBezTo>
                  <a:pt x="32775" y="37057"/>
                  <a:pt x="32819" y="37095"/>
                  <a:pt x="32873" y="37095"/>
                </a:cubicBezTo>
                <a:lnTo>
                  <a:pt x="32891" y="37095"/>
                </a:lnTo>
                <a:cubicBezTo>
                  <a:pt x="33175" y="37046"/>
                  <a:pt x="33455" y="36986"/>
                  <a:pt x="33723" y="36920"/>
                </a:cubicBezTo>
                <a:cubicBezTo>
                  <a:pt x="33778" y="36908"/>
                  <a:pt x="33817" y="36849"/>
                  <a:pt x="33799" y="36794"/>
                </a:cubicBezTo>
                <a:cubicBezTo>
                  <a:pt x="33791" y="36748"/>
                  <a:pt x="33751" y="36713"/>
                  <a:pt x="33703" y="36713"/>
                </a:cubicBezTo>
                <a:close/>
                <a:moveTo>
                  <a:pt x="27836" y="36852"/>
                </a:moveTo>
                <a:cubicBezTo>
                  <a:pt x="27788" y="36852"/>
                  <a:pt x="27742" y="36883"/>
                  <a:pt x="27733" y="36936"/>
                </a:cubicBezTo>
                <a:cubicBezTo>
                  <a:pt x="27722" y="36991"/>
                  <a:pt x="27755" y="37046"/>
                  <a:pt x="27814" y="37062"/>
                </a:cubicBezTo>
                <a:cubicBezTo>
                  <a:pt x="28089" y="37117"/>
                  <a:pt x="28368" y="37166"/>
                  <a:pt x="28654" y="37204"/>
                </a:cubicBezTo>
                <a:lnTo>
                  <a:pt x="28664" y="37204"/>
                </a:lnTo>
                <a:cubicBezTo>
                  <a:pt x="28719" y="37204"/>
                  <a:pt x="28763" y="37166"/>
                  <a:pt x="28768" y="37117"/>
                </a:cubicBezTo>
                <a:cubicBezTo>
                  <a:pt x="28780" y="37057"/>
                  <a:pt x="28735" y="37002"/>
                  <a:pt x="28681" y="36996"/>
                </a:cubicBezTo>
                <a:cubicBezTo>
                  <a:pt x="28401" y="36958"/>
                  <a:pt x="28127" y="36908"/>
                  <a:pt x="27859" y="36854"/>
                </a:cubicBezTo>
                <a:cubicBezTo>
                  <a:pt x="27852" y="36853"/>
                  <a:pt x="27844" y="36852"/>
                  <a:pt x="27836" y="36852"/>
                </a:cubicBezTo>
                <a:close/>
                <a:moveTo>
                  <a:pt x="32033" y="37001"/>
                </a:moveTo>
                <a:cubicBezTo>
                  <a:pt x="32030" y="37001"/>
                  <a:pt x="32027" y="37001"/>
                  <a:pt x="32024" y="37002"/>
                </a:cubicBezTo>
                <a:cubicBezTo>
                  <a:pt x="31745" y="37034"/>
                  <a:pt x="31459" y="37062"/>
                  <a:pt x="31186" y="37079"/>
                </a:cubicBezTo>
                <a:cubicBezTo>
                  <a:pt x="31131" y="37084"/>
                  <a:pt x="31087" y="37133"/>
                  <a:pt x="31087" y="37188"/>
                </a:cubicBezTo>
                <a:cubicBezTo>
                  <a:pt x="31092" y="37249"/>
                  <a:pt x="31136" y="37292"/>
                  <a:pt x="31196" y="37292"/>
                </a:cubicBezTo>
                <a:lnTo>
                  <a:pt x="31202" y="37292"/>
                </a:lnTo>
                <a:cubicBezTo>
                  <a:pt x="31476" y="37270"/>
                  <a:pt x="31761" y="37249"/>
                  <a:pt x="32046" y="37216"/>
                </a:cubicBezTo>
                <a:cubicBezTo>
                  <a:pt x="32107" y="37211"/>
                  <a:pt x="32150" y="37155"/>
                  <a:pt x="32139" y="37095"/>
                </a:cubicBezTo>
                <a:cubicBezTo>
                  <a:pt x="32134" y="37043"/>
                  <a:pt x="32085" y="37001"/>
                  <a:pt x="32033" y="37001"/>
                </a:cubicBezTo>
                <a:close/>
                <a:moveTo>
                  <a:pt x="29514" y="37079"/>
                </a:moveTo>
                <a:cubicBezTo>
                  <a:pt x="29459" y="37079"/>
                  <a:pt x="29405" y="37117"/>
                  <a:pt x="29399" y="37178"/>
                </a:cubicBezTo>
                <a:cubicBezTo>
                  <a:pt x="29393" y="37237"/>
                  <a:pt x="29443" y="37287"/>
                  <a:pt x="29498" y="37287"/>
                </a:cubicBezTo>
                <a:cubicBezTo>
                  <a:pt x="29772" y="37309"/>
                  <a:pt x="30051" y="37315"/>
                  <a:pt x="30347" y="37315"/>
                </a:cubicBezTo>
                <a:lnTo>
                  <a:pt x="30341" y="37105"/>
                </a:lnTo>
                <a:cubicBezTo>
                  <a:pt x="30299" y="37106"/>
                  <a:pt x="30257" y="37107"/>
                  <a:pt x="30215" y="37107"/>
                </a:cubicBezTo>
                <a:cubicBezTo>
                  <a:pt x="29978" y="37107"/>
                  <a:pt x="29742" y="37093"/>
                  <a:pt x="29514" y="3707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25144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lt1"/>
        </a:solidFill>
        <a:effectLst/>
      </p:bgPr>
    </p:bg>
    <p:spTree>
      <p:nvGrpSpPr>
        <p:cNvPr id="1" name="Shape 2474"/>
        <p:cNvGrpSpPr/>
        <p:nvPr/>
      </p:nvGrpSpPr>
      <p:grpSpPr>
        <a:xfrm>
          <a:off x="0" y="0"/>
          <a:ext cx="0" cy="0"/>
          <a:chOff x="0" y="0"/>
          <a:chExt cx="0" cy="0"/>
        </a:xfrm>
      </p:grpSpPr>
      <p:grpSp>
        <p:nvGrpSpPr>
          <p:cNvPr id="2475" name="Google Shape;2475;p39"/>
          <p:cNvGrpSpPr/>
          <p:nvPr/>
        </p:nvGrpSpPr>
        <p:grpSpPr>
          <a:xfrm>
            <a:off x="140683" y="110399"/>
            <a:ext cx="8890673" cy="4933293"/>
            <a:chOff x="140683" y="110399"/>
            <a:chExt cx="8890673" cy="4933293"/>
          </a:xfrm>
        </p:grpSpPr>
        <p:sp>
          <p:nvSpPr>
            <p:cNvPr id="2476" name="Google Shape;2476;p39"/>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77" name="Google Shape;2477;p39"/>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78" name="Google Shape;2478;p39"/>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479" name="Google Shape;2479;p39"/>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0" name="Google Shape;2480;p39"/>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81" name="Google Shape;2481;p39"/>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82" name="Google Shape;2482;p39"/>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3" name="Google Shape;2483;p39"/>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4" name="Google Shape;2484;p39"/>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485" name="Google Shape;2485;p39"/>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86" name="Google Shape;2486;p39"/>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487" name="Google Shape;2487;p39"/>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488" name="Google Shape;2488;p39"/>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489" name="Google Shape;2489;p39"/>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490" name="Google Shape;2490;p39"/>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491" name="Google Shape;2491;p39"/>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2" name="Google Shape;2492;p39"/>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493" name="Google Shape;2493;p39"/>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494" name="Google Shape;2494;p39"/>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495" name="Google Shape;2495;p39"/>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496" name="Google Shape;2496;p39"/>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7" name="Google Shape;2497;p39"/>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498" name="Google Shape;2498;p39"/>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499" name="Google Shape;2499;p39"/>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0" name="Google Shape;2500;p39"/>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1" name="Google Shape;2501;p39"/>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02" name="Google Shape;2502;p39"/>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03" name="Google Shape;2503;p39"/>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04" name="Google Shape;2504;p39"/>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5" name="Google Shape;2505;p39"/>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06" name="Google Shape;2506;p39"/>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07" name="Google Shape;2507;p39"/>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08" name="Google Shape;2508;p39"/>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09" name="Google Shape;2509;p39"/>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10" name="Google Shape;2510;p39"/>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1" name="Google Shape;2511;p39"/>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2" name="Google Shape;2512;p39"/>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13" name="Google Shape;2513;p39"/>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14" name="Google Shape;2514;p39"/>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5" name="Google Shape;2515;p39"/>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16" name="Google Shape;2516;p39"/>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17" name="Google Shape;2517;p39"/>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18" name="Google Shape;2518;p39"/>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19" name="Google Shape;2519;p39"/>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20" name="Google Shape;2520;p39"/>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21" name="Google Shape;2521;p39"/>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22" name="Google Shape;2522;p39"/>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23" name="Google Shape;2523;p39"/>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24" name="Google Shape;2524;p39"/>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25" name="Google Shape;2525;p39"/>
          <p:cNvSpPr/>
          <p:nvPr/>
        </p:nvSpPr>
        <p:spPr>
          <a:xfrm>
            <a:off x="720000" y="544975"/>
            <a:ext cx="77040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6" name="Google Shape;2526;p39"/>
          <p:cNvSpPr/>
          <p:nvPr/>
        </p:nvSpPr>
        <p:spPr>
          <a:xfrm>
            <a:off x="5602987" y="1704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27" name="Google Shape;2527;p39"/>
          <p:cNvGrpSpPr/>
          <p:nvPr/>
        </p:nvGrpSpPr>
        <p:grpSpPr>
          <a:xfrm>
            <a:off x="6536225" y="2319800"/>
            <a:ext cx="868425" cy="514500"/>
            <a:chOff x="2575700" y="1885000"/>
            <a:chExt cx="868425" cy="514500"/>
          </a:xfrm>
        </p:grpSpPr>
        <p:sp>
          <p:nvSpPr>
            <p:cNvPr id="2528" name="Google Shape;2528;p39"/>
            <p:cNvSpPr/>
            <p:nvPr/>
          </p:nvSpPr>
          <p:spPr>
            <a:xfrm>
              <a:off x="2787525" y="1992625"/>
              <a:ext cx="507200" cy="400850"/>
            </a:xfrm>
            <a:custGeom>
              <a:avLst/>
              <a:gdLst/>
              <a:ahLst/>
              <a:cxnLst/>
              <a:rect l="l" t="t" r="r" b="b"/>
              <a:pathLst>
                <a:path w="20288" h="16034" extrusionOk="0">
                  <a:moveTo>
                    <a:pt x="11700" y="0"/>
                  </a:moveTo>
                  <a:cubicBezTo>
                    <a:pt x="11432" y="0"/>
                    <a:pt x="11155" y="12"/>
                    <a:pt x="10870" y="34"/>
                  </a:cubicBezTo>
                  <a:cubicBezTo>
                    <a:pt x="615" y="851"/>
                    <a:pt x="1" y="7714"/>
                    <a:pt x="396" y="16034"/>
                  </a:cubicBezTo>
                  <a:lnTo>
                    <a:pt x="3570" y="15864"/>
                  </a:lnTo>
                  <a:cubicBezTo>
                    <a:pt x="2966" y="12125"/>
                    <a:pt x="2281" y="3175"/>
                    <a:pt x="9252" y="1903"/>
                  </a:cubicBezTo>
                  <a:cubicBezTo>
                    <a:pt x="9808" y="1802"/>
                    <a:pt x="10330" y="1754"/>
                    <a:pt x="10819" y="1754"/>
                  </a:cubicBezTo>
                  <a:cubicBezTo>
                    <a:pt x="17492" y="1754"/>
                    <a:pt x="18114" y="10675"/>
                    <a:pt x="18093" y="14296"/>
                  </a:cubicBezTo>
                  <a:lnTo>
                    <a:pt x="20182" y="13907"/>
                  </a:lnTo>
                  <a:cubicBezTo>
                    <a:pt x="20288" y="10313"/>
                    <a:pt x="19885" y="0"/>
                    <a:pt x="117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29" name="Google Shape;2529;p39"/>
            <p:cNvSpPr/>
            <p:nvPr/>
          </p:nvSpPr>
          <p:spPr>
            <a:xfrm>
              <a:off x="2844525" y="2036475"/>
              <a:ext cx="395850" cy="352750"/>
            </a:xfrm>
            <a:custGeom>
              <a:avLst/>
              <a:gdLst/>
              <a:ahLst/>
              <a:cxnLst/>
              <a:rect l="l" t="t" r="r" b="b"/>
              <a:pathLst>
                <a:path w="15834" h="14110" extrusionOk="0">
                  <a:moveTo>
                    <a:pt x="8539" y="0"/>
                  </a:moveTo>
                  <a:cubicBezTo>
                    <a:pt x="8050" y="0"/>
                    <a:pt x="7528" y="48"/>
                    <a:pt x="6972" y="149"/>
                  </a:cubicBezTo>
                  <a:cubicBezTo>
                    <a:pt x="1" y="1421"/>
                    <a:pt x="686" y="10371"/>
                    <a:pt x="1290" y="14110"/>
                  </a:cubicBezTo>
                  <a:lnTo>
                    <a:pt x="3564" y="13994"/>
                  </a:lnTo>
                  <a:cubicBezTo>
                    <a:pt x="3564" y="13994"/>
                    <a:pt x="2950" y="2123"/>
                    <a:pt x="7794" y="1821"/>
                  </a:cubicBezTo>
                  <a:cubicBezTo>
                    <a:pt x="7858" y="1817"/>
                    <a:pt x="7921" y="1815"/>
                    <a:pt x="7983" y="1815"/>
                  </a:cubicBezTo>
                  <a:cubicBezTo>
                    <a:pt x="12680" y="1815"/>
                    <a:pt x="13977" y="12888"/>
                    <a:pt x="13977" y="12888"/>
                  </a:cubicBezTo>
                  <a:lnTo>
                    <a:pt x="15813" y="12542"/>
                  </a:lnTo>
                  <a:cubicBezTo>
                    <a:pt x="15834" y="8921"/>
                    <a:pt x="15212" y="0"/>
                    <a:pt x="85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0" name="Google Shape;2530;p39"/>
            <p:cNvSpPr/>
            <p:nvPr/>
          </p:nvSpPr>
          <p:spPr>
            <a:xfrm>
              <a:off x="2575700" y="1885000"/>
              <a:ext cx="868425" cy="514500"/>
            </a:xfrm>
            <a:custGeom>
              <a:avLst/>
              <a:gdLst/>
              <a:ahLst/>
              <a:cxnLst/>
              <a:rect l="l" t="t" r="r" b="b"/>
              <a:pathLst>
                <a:path w="34737" h="20580" extrusionOk="0">
                  <a:moveTo>
                    <a:pt x="19626" y="0"/>
                  </a:moveTo>
                  <a:cubicBezTo>
                    <a:pt x="18929" y="0"/>
                    <a:pt x="18198" y="37"/>
                    <a:pt x="17429" y="114"/>
                  </a:cubicBezTo>
                  <a:cubicBezTo>
                    <a:pt x="0" y="1862"/>
                    <a:pt x="4292" y="20579"/>
                    <a:pt x="4292" y="20579"/>
                  </a:cubicBezTo>
                  <a:lnTo>
                    <a:pt x="6068" y="20486"/>
                  </a:lnTo>
                  <a:cubicBezTo>
                    <a:pt x="3902" y="8408"/>
                    <a:pt x="9675" y="1851"/>
                    <a:pt x="20840" y="1851"/>
                  </a:cubicBezTo>
                  <a:cubicBezTo>
                    <a:pt x="20887" y="1851"/>
                    <a:pt x="20934" y="1852"/>
                    <a:pt x="20981" y="1852"/>
                  </a:cubicBezTo>
                  <a:cubicBezTo>
                    <a:pt x="30912" y="1895"/>
                    <a:pt x="31987" y="13915"/>
                    <a:pt x="32080" y="17571"/>
                  </a:cubicBezTo>
                  <a:lnTo>
                    <a:pt x="33368" y="17329"/>
                  </a:lnTo>
                  <a:cubicBezTo>
                    <a:pt x="33368" y="17329"/>
                    <a:pt x="34736" y="0"/>
                    <a:pt x="19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1" name="Google Shape;2531;p39"/>
            <p:cNvSpPr/>
            <p:nvPr/>
          </p:nvSpPr>
          <p:spPr>
            <a:xfrm>
              <a:off x="2673225" y="1931275"/>
              <a:ext cx="704500" cy="465875"/>
            </a:xfrm>
            <a:custGeom>
              <a:avLst/>
              <a:gdLst/>
              <a:ahLst/>
              <a:cxnLst/>
              <a:rect l="l" t="t" r="r" b="b"/>
              <a:pathLst>
                <a:path w="28180" h="18635" extrusionOk="0">
                  <a:moveTo>
                    <a:pt x="16939" y="0"/>
                  </a:moveTo>
                  <a:cubicBezTo>
                    <a:pt x="5774" y="0"/>
                    <a:pt x="1" y="6557"/>
                    <a:pt x="2167" y="18635"/>
                  </a:cubicBezTo>
                  <a:lnTo>
                    <a:pt x="4968" y="18488"/>
                  </a:lnTo>
                  <a:cubicBezTo>
                    <a:pt x="4573" y="10168"/>
                    <a:pt x="5187" y="3305"/>
                    <a:pt x="15442" y="2488"/>
                  </a:cubicBezTo>
                  <a:cubicBezTo>
                    <a:pt x="15727" y="2466"/>
                    <a:pt x="16004" y="2454"/>
                    <a:pt x="16272" y="2454"/>
                  </a:cubicBezTo>
                  <a:cubicBezTo>
                    <a:pt x="24457" y="2454"/>
                    <a:pt x="24860" y="12767"/>
                    <a:pt x="24754" y="16361"/>
                  </a:cubicBezTo>
                  <a:lnTo>
                    <a:pt x="28179" y="15720"/>
                  </a:lnTo>
                  <a:cubicBezTo>
                    <a:pt x="28086" y="12064"/>
                    <a:pt x="27011" y="44"/>
                    <a:pt x="17080" y="1"/>
                  </a:cubicBezTo>
                  <a:cubicBezTo>
                    <a:pt x="17033" y="1"/>
                    <a:pt x="16986" y="0"/>
                    <a:pt x="1693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2" name="Google Shape;2532;p39"/>
          <p:cNvSpPr/>
          <p:nvPr/>
        </p:nvSpPr>
        <p:spPr>
          <a:xfrm flipH="1">
            <a:off x="6859674" y="1528925"/>
            <a:ext cx="193500" cy="183900"/>
          </a:xfrm>
          <a:prstGeom prst="star5">
            <a:avLst>
              <a:gd name="adj" fmla="val 19098"/>
              <a:gd name="hf" fmla="val 105146"/>
              <a:gd name="vf" fmla="val 110557"/>
            </a:avLst>
          </a:pr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3" name="Google Shape;2533;p39"/>
          <p:cNvSpPr/>
          <p:nvPr/>
        </p:nvSpPr>
        <p:spPr>
          <a:xfrm>
            <a:off x="7176062" y="304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4" name="Google Shape;2534;p39"/>
          <p:cNvSpPr/>
          <p:nvPr/>
        </p:nvSpPr>
        <p:spPr>
          <a:xfrm>
            <a:off x="7176062" y="123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5" name="Google Shape;2535;p39"/>
          <p:cNvSpPr/>
          <p:nvPr/>
        </p:nvSpPr>
        <p:spPr>
          <a:xfrm>
            <a:off x="5835587" y="3732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39"/>
          <p:cNvSpPr/>
          <p:nvPr/>
        </p:nvSpPr>
        <p:spPr>
          <a:xfrm flipH="1">
            <a:off x="6859674" y="3363725"/>
            <a:ext cx="193500" cy="183900"/>
          </a:xfrm>
          <a:prstGeom prst="star5">
            <a:avLst>
              <a:gd name="adj" fmla="val 19098"/>
              <a:gd name="hf" fmla="val 105146"/>
              <a:gd name="vf" fmla="val 110557"/>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7" name="Google Shape;2537;p39"/>
          <p:cNvSpPr/>
          <p:nvPr/>
        </p:nvSpPr>
        <p:spPr>
          <a:xfrm flipH="1">
            <a:off x="5745474" y="2485100"/>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8" name="Google Shape;2538;p39"/>
          <p:cNvSpPr/>
          <p:nvPr/>
        </p:nvSpPr>
        <p:spPr>
          <a:xfrm flipH="1">
            <a:off x="8001899" y="2485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5468360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lt1"/>
        </a:solidFill>
        <a:effectLst/>
      </p:bgPr>
    </p:bg>
    <p:spTree>
      <p:nvGrpSpPr>
        <p:cNvPr id="1" name="Shape 2539"/>
        <p:cNvGrpSpPr/>
        <p:nvPr/>
      </p:nvGrpSpPr>
      <p:grpSpPr>
        <a:xfrm>
          <a:off x="0" y="0"/>
          <a:ext cx="0" cy="0"/>
          <a:chOff x="0" y="0"/>
          <a:chExt cx="0" cy="0"/>
        </a:xfrm>
      </p:grpSpPr>
      <p:grpSp>
        <p:nvGrpSpPr>
          <p:cNvPr id="2540" name="Google Shape;2540;p40"/>
          <p:cNvGrpSpPr/>
          <p:nvPr/>
        </p:nvGrpSpPr>
        <p:grpSpPr>
          <a:xfrm flipH="1">
            <a:off x="140683" y="110399"/>
            <a:ext cx="8890673" cy="4933293"/>
            <a:chOff x="140683" y="110399"/>
            <a:chExt cx="8890673" cy="4933293"/>
          </a:xfrm>
        </p:grpSpPr>
        <p:sp>
          <p:nvSpPr>
            <p:cNvPr id="2541" name="Google Shape;2541;p40"/>
            <p:cNvSpPr/>
            <p:nvPr/>
          </p:nvSpPr>
          <p:spPr>
            <a:xfrm rot="2700000">
              <a:off x="3062991" y="4928016"/>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2" name="Google Shape;2542;p40"/>
            <p:cNvSpPr/>
            <p:nvPr/>
          </p:nvSpPr>
          <p:spPr>
            <a:xfrm>
              <a:off x="960208" y="347900"/>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43" name="Google Shape;2543;p40"/>
            <p:cNvSpPr/>
            <p:nvPr/>
          </p:nvSpPr>
          <p:spPr>
            <a:xfrm rot="6300406">
              <a:off x="127712" y="839859"/>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44" name="Google Shape;2544;p40"/>
            <p:cNvSpPr/>
            <p:nvPr/>
          </p:nvSpPr>
          <p:spPr>
            <a:xfrm rot="8999773">
              <a:off x="1520397" y="1949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45" name="Google Shape;2545;p40"/>
            <p:cNvSpPr/>
            <p:nvPr/>
          </p:nvSpPr>
          <p:spPr>
            <a:xfrm rot="6300406">
              <a:off x="144695" y="2332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46" name="Google Shape;2546;p40"/>
            <p:cNvSpPr/>
            <p:nvPr/>
          </p:nvSpPr>
          <p:spPr>
            <a:xfrm rot="-2700000">
              <a:off x="515840" y="236038"/>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47" name="Google Shape;2547;p40"/>
            <p:cNvSpPr/>
            <p:nvPr/>
          </p:nvSpPr>
          <p:spPr>
            <a:xfrm>
              <a:off x="8327250" y="448575"/>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48" name="Google Shape;2548;p40"/>
            <p:cNvSpPr/>
            <p:nvPr/>
          </p:nvSpPr>
          <p:spPr>
            <a:xfrm>
              <a:off x="3809289" y="131025"/>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49" name="Google Shape;2549;p40"/>
            <p:cNvSpPr/>
            <p:nvPr/>
          </p:nvSpPr>
          <p:spPr>
            <a:xfrm rot="2700000">
              <a:off x="5444989" y="19495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50" name="Google Shape;2550;p40"/>
            <p:cNvSpPr/>
            <p:nvPr/>
          </p:nvSpPr>
          <p:spPr>
            <a:xfrm rot="-8100000" flipH="1">
              <a:off x="698288"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1" name="Google Shape;2551;p40"/>
            <p:cNvSpPr/>
            <p:nvPr/>
          </p:nvSpPr>
          <p:spPr>
            <a:xfrm>
              <a:off x="423763" y="1283225"/>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52" name="Google Shape;2552;p40"/>
            <p:cNvSpPr/>
            <p:nvPr/>
          </p:nvSpPr>
          <p:spPr>
            <a:xfrm rot="-5400000">
              <a:off x="3039403" y="2189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53" name="Google Shape;2553;p40"/>
            <p:cNvSpPr/>
            <p:nvPr/>
          </p:nvSpPr>
          <p:spPr>
            <a:xfrm>
              <a:off x="1878594" y="353194"/>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54" name="Google Shape;2554;p40"/>
            <p:cNvSpPr/>
            <p:nvPr/>
          </p:nvSpPr>
          <p:spPr>
            <a:xfrm rot="-9899594">
              <a:off x="850870"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55" name="Google Shape;2555;p40"/>
            <p:cNvSpPr/>
            <p:nvPr/>
          </p:nvSpPr>
          <p:spPr>
            <a:xfrm rot="-5400000">
              <a:off x="245215" y="2951843"/>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56" name="Google Shape;2556;p40"/>
            <p:cNvSpPr/>
            <p:nvPr/>
          </p:nvSpPr>
          <p:spPr>
            <a:xfrm rot="8999773">
              <a:off x="143059" y="23133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57" name="Google Shape;2557;p40"/>
            <p:cNvSpPr/>
            <p:nvPr/>
          </p:nvSpPr>
          <p:spPr>
            <a:xfrm rot="6300406">
              <a:off x="8522057" y="181100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58" name="Google Shape;2558;p40"/>
            <p:cNvSpPr/>
            <p:nvPr/>
          </p:nvSpPr>
          <p:spPr>
            <a:xfrm rot="8999773">
              <a:off x="6460822" y="17008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59" name="Google Shape;2559;p40"/>
            <p:cNvSpPr/>
            <p:nvPr/>
          </p:nvSpPr>
          <p:spPr>
            <a:xfrm rot="8100000" flipH="1">
              <a:off x="7654844" y="2149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0" name="Google Shape;2560;p40"/>
            <p:cNvSpPr/>
            <p:nvPr/>
          </p:nvSpPr>
          <p:spPr>
            <a:xfrm rot="8100000" flipH="1">
              <a:off x="8532169" y="14419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1" name="Google Shape;2561;p40"/>
            <p:cNvSpPr/>
            <p:nvPr/>
          </p:nvSpPr>
          <p:spPr>
            <a:xfrm rot="-10594826" flipH="1">
              <a:off x="8826068" y="520771"/>
              <a:ext cx="111939" cy="39500"/>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2" name="Google Shape;2562;p40"/>
            <p:cNvSpPr/>
            <p:nvPr/>
          </p:nvSpPr>
          <p:spPr>
            <a:xfrm>
              <a:off x="8671789" y="11406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6"/>
            </a:solidFill>
            <a:ln>
              <a:noFill/>
            </a:ln>
          </p:spPr>
        </p:sp>
        <p:sp>
          <p:nvSpPr>
            <p:cNvPr id="2563" name="Google Shape;2563;p40"/>
            <p:cNvSpPr/>
            <p:nvPr/>
          </p:nvSpPr>
          <p:spPr>
            <a:xfrm rot="2700000">
              <a:off x="258666" y="404009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5"/>
            </a:solidFill>
            <a:ln>
              <a:noFill/>
            </a:ln>
          </p:spPr>
        </p:sp>
        <p:sp>
          <p:nvSpPr>
            <p:cNvPr id="2564" name="Google Shape;2564;p40"/>
            <p:cNvSpPr/>
            <p:nvPr/>
          </p:nvSpPr>
          <p:spPr>
            <a:xfrm rot="2700000">
              <a:off x="895366" y="4542241"/>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5" name="Google Shape;2565;p40"/>
            <p:cNvSpPr/>
            <p:nvPr/>
          </p:nvSpPr>
          <p:spPr>
            <a:xfrm rot="-2700000">
              <a:off x="1422415" y="4947863"/>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6" name="Google Shape;2566;p40"/>
            <p:cNvSpPr/>
            <p:nvPr/>
          </p:nvSpPr>
          <p:spPr>
            <a:xfrm rot="8999773">
              <a:off x="426372" y="4885664"/>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67" name="Google Shape;2567;p40"/>
            <p:cNvSpPr/>
            <p:nvPr/>
          </p:nvSpPr>
          <p:spPr>
            <a:xfrm>
              <a:off x="8870114" y="2464000"/>
              <a:ext cx="111187" cy="38574"/>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68" name="Google Shape;2568;p40"/>
            <p:cNvSpPr/>
            <p:nvPr/>
          </p:nvSpPr>
          <p:spPr>
            <a:xfrm rot="8100000" flipH="1">
              <a:off x="8869731" y="34798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69" name="Google Shape;2569;p40"/>
            <p:cNvSpPr/>
            <p:nvPr/>
          </p:nvSpPr>
          <p:spPr>
            <a:xfrm rot="2700000">
              <a:off x="8521914" y="286772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0" name="Google Shape;2570;p40"/>
            <p:cNvSpPr/>
            <p:nvPr/>
          </p:nvSpPr>
          <p:spPr>
            <a:xfrm rot="-5400000">
              <a:off x="8954428" y="294680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71" name="Google Shape;2571;p40"/>
            <p:cNvSpPr/>
            <p:nvPr/>
          </p:nvSpPr>
          <p:spPr>
            <a:xfrm rot="5400000">
              <a:off x="1109249" y="83406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2" name="Google Shape;2572;p40"/>
            <p:cNvSpPr/>
            <p:nvPr/>
          </p:nvSpPr>
          <p:spPr>
            <a:xfrm rot="8100000">
              <a:off x="803211" y="20626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73" name="Google Shape;2573;p40"/>
            <p:cNvSpPr/>
            <p:nvPr/>
          </p:nvSpPr>
          <p:spPr>
            <a:xfrm rot="-900406" flipH="1">
              <a:off x="3959085" y="4898802"/>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74" name="Google Shape;2574;p40"/>
            <p:cNvSpPr/>
            <p:nvPr/>
          </p:nvSpPr>
          <p:spPr>
            <a:xfrm>
              <a:off x="4942764" y="49305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4"/>
            </a:solidFill>
            <a:ln>
              <a:noFill/>
            </a:ln>
          </p:spPr>
        </p:sp>
        <p:sp>
          <p:nvSpPr>
            <p:cNvPr id="2575" name="Google Shape;2575;p40"/>
            <p:cNvSpPr/>
            <p:nvPr/>
          </p:nvSpPr>
          <p:spPr>
            <a:xfrm rot="-7200227">
              <a:off x="1285269"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6" name="Google Shape;2576;p40"/>
            <p:cNvSpPr/>
            <p:nvPr/>
          </p:nvSpPr>
          <p:spPr>
            <a:xfrm>
              <a:off x="5710514" y="4916350"/>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7" name="Google Shape;2577;p40"/>
            <p:cNvSpPr/>
            <p:nvPr/>
          </p:nvSpPr>
          <p:spPr>
            <a:xfrm rot="8999773">
              <a:off x="7742272" y="4978839"/>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78" name="Google Shape;2578;p40"/>
            <p:cNvSpPr/>
            <p:nvPr/>
          </p:nvSpPr>
          <p:spPr>
            <a:xfrm>
              <a:off x="8420039" y="4888775"/>
              <a:ext cx="111187" cy="38575"/>
            </a:xfrm>
            <a:custGeom>
              <a:avLst/>
              <a:gdLst/>
              <a:ahLst/>
              <a:cxnLst/>
              <a:rect l="l" t="t" r="r" b="b"/>
              <a:pathLst>
                <a:path w="10319" h="3580" extrusionOk="0">
                  <a:moveTo>
                    <a:pt x="1528" y="0"/>
                  </a:moveTo>
                  <a:lnTo>
                    <a:pt x="8252" y="0"/>
                  </a:lnTo>
                  <a:lnTo>
                    <a:pt x="10319" y="3580"/>
                  </a:lnTo>
                  <a:lnTo>
                    <a:pt x="0" y="3580"/>
                  </a:lnTo>
                  <a:close/>
                </a:path>
              </a:pathLst>
            </a:custGeom>
            <a:solidFill>
              <a:schemeClr val="accent2"/>
            </a:solidFill>
            <a:ln>
              <a:noFill/>
            </a:ln>
          </p:spPr>
        </p:sp>
        <p:sp>
          <p:nvSpPr>
            <p:cNvPr id="2579" name="Google Shape;2579;p40"/>
            <p:cNvSpPr/>
            <p:nvPr/>
          </p:nvSpPr>
          <p:spPr>
            <a:xfrm rot="8100000" flipH="1">
              <a:off x="88410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0" name="Google Shape;2580;p40"/>
            <p:cNvSpPr/>
            <p:nvPr/>
          </p:nvSpPr>
          <p:spPr>
            <a:xfrm rot="-900406" flipH="1">
              <a:off x="8623960" y="443722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1" name="Google Shape;2581;p40"/>
            <p:cNvSpPr/>
            <p:nvPr/>
          </p:nvSpPr>
          <p:spPr>
            <a:xfrm rot="-5400000">
              <a:off x="8568653" y="3957134"/>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2"/>
            </a:solidFill>
            <a:ln>
              <a:noFill/>
            </a:ln>
          </p:spPr>
        </p:sp>
        <p:sp>
          <p:nvSpPr>
            <p:cNvPr id="2582" name="Google Shape;2582;p40"/>
            <p:cNvSpPr/>
            <p:nvPr/>
          </p:nvSpPr>
          <p:spPr>
            <a:xfrm rot="6300406">
              <a:off x="8934570" y="4008179"/>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6"/>
            </a:solidFill>
            <a:ln>
              <a:noFill/>
            </a:ln>
          </p:spPr>
        </p:sp>
        <p:sp>
          <p:nvSpPr>
            <p:cNvPr id="2583" name="Google Shape;2583;p40"/>
            <p:cNvSpPr/>
            <p:nvPr/>
          </p:nvSpPr>
          <p:spPr>
            <a:xfrm rot="8100000" flipH="1">
              <a:off x="6631294" y="496776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sp>
          <p:nvSpPr>
            <p:cNvPr id="2584" name="Google Shape;2584;p40"/>
            <p:cNvSpPr/>
            <p:nvPr/>
          </p:nvSpPr>
          <p:spPr>
            <a:xfrm rot="10800000" flipH="1">
              <a:off x="7743555" y="2659517"/>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3"/>
            </a:solidFill>
            <a:ln>
              <a:noFill/>
            </a:ln>
          </p:spPr>
        </p:sp>
        <p:sp>
          <p:nvSpPr>
            <p:cNvPr id="2585" name="Google Shape;2585;p40"/>
            <p:cNvSpPr/>
            <p:nvPr/>
          </p:nvSpPr>
          <p:spPr>
            <a:xfrm rot="-8100000" flipH="1">
              <a:off x="7858613" y="3501840"/>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2"/>
            </a:solidFill>
            <a:ln>
              <a:noFill/>
            </a:ln>
          </p:spPr>
        </p:sp>
        <p:sp>
          <p:nvSpPr>
            <p:cNvPr id="2586" name="Google Shape;2586;p40"/>
            <p:cNvSpPr/>
            <p:nvPr/>
          </p:nvSpPr>
          <p:spPr>
            <a:xfrm rot="-9899594">
              <a:off x="7782595" y="1615606"/>
              <a:ext cx="108687" cy="45169"/>
            </a:xfrm>
            <a:custGeom>
              <a:avLst/>
              <a:gdLst/>
              <a:ahLst/>
              <a:cxnLst/>
              <a:rect l="l" t="t" r="r" b="b"/>
              <a:pathLst>
                <a:path w="10087" h="4192" extrusionOk="0">
                  <a:moveTo>
                    <a:pt x="9402" y="4192"/>
                  </a:moveTo>
                  <a:lnTo>
                    <a:pt x="0" y="3668"/>
                  </a:lnTo>
                  <a:lnTo>
                    <a:pt x="611" y="612"/>
                  </a:lnTo>
                  <a:lnTo>
                    <a:pt x="10087" y="0"/>
                  </a:lnTo>
                  <a:close/>
                </a:path>
              </a:pathLst>
            </a:custGeom>
            <a:solidFill>
              <a:schemeClr val="accent5"/>
            </a:solidFill>
            <a:ln>
              <a:noFill/>
            </a:ln>
          </p:spPr>
        </p:sp>
        <p:sp>
          <p:nvSpPr>
            <p:cNvPr id="2587" name="Google Shape;2587;p40"/>
            <p:cNvSpPr/>
            <p:nvPr/>
          </p:nvSpPr>
          <p:spPr>
            <a:xfrm rot="8100000">
              <a:off x="8115936" y="2291219"/>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3"/>
            </a:solidFill>
            <a:ln>
              <a:noFill/>
            </a:ln>
          </p:spPr>
        </p:sp>
        <p:sp>
          <p:nvSpPr>
            <p:cNvPr id="2588" name="Google Shape;2588;p40"/>
            <p:cNvSpPr/>
            <p:nvPr/>
          </p:nvSpPr>
          <p:spPr>
            <a:xfrm rot="-7200227">
              <a:off x="8216994" y="3078455"/>
              <a:ext cx="111961" cy="39507"/>
            </a:xfrm>
            <a:custGeom>
              <a:avLst/>
              <a:gdLst/>
              <a:ahLst/>
              <a:cxnLst/>
              <a:rect l="l" t="t" r="r" b="b"/>
              <a:pathLst>
                <a:path w="10392" h="3667" extrusionOk="0">
                  <a:moveTo>
                    <a:pt x="10392" y="3667"/>
                  </a:moveTo>
                  <a:lnTo>
                    <a:pt x="2067" y="3580"/>
                  </a:lnTo>
                  <a:lnTo>
                    <a:pt x="0" y="0"/>
                  </a:lnTo>
                  <a:lnTo>
                    <a:pt x="10319" y="0"/>
                  </a:lnTo>
                  <a:close/>
                </a:path>
              </a:pathLst>
            </a:custGeom>
            <a:solidFill>
              <a:schemeClr val="accent6"/>
            </a:solidFill>
            <a:ln>
              <a:noFill/>
            </a:ln>
          </p:spPr>
        </p:sp>
        <p:sp>
          <p:nvSpPr>
            <p:cNvPr id="2589" name="Google Shape;2589;p40"/>
            <p:cNvSpPr/>
            <p:nvPr/>
          </p:nvSpPr>
          <p:spPr>
            <a:xfrm rot="8100000" flipH="1">
              <a:off x="7955331" y="4165644"/>
              <a:ext cx="111951" cy="39504"/>
            </a:xfrm>
            <a:custGeom>
              <a:avLst/>
              <a:gdLst/>
              <a:ahLst/>
              <a:cxnLst/>
              <a:rect l="l" t="t" r="r" b="b"/>
              <a:pathLst>
                <a:path w="10392" h="3667" extrusionOk="0">
                  <a:moveTo>
                    <a:pt x="10392" y="3667"/>
                  </a:moveTo>
                  <a:lnTo>
                    <a:pt x="2067" y="3580"/>
                  </a:lnTo>
                  <a:lnTo>
                    <a:pt x="0" y="0"/>
                  </a:lnTo>
                  <a:lnTo>
                    <a:pt x="10319" y="0"/>
                  </a:lnTo>
                  <a:close/>
                </a:path>
              </a:pathLst>
            </a:custGeom>
            <a:solidFill>
              <a:schemeClr val="accent4"/>
            </a:solidFill>
            <a:ln>
              <a:noFill/>
            </a:ln>
          </p:spPr>
        </p:sp>
      </p:grpSp>
      <p:sp>
        <p:nvSpPr>
          <p:cNvPr id="2590" name="Google Shape;2590;p40"/>
          <p:cNvSpPr/>
          <p:nvPr/>
        </p:nvSpPr>
        <p:spPr>
          <a:xfrm>
            <a:off x="1615150" y="544975"/>
            <a:ext cx="5941800" cy="4053600"/>
          </a:xfrm>
          <a:prstGeom prst="roundRect">
            <a:avLst>
              <a:gd name="adj" fmla="val 5634"/>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591" name="Google Shape;2591;p40"/>
          <p:cNvGrpSpPr/>
          <p:nvPr/>
        </p:nvGrpSpPr>
        <p:grpSpPr>
          <a:xfrm>
            <a:off x="416320" y="2056053"/>
            <a:ext cx="1847045" cy="3432959"/>
            <a:chOff x="6622012" y="795963"/>
            <a:chExt cx="1304687" cy="2425262"/>
          </a:xfrm>
        </p:grpSpPr>
        <p:sp>
          <p:nvSpPr>
            <p:cNvPr id="2592" name="Google Shape;2592;p40"/>
            <p:cNvSpPr/>
            <p:nvPr/>
          </p:nvSpPr>
          <p:spPr>
            <a:xfrm rot="676147">
              <a:off x="7263594" y="835063"/>
              <a:ext cx="436082" cy="363936"/>
            </a:xfrm>
            <a:custGeom>
              <a:avLst/>
              <a:gdLst/>
              <a:ahLst/>
              <a:cxnLst/>
              <a:rect l="l" t="t" r="r" b="b"/>
              <a:pathLst>
                <a:path w="10218" h="8528" extrusionOk="0">
                  <a:moveTo>
                    <a:pt x="0" y="0"/>
                  </a:moveTo>
                  <a:lnTo>
                    <a:pt x="4834" y="8528"/>
                  </a:lnTo>
                  <a:lnTo>
                    <a:pt x="5864" y="6560"/>
                  </a:lnTo>
                  <a:lnTo>
                    <a:pt x="7521" y="7931"/>
                  </a:lnTo>
                  <a:lnTo>
                    <a:pt x="7542" y="4253"/>
                  </a:lnTo>
                  <a:lnTo>
                    <a:pt x="10217" y="3283"/>
                  </a:lnTo>
                  <a:lnTo>
                    <a:pt x="0"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3" name="Google Shape;2593;p40"/>
            <p:cNvSpPr/>
            <p:nvPr/>
          </p:nvSpPr>
          <p:spPr>
            <a:xfrm rot="676147">
              <a:off x="7284315" y="828697"/>
              <a:ext cx="324479" cy="183888"/>
            </a:xfrm>
            <a:custGeom>
              <a:avLst/>
              <a:gdLst/>
              <a:ahLst/>
              <a:cxnLst/>
              <a:rect l="l" t="t" r="r" b="b"/>
              <a:pathLst>
                <a:path w="7603" h="4309" extrusionOk="0">
                  <a:moveTo>
                    <a:pt x="120" y="1"/>
                  </a:moveTo>
                  <a:cubicBezTo>
                    <a:pt x="83" y="1"/>
                    <a:pt x="47" y="21"/>
                    <a:pt x="29" y="54"/>
                  </a:cubicBezTo>
                  <a:cubicBezTo>
                    <a:pt x="1" y="104"/>
                    <a:pt x="17" y="170"/>
                    <a:pt x="67" y="198"/>
                  </a:cubicBezTo>
                  <a:lnTo>
                    <a:pt x="7433" y="4291"/>
                  </a:lnTo>
                  <a:cubicBezTo>
                    <a:pt x="7449" y="4302"/>
                    <a:pt x="7466" y="4308"/>
                    <a:pt x="7482" y="4308"/>
                  </a:cubicBezTo>
                  <a:cubicBezTo>
                    <a:pt x="7521" y="4308"/>
                    <a:pt x="7559" y="4286"/>
                    <a:pt x="7575" y="4253"/>
                  </a:cubicBezTo>
                  <a:cubicBezTo>
                    <a:pt x="7603" y="4198"/>
                    <a:pt x="7587" y="4137"/>
                    <a:pt x="7537" y="4104"/>
                  </a:cubicBezTo>
                  <a:lnTo>
                    <a:pt x="171" y="16"/>
                  </a:lnTo>
                  <a:cubicBezTo>
                    <a:pt x="155" y="5"/>
                    <a:pt x="137" y="1"/>
                    <a:pt x="1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4" name="Google Shape;2594;p40"/>
            <p:cNvSpPr/>
            <p:nvPr/>
          </p:nvSpPr>
          <p:spPr>
            <a:xfrm rot="676147">
              <a:off x="7504274" y="1069992"/>
              <a:ext cx="64315" cy="120857"/>
            </a:xfrm>
            <a:custGeom>
              <a:avLst/>
              <a:gdLst/>
              <a:ahLst/>
              <a:cxnLst/>
              <a:rect l="l" t="t" r="r" b="b"/>
              <a:pathLst>
                <a:path w="1507" h="2832" extrusionOk="0">
                  <a:moveTo>
                    <a:pt x="117" y="1"/>
                  </a:moveTo>
                  <a:cubicBezTo>
                    <a:pt x="103" y="1"/>
                    <a:pt x="89" y="3"/>
                    <a:pt x="76" y="9"/>
                  </a:cubicBezTo>
                  <a:cubicBezTo>
                    <a:pt x="21" y="36"/>
                    <a:pt x="0" y="97"/>
                    <a:pt x="26" y="152"/>
                  </a:cubicBezTo>
                  <a:lnTo>
                    <a:pt x="1293" y="2771"/>
                  </a:lnTo>
                  <a:cubicBezTo>
                    <a:pt x="1309" y="2811"/>
                    <a:pt x="1348" y="2832"/>
                    <a:pt x="1387" y="2832"/>
                  </a:cubicBezTo>
                  <a:cubicBezTo>
                    <a:pt x="1402" y="2832"/>
                    <a:pt x="1419" y="2826"/>
                    <a:pt x="1435" y="2821"/>
                  </a:cubicBezTo>
                  <a:cubicBezTo>
                    <a:pt x="1485" y="2793"/>
                    <a:pt x="1506" y="2733"/>
                    <a:pt x="1480" y="2679"/>
                  </a:cubicBezTo>
                  <a:lnTo>
                    <a:pt x="213" y="59"/>
                  </a:lnTo>
                  <a:cubicBezTo>
                    <a:pt x="197" y="22"/>
                    <a:pt x="156" y="1"/>
                    <a:pt x="11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5" name="Google Shape;2595;p40"/>
            <p:cNvSpPr/>
            <p:nvPr/>
          </p:nvSpPr>
          <p:spPr>
            <a:xfrm rot="676147">
              <a:off x="7280454" y="822935"/>
              <a:ext cx="269510" cy="228740"/>
            </a:xfrm>
            <a:custGeom>
              <a:avLst/>
              <a:gdLst/>
              <a:ahLst/>
              <a:cxnLst/>
              <a:rect l="l" t="t" r="r" b="b"/>
              <a:pathLst>
                <a:path w="6315" h="5360" extrusionOk="0">
                  <a:moveTo>
                    <a:pt x="119" y="0"/>
                  </a:moveTo>
                  <a:cubicBezTo>
                    <a:pt x="89" y="0"/>
                    <a:pt x="60" y="13"/>
                    <a:pt x="39" y="37"/>
                  </a:cubicBezTo>
                  <a:cubicBezTo>
                    <a:pt x="1" y="81"/>
                    <a:pt x="6" y="147"/>
                    <a:pt x="50" y="185"/>
                  </a:cubicBezTo>
                  <a:lnTo>
                    <a:pt x="6128" y="5332"/>
                  </a:lnTo>
                  <a:cubicBezTo>
                    <a:pt x="6145" y="5348"/>
                    <a:pt x="6173" y="5360"/>
                    <a:pt x="6194" y="5360"/>
                  </a:cubicBezTo>
                  <a:cubicBezTo>
                    <a:pt x="6221" y="5360"/>
                    <a:pt x="6254" y="5342"/>
                    <a:pt x="6277" y="5320"/>
                  </a:cubicBezTo>
                  <a:cubicBezTo>
                    <a:pt x="6315" y="5277"/>
                    <a:pt x="6310" y="5211"/>
                    <a:pt x="6260" y="5173"/>
                  </a:cubicBezTo>
                  <a:lnTo>
                    <a:pt x="188" y="26"/>
                  </a:lnTo>
                  <a:cubicBezTo>
                    <a:pt x="168" y="9"/>
                    <a:pt x="143" y="0"/>
                    <a:pt x="11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6" name="Google Shape;2596;p40"/>
            <p:cNvSpPr/>
            <p:nvPr/>
          </p:nvSpPr>
          <p:spPr>
            <a:xfrm rot="676147">
              <a:off x="7494024" y="1063608"/>
              <a:ext cx="26930" cy="62477"/>
            </a:xfrm>
            <a:custGeom>
              <a:avLst/>
              <a:gdLst/>
              <a:ahLst/>
              <a:cxnLst/>
              <a:rect l="l" t="t" r="r" b="b"/>
              <a:pathLst>
                <a:path w="631" h="1464" extrusionOk="0">
                  <a:moveTo>
                    <a:pt x="515" y="0"/>
                  </a:moveTo>
                  <a:cubicBezTo>
                    <a:pt x="469" y="0"/>
                    <a:pt x="425" y="31"/>
                    <a:pt x="411" y="75"/>
                  </a:cubicBezTo>
                  <a:lnTo>
                    <a:pt x="17" y="1325"/>
                  </a:lnTo>
                  <a:cubicBezTo>
                    <a:pt x="1" y="1380"/>
                    <a:pt x="34" y="1441"/>
                    <a:pt x="88" y="1457"/>
                  </a:cubicBezTo>
                  <a:cubicBezTo>
                    <a:pt x="99" y="1463"/>
                    <a:pt x="110" y="1463"/>
                    <a:pt x="120" y="1463"/>
                  </a:cubicBezTo>
                  <a:cubicBezTo>
                    <a:pt x="165" y="1463"/>
                    <a:pt x="209" y="1436"/>
                    <a:pt x="219" y="1391"/>
                  </a:cubicBezTo>
                  <a:lnTo>
                    <a:pt x="608" y="136"/>
                  </a:lnTo>
                  <a:cubicBezTo>
                    <a:pt x="631" y="82"/>
                    <a:pt x="598" y="22"/>
                    <a:pt x="543" y="4"/>
                  </a:cubicBezTo>
                  <a:cubicBezTo>
                    <a:pt x="534" y="2"/>
                    <a:pt x="524" y="0"/>
                    <a:pt x="515" y="0"/>
                  </a:cubicBezTo>
                  <a:close/>
                </a:path>
              </a:pathLst>
            </a:custGeom>
            <a:solidFill>
              <a:srgbClr val="2E242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97" name="Google Shape;2597;p40"/>
            <p:cNvSpPr/>
            <p:nvPr/>
          </p:nvSpPr>
          <p:spPr>
            <a:xfrm rot="676147">
              <a:off x="6799863" y="1233217"/>
              <a:ext cx="948984" cy="1913734"/>
            </a:xfrm>
            <a:custGeom>
              <a:avLst/>
              <a:gdLst/>
              <a:ahLst/>
              <a:cxnLst/>
              <a:rect l="l" t="t" r="r" b="b"/>
              <a:pathLst>
                <a:path w="22236" h="44844" extrusionOk="0">
                  <a:moveTo>
                    <a:pt x="13245" y="0"/>
                  </a:moveTo>
                  <a:cubicBezTo>
                    <a:pt x="13209" y="0"/>
                    <a:pt x="13173" y="21"/>
                    <a:pt x="13154" y="54"/>
                  </a:cubicBezTo>
                  <a:cubicBezTo>
                    <a:pt x="13127" y="104"/>
                    <a:pt x="13144" y="170"/>
                    <a:pt x="13192" y="197"/>
                  </a:cubicBezTo>
                  <a:cubicBezTo>
                    <a:pt x="13198" y="197"/>
                    <a:pt x="13478" y="356"/>
                    <a:pt x="13921" y="635"/>
                  </a:cubicBezTo>
                  <a:cubicBezTo>
                    <a:pt x="13938" y="646"/>
                    <a:pt x="13954" y="646"/>
                    <a:pt x="13976" y="646"/>
                  </a:cubicBezTo>
                  <a:cubicBezTo>
                    <a:pt x="14009" y="646"/>
                    <a:pt x="14042" y="630"/>
                    <a:pt x="14064" y="597"/>
                  </a:cubicBezTo>
                  <a:cubicBezTo>
                    <a:pt x="14097" y="547"/>
                    <a:pt x="14080" y="481"/>
                    <a:pt x="14032" y="455"/>
                  </a:cubicBezTo>
                  <a:cubicBezTo>
                    <a:pt x="13582" y="175"/>
                    <a:pt x="13296" y="16"/>
                    <a:pt x="13296" y="16"/>
                  </a:cubicBezTo>
                  <a:cubicBezTo>
                    <a:pt x="13280" y="5"/>
                    <a:pt x="13263" y="0"/>
                    <a:pt x="13245" y="0"/>
                  </a:cubicBezTo>
                  <a:close/>
                  <a:moveTo>
                    <a:pt x="14684" y="896"/>
                  </a:moveTo>
                  <a:cubicBezTo>
                    <a:pt x="14652" y="896"/>
                    <a:pt x="14621" y="912"/>
                    <a:pt x="14601" y="942"/>
                  </a:cubicBezTo>
                  <a:cubicBezTo>
                    <a:pt x="14568" y="992"/>
                    <a:pt x="14579" y="1058"/>
                    <a:pt x="14629" y="1090"/>
                  </a:cubicBezTo>
                  <a:cubicBezTo>
                    <a:pt x="14842" y="1232"/>
                    <a:pt x="15079" y="1397"/>
                    <a:pt x="15325" y="1567"/>
                  </a:cubicBezTo>
                  <a:cubicBezTo>
                    <a:pt x="15342" y="1584"/>
                    <a:pt x="15363" y="1589"/>
                    <a:pt x="15385" y="1589"/>
                  </a:cubicBezTo>
                  <a:cubicBezTo>
                    <a:pt x="15418" y="1589"/>
                    <a:pt x="15451" y="1573"/>
                    <a:pt x="15473" y="1546"/>
                  </a:cubicBezTo>
                  <a:cubicBezTo>
                    <a:pt x="15506" y="1496"/>
                    <a:pt x="15494" y="1430"/>
                    <a:pt x="15446" y="1397"/>
                  </a:cubicBezTo>
                  <a:cubicBezTo>
                    <a:pt x="15198" y="1222"/>
                    <a:pt x="14963" y="1063"/>
                    <a:pt x="14743" y="915"/>
                  </a:cubicBezTo>
                  <a:cubicBezTo>
                    <a:pt x="14724" y="903"/>
                    <a:pt x="14704" y="896"/>
                    <a:pt x="14684" y="896"/>
                  </a:cubicBezTo>
                  <a:close/>
                  <a:moveTo>
                    <a:pt x="16073" y="1877"/>
                  </a:moveTo>
                  <a:cubicBezTo>
                    <a:pt x="16040" y="1877"/>
                    <a:pt x="16008" y="1891"/>
                    <a:pt x="15988" y="1918"/>
                  </a:cubicBezTo>
                  <a:cubicBezTo>
                    <a:pt x="15949" y="1968"/>
                    <a:pt x="15960" y="2034"/>
                    <a:pt x="16005" y="2066"/>
                  </a:cubicBezTo>
                  <a:cubicBezTo>
                    <a:pt x="16223" y="2231"/>
                    <a:pt x="16448" y="2406"/>
                    <a:pt x="16673" y="2586"/>
                  </a:cubicBezTo>
                  <a:cubicBezTo>
                    <a:pt x="16690" y="2598"/>
                    <a:pt x="16716" y="2608"/>
                    <a:pt x="16739" y="2608"/>
                  </a:cubicBezTo>
                  <a:cubicBezTo>
                    <a:pt x="16772" y="2608"/>
                    <a:pt x="16799" y="2593"/>
                    <a:pt x="16822" y="2570"/>
                  </a:cubicBezTo>
                  <a:cubicBezTo>
                    <a:pt x="16860" y="2520"/>
                    <a:pt x="16848" y="2454"/>
                    <a:pt x="16804" y="2416"/>
                  </a:cubicBezTo>
                  <a:cubicBezTo>
                    <a:pt x="16580" y="2236"/>
                    <a:pt x="16355" y="2060"/>
                    <a:pt x="16136" y="1895"/>
                  </a:cubicBezTo>
                  <a:cubicBezTo>
                    <a:pt x="16117" y="1883"/>
                    <a:pt x="16095" y="1877"/>
                    <a:pt x="16073" y="1877"/>
                  </a:cubicBezTo>
                  <a:close/>
                  <a:moveTo>
                    <a:pt x="17389" y="2939"/>
                  </a:moveTo>
                  <a:cubicBezTo>
                    <a:pt x="17359" y="2939"/>
                    <a:pt x="17330" y="2952"/>
                    <a:pt x="17308" y="2975"/>
                  </a:cubicBezTo>
                  <a:cubicBezTo>
                    <a:pt x="17270" y="3020"/>
                    <a:pt x="17275" y="3086"/>
                    <a:pt x="17320" y="3124"/>
                  </a:cubicBezTo>
                  <a:cubicBezTo>
                    <a:pt x="17538" y="3309"/>
                    <a:pt x="17748" y="3502"/>
                    <a:pt x="17945" y="3688"/>
                  </a:cubicBezTo>
                  <a:cubicBezTo>
                    <a:pt x="17966" y="3704"/>
                    <a:pt x="17994" y="3716"/>
                    <a:pt x="18021" y="3716"/>
                  </a:cubicBezTo>
                  <a:cubicBezTo>
                    <a:pt x="18049" y="3716"/>
                    <a:pt x="18076" y="3704"/>
                    <a:pt x="18097" y="3683"/>
                  </a:cubicBezTo>
                  <a:cubicBezTo>
                    <a:pt x="18137" y="3638"/>
                    <a:pt x="18130" y="3573"/>
                    <a:pt x="18092" y="3534"/>
                  </a:cubicBezTo>
                  <a:cubicBezTo>
                    <a:pt x="17890" y="3342"/>
                    <a:pt x="17677" y="3152"/>
                    <a:pt x="17457" y="2965"/>
                  </a:cubicBezTo>
                  <a:cubicBezTo>
                    <a:pt x="17437" y="2948"/>
                    <a:pt x="17413" y="2939"/>
                    <a:pt x="17389" y="2939"/>
                  </a:cubicBezTo>
                  <a:close/>
                  <a:moveTo>
                    <a:pt x="18624" y="4098"/>
                  </a:moveTo>
                  <a:cubicBezTo>
                    <a:pt x="18596" y="4098"/>
                    <a:pt x="18569" y="4107"/>
                    <a:pt x="18547" y="4126"/>
                  </a:cubicBezTo>
                  <a:cubicBezTo>
                    <a:pt x="18509" y="4165"/>
                    <a:pt x="18509" y="4237"/>
                    <a:pt x="18547" y="4275"/>
                  </a:cubicBezTo>
                  <a:cubicBezTo>
                    <a:pt x="18750" y="4483"/>
                    <a:pt x="18937" y="4691"/>
                    <a:pt x="19117" y="4895"/>
                  </a:cubicBezTo>
                  <a:cubicBezTo>
                    <a:pt x="19139" y="4916"/>
                    <a:pt x="19167" y="4933"/>
                    <a:pt x="19195" y="4933"/>
                  </a:cubicBezTo>
                  <a:cubicBezTo>
                    <a:pt x="19222" y="4933"/>
                    <a:pt x="19243" y="4921"/>
                    <a:pt x="19266" y="4905"/>
                  </a:cubicBezTo>
                  <a:cubicBezTo>
                    <a:pt x="19309" y="4867"/>
                    <a:pt x="19314" y="4801"/>
                    <a:pt x="19276" y="4756"/>
                  </a:cubicBezTo>
                  <a:cubicBezTo>
                    <a:pt x="19096" y="4549"/>
                    <a:pt x="18904" y="4336"/>
                    <a:pt x="18701" y="4126"/>
                  </a:cubicBezTo>
                  <a:cubicBezTo>
                    <a:pt x="18679" y="4107"/>
                    <a:pt x="18651" y="4098"/>
                    <a:pt x="18624" y="4098"/>
                  </a:cubicBezTo>
                  <a:close/>
                  <a:moveTo>
                    <a:pt x="19731" y="5375"/>
                  </a:moveTo>
                  <a:cubicBezTo>
                    <a:pt x="19709" y="5375"/>
                    <a:pt x="19686" y="5383"/>
                    <a:pt x="19665" y="5398"/>
                  </a:cubicBezTo>
                  <a:cubicBezTo>
                    <a:pt x="19622" y="5431"/>
                    <a:pt x="19610" y="5497"/>
                    <a:pt x="19650" y="5546"/>
                  </a:cubicBezTo>
                  <a:cubicBezTo>
                    <a:pt x="19819" y="5776"/>
                    <a:pt x="19984" y="6006"/>
                    <a:pt x="20126" y="6231"/>
                  </a:cubicBezTo>
                  <a:cubicBezTo>
                    <a:pt x="20143" y="6264"/>
                    <a:pt x="20181" y="6281"/>
                    <a:pt x="20214" y="6281"/>
                  </a:cubicBezTo>
                  <a:cubicBezTo>
                    <a:pt x="20235" y="6281"/>
                    <a:pt x="20252" y="6276"/>
                    <a:pt x="20268" y="6264"/>
                  </a:cubicBezTo>
                  <a:cubicBezTo>
                    <a:pt x="20318" y="6231"/>
                    <a:pt x="20334" y="6165"/>
                    <a:pt x="20301" y="6117"/>
                  </a:cubicBezTo>
                  <a:cubicBezTo>
                    <a:pt x="20159" y="5886"/>
                    <a:pt x="19994" y="5651"/>
                    <a:pt x="19814" y="5421"/>
                  </a:cubicBezTo>
                  <a:cubicBezTo>
                    <a:pt x="19795" y="5391"/>
                    <a:pt x="19764" y="5375"/>
                    <a:pt x="19731" y="5375"/>
                  </a:cubicBezTo>
                  <a:close/>
                  <a:moveTo>
                    <a:pt x="20629" y="6806"/>
                  </a:moveTo>
                  <a:cubicBezTo>
                    <a:pt x="20613" y="6806"/>
                    <a:pt x="20597" y="6810"/>
                    <a:pt x="20581" y="6818"/>
                  </a:cubicBezTo>
                  <a:cubicBezTo>
                    <a:pt x="20531" y="6845"/>
                    <a:pt x="20510" y="6906"/>
                    <a:pt x="20538" y="6960"/>
                  </a:cubicBezTo>
                  <a:cubicBezTo>
                    <a:pt x="20663" y="7218"/>
                    <a:pt x="20773" y="7475"/>
                    <a:pt x="20855" y="7723"/>
                  </a:cubicBezTo>
                  <a:cubicBezTo>
                    <a:pt x="20872" y="7766"/>
                    <a:pt x="20910" y="7799"/>
                    <a:pt x="20953" y="7799"/>
                  </a:cubicBezTo>
                  <a:cubicBezTo>
                    <a:pt x="20965" y="7799"/>
                    <a:pt x="20976" y="7794"/>
                    <a:pt x="20986" y="7788"/>
                  </a:cubicBezTo>
                  <a:cubicBezTo>
                    <a:pt x="21047" y="7771"/>
                    <a:pt x="21074" y="7711"/>
                    <a:pt x="21052" y="7657"/>
                  </a:cubicBezTo>
                  <a:cubicBezTo>
                    <a:pt x="20970" y="7399"/>
                    <a:pt x="20855" y="7131"/>
                    <a:pt x="20723" y="6868"/>
                  </a:cubicBezTo>
                  <a:cubicBezTo>
                    <a:pt x="20703" y="6828"/>
                    <a:pt x="20668" y="6806"/>
                    <a:pt x="20629" y="6806"/>
                  </a:cubicBezTo>
                  <a:close/>
                  <a:moveTo>
                    <a:pt x="21151" y="8401"/>
                  </a:moveTo>
                  <a:cubicBezTo>
                    <a:pt x="21147" y="8401"/>
                    <a:pt x="21144" y="8401"/>
                    <a:pt x="21140" y="8401"/>
                  </a:cubicBezTo>
                  <a:cubicBezTo>
                    <a:pt x="21085" y="8413"/>
                    <a:pt x="21047" y="8467"/>
                    <a:pt x="21052" y="8522"/>
                  </a:cubicBezTo>
                  <a:cubicBezTo>
                    <a:pt x="21090" y="8742"/>
                    <a:pt x="21107" y="8960"/>
                    <a:pt x="21107" y="9175"/>
                  </a:cubicBezTo>
                  <a:cubicBezTo>
                    <a:pt x="21107" y="9229"/>
                    <a:pt x="21107" y="9289"/>
                    <a:pt x="21102" y="9345"/>
                  </a:cubicBezTo>
                  <a:cubicBezTo>
                    <a:pt x="21102" y="9405"/>
                    <a:pt x="21145" y="9454"/>
                    <a:pt x="21206" y="9454"/>
                  </a:cubicBezTo>
                  <a:lnTo>
                    <a:pt x="21211" y="9454"/>
                  </a:lnTo>
                  <a:cubicBezTo>
                    <a:pt x="21266" y="9454"/>
                    <a:pt x="21310" y="9410"/>
                    <a:pt x="21315" y="9355"/>
                  </a:cubicBezTo>
                  <a:lnTo>
                    <a:pt x="21315" y="9175"/>
                  </a:lnTo>
                  <a:cubicBezTo>
                    <a:pt x="21320" y="8950"/>
                    <a:pt x="21299" y="8720"/>
                    <a:pt x="21266" y="8490"/>
                  </a:cubicBezTo>
                  <a:cubicBezTo>
                    <a:pt x="21255" y="8438"/>
                    <a:pt x="21207" y="8401"/>
                    <a:pt x="21151" y="8401"/>
                  </a:cubicBezTo>
                  <a:close/>
                  <a:moveTo>
                    <a:pt x="21086" y="10077"/>
                  </a:moveTo>
                  <a:cubicBezTo>
                    <a:pt x="21037" y="10077"/>
                    <a:pt x="20989" y="10108"/>
                    <a:pt x="20976" y="10156"/>
                  </a:cubicBezTo>
                  <a:cubicBezTo>
                    <a:pt x="20943" y="10276"/>
                    <a:pt x="20905" y="10402"/>
                    <a:pt x="20860" y="10523"/>
                  </a:cubicBezTo>
                  <a:cubicBezTo>
                    <a:pt x="20806" y="10665"/>
                    <a:pt x="20751" y="10802"/>
                    <a:pt x="20690" y="10934"/>
                  </a:cubicBezTo>
                  <a:cubicBezTo>
                    <a:pt x="20669" y="10984"/>
                    <a:pt x="20690" y="11049"/>
                    <a:pt x="20745" y="11070"/>
                  </a:cubicBezTo>
                  <a:cubicBezTo>
                    <a:pt x="20756" y="11077"/>
                    <a:pt x="20773" y="11082"/>
                    <a:pt x="20789" y="11082"/>
                  </a:cubicBezTo>
                  <a:cubicBezTo>
                    <a:pt x="20827" y="11082"/>
                    <a:pt x="20866" y="11055"/>
                    <a:pt x="20882" y="11016"/>
                  </a:cubicBezTo>
                  <a:cubicBezTo>
                    <a:pt x="20943" y="10885"/>
                    <a:pt x="21003" y="10742"/>
                    <a:pt x="21057" y="10594"/>
                  </a:cubicBezTo>
                  <a:cubicBezTo>
                    <a:pt x="21107" y="10468"/>
                    <a:pt x="21145" y="10342"/>
                    <a:pt x="21183" y="10210"/>
                  </a:cubicBezTo>
                  <a:cubicBezTo>
                    <a:pt x="21195" y="10156"/>
                    <a:pt x="21162" y="10096"/>
                    <a:pt x="21107" y="10079"/>
                  </a:cubicBezTo>
                  <a:cubicBezTo>
                    <a:pt x="21100" y="10077"/>
                    <a:pt x="21093" y="10077"/>
                    <a:pt x="21086" y="10077"/>
                  </a:cubicBezTo>
                  <a:close/>
                  <a:moveTo>
                    <a:pt x="20403" y="11623"/>
                  </a:moveTo>
                  <a:cubicBezTo>
                    <a:pt x="20367" y="11623"/>
                    <a:pt x="20331" y="11641"/>
                    <a:pt x="20313" y="11674"/>
                  </a:cubicBezTo>
                  <a:cubicBezTo>
                    <a:pt x="20164" y="11915"/>
                    <a:pt x="20005" y="12145"/>
                    <a:pt x="19840" y="12353"/>
                  </a:cubicBezTo>
                  <a:cubicBezTo>
                    <a:pt x="19802" y="12403"/>
                    <a:pt x="19814" y="12469"/>
                    <a:pt x="19858" y="12507"/>
                  </a:cubicBezTo>
                  <a:cubicBezTo>
                    <a:pt x="19873" y="12517"/>
                    <a:pt x="19901" y="12529"/>
                    <a:pt x="19923" y="12529"/>
                  </a:cubicBezTo>
                  <a:cubicBezTo>
                    <a:pt x="19956" y="12529"/>
                    <a:pt x="19984" y="12512"/>
                    <a:pt x="20005" y="12491"/>
                  </a:cubicBezTo>
                  <a:cubicBezTo>
                    <a:pt x="20181" y="12271"/>
                    <a:pt x="20340" y="12036"/>
                    <a:pt x="20493" y="11778"/>
                  </a:cubicBezTo>
                  <a:cubicBezTo>
                    <a:pt x="20520" y="11728"/>
                    <a:pt x="20505" y="11662"/>
                    <a:pt x="20455" y="11636"/>
                  </a:cubicBezTo>
                  <a:cubicBezTo>
                    <a:pt x="20439" y="11627"/>
                    <a:pt x="20421" y="11623"/>
                    <a:pt x="20403" y="11623"/>
                  </a:cubicBezTo>
                  <a:close/>
                  <a:moveTo>
                    <a:pt x="17177" y="12248"/>
                  </a:moveTo>
                  <a:cubicBezTo>
                    <a:pt x="17121" y="12248"/>
                    <a:pt x="17072" y="12285"/>
                    <a:pt x="17068" y="12337"/>
                  </a:cubicBezTo>
                  <a:cubicBezTo>
                    <a:pt x="17057" y="12398"/>
                    <a:pt x="17095" y="12452"/>
                    <a:pt x="17156" y="12458"/>
                  </a:cubicBezTo>
                  <a:cubicBezTo>
                    <a:pt x="17407" y="12502"/>
                    <a:pt x="17682" y="12567"/>
                    <a:pt x="17955" y="12661"/>
                  </a:cubicBezTo>
                  <a:cubicBezTo>
                    <a:pt x="17966" y="12661"/>
                    <a:pt x="17978" y="12666"/>
                    <a:pt x="17988" y="12666"/>
                  </a:cubicBezTo>
                  <a:cubicBezTo>
                    <a:pt x="18038" y="12666"/>
                    <a:pt x="18076" y="12633"/>
                    <a:pt x="18092" y="12590"/>
                  </a:cubicBezTo>
                  <a:cubicBezTo>
                    <a:pt x="18109" y="12534"/>
                    <a:pt x="18082" y="12474"/>
                    <a:pt x="18021" y="12458"/>
                  </a:cubicBezTo>
                  <a:cubicBezTo>
                    <a:pt x="17736" y="12365"/>
                    <a:pt x="17452" y="12294"/>
                    <a:pt x="17189" y="12249"/>
                  </a:cubicBezTo>
                  <a:cubicBezTo>
                    <a:pt x="17185" y="12249"/>
                    <a:pt x="17181" y="12248"/>
                    <a:pt x="17177" y="12248"/>
                  </a:cubicBezTo>
                  <a:close/>
                  <a:moveTo>
                    <a:pt x="16326" y="12216"/>
                  </a:moveTo>
                  <a:cubicBezTo>
                    <a:pt x="16323" y="12216"/>
                    <a:pt x="16319" y="12216"/>
                    <a:pt x="16316" y="12216"/>
                  </a:cubicBezTo>
                  <a:cubicBezTo>
                    <a:pt x="16032" y="12254"/>
                    <a:pt x="15823" y="12342"/>
                    <a:pt x="15681" y="12479"/>
                  </a:cubicBezTo>
                  <a:cubicBezTo>
                    <a:pt x="15626" y="12540"/>
                    <a:pt x="15572" y="12600"/>
                    <a:pt x="15527" y="12661"/>
                  </a:cubicBezTo>
                  <a:cubicBezTo>
                    <a:pt x="15494" y="12704"/>
                    <a:pt x="15506" y="12770"/>
                    <a:pt x="15550" y="12808"/>
                  </a:cubicBezTo>
                  <a:cubicBezTo>
                    <a:pt x="15572" y="12820"/>
                    <a:pt x="15593" y="12825"/>
                    <a:pt x="15615" y="12825"/>
                  </a:cubicBezTo>
                  <a:cubicBezTo>
                    <a:pt x="15648" y="12825"/>
                    <a:pt x="15681" y="12813"/>
                    <a:pt x="15697" y="12780"/>
                  </a:cubicBezTo>
                  <a:cubicBezTo>
                    <a:pt x="15736" y="12732"/>
                    <a:pt x="15780" y="12682"/>
                    <a:pt x="15828" y="12633"/>
                  </a:cubicBezTo>
                  <a:cubicBezTo>
                    <a:pt x="15934" y="12529"/>
                    <a:pt x="16114" y="12458"/>
                    <a:pt x="16344" y="12431"/>
                  </a:cubicBezTo>
                  <a:cubicBezTo>
                    <a:pt x="16399" y="12419"/>
                    <a:pt x="16443" y="12370"/>
                    <a:pt x="16432" y="12309"/>
                  </a:cubicBezTo>
                  <a:cubicBezTo>
                    <a:pt x="16427" y="12257"/>
                    <a:pt x="16378" y="12216"/>
                    <a:pt x="16326" y="12216"/>
                  </a:cubicBezTo>
                  <a:close/>
                  <a:moveTo>
                    <a:pt x="18773" y="12763"/>
                  </a:moveTo>
                  <a:cubicBezTo>
                    <a:pt x="18735" y="12763"/>
                    <a:pt x="18698" y="12786"/>
                    <a:pt x="18679" y="12825"/>
                  </a:cubicBezTo>
                  <a:cubicBezTo>
                    <a:pt x="18657" y="12879"/>
                    <a:pt x="18679" y="12940"/>
                    <a:pt x="18734" y="12967"/>
                  </a:cubicBezTo>
                  <a:cubicBezTo>
                    <a:pt x="18843" y="13017"/>
                    <a:pt x="18953" y="13076"/>
                    <a:pt x="19063" y="13132"/>
                  </a:cubicBezTo>
                  <a:cubicBezTo>
                    <a:pt x="18920" y="13247"/>
                    <a:pt x="18767" y="13357"/>
                    <a:pt x="18613" y="13445"/>
                  </a:cubicBezTo>
                  <a:cubicBezTo>
                    <a:pt x="18564" y="13478"/>
                    <a:pt x="18547" y="13543"/>
                    <a:pt x="18575" y="13592"/>
                  </a:cubicBezTo>
                  <a:cubicBezTo>
                    <a:pt x="18597" y="13625"/>
                    <a:pt x="18630" y="13642"/>
                    <a:pt x="18668" y="13642"/>
                  </a:cubicBezTo>
                  <a:cubicBezTo>
                    <a:pt x="18684" y="13642"/>
                    <a:pt x="18701" y="13635"/>
                    <a:pt x="18717" y="13630"/>
                  </a:cubicBezTo>
                  <a:cubicBezTo>
                    <a:pt x="18909" y="13516"/>
                    <a:pt x="19091" y="13389"/>
                    <a:pt x="19266" y="13247"/>
                  </a:cubicBezTo>
                  <a:cubicBezTo>
                    <a:pt x="19331" y="13286"/>
                    <a:pt x="19397" y="13324"/>
                    <a:pt x="19463" y="13362"/>
                  </a:cubicBezTo>
                  <a:cubicBezTo>
                    <a:pt x="19480" y="13374"/>
                    <a:pt x="19500" y="13379"/>
                    <a:pt x="19519" y="13379"/>
                  </a:cubicBezTo>
                  <a:cubicBezTo>
                    <a:pt x="19554" y="13379"/>
                    <a:pt x="19589" y="13361"/>
                    <a:pt x="19610" y="13329"/>
                  </a:cubicBezTo>
                  <a:cubicBezTo>
                    <a:pt x="19638" y="13280"/>
                    <a:pt x="19627" y="13214"/>
                    <a:pt x="19577" y="13187"/>
                  </a:cubicBezTo>
                  <a:cubicBezTo>
                    <a:pt x="19529" y="13154"/>
                    <a:pt x="19479" y="13126"/>
                    <a:pt x="19430" y="13099"/>
                  </a:cubicBezTo>
                  <a:cubicBezTo>
                    <a:pt x="19458" y="13055"/>
                    <a:pt x="19458" y="13005"/>
                    <a:pt x="19425" y="12967"/>
                  </a:cubicBezTo>
                  <a:cubicBezTo>
                    <a:pt x="19404" y="12943"/>
                    <a:pt x="19373" y="12931"/>
                    <a:pt x="19342" y="12931"/>
                  </a:cubicBezTo>
                  <a:cubicBezTo>
                    <a:pt x="19318" y="12931"/>
                    <a:pt x="19293" y="12939"/>
                    <a:pt x="19276" y="12957"/>
                  </a:cubicBezTo>
                  <a:cubicBezTo>
                    <a:pt x="19260" y="12967"/>
                    <a:pt x="19248" y="12978"/>
                    <a:pt x="19238" y="12990"/>
                  </a:cubicBezTo>
                  <a:cubicBezTo>
                    <a:pt x="19101" y="12912"/>
                    <a:pt x="18964" y="12841"/>
                    <a:pt x="18821" y="12775"/>
                  </a:cubicBezTo>
                  <a:cubicBezTo>
                    <a:pt x="18805" y="12767"/>
                    <a:pt x="18789" y="12763"/>
                    <a:pt x="18773" y="12763"/>
                  </a:cubicBezTo>
                  <a:close/>
                  <a:moveTo>
                    <a:pt x="15547" y="13402"/>
                  </a:moveTo>
                  <a:cubicBezTo>
                    <a:pt x="15527" y="13402"/>
                    <a:pt x="15507" y="13407"/>
                    <a:pt x="15489" y="13417"/>
                  </a:cubicBezTo>
                  <a:cubicBezTo>
                    <a:pt x="15440" y="13450"/>
                    <a:pt x="15423" y="13516"/>
                    <a:pt x="15456" y="13564"/>
                  </a:cubicBezTo>
                  <a:cubicBezTo>
                    <a:pt x="15593" y="13789"/>
                    <a:pt x="15861" y="13964"/>
                    <a:pt x="16207" y="14063"/>
                  </a:cubicBezTo>
                  <a:cubicBezTo>
                    <a:pt x="16213" y="14069"/>
                    <a:pt x="16223" y="14069"/>
                    <a:pt x="16235" y="14069"/>
                  </a:cubicBezTo>
                  <a:cubicBezTo>
                    <a:pt x="16278" y="14069"/>
                    <a:pt x="16322" y="14042"/>
                    <a:pt x="16334" y="13992"/>
                  </a:cubicBezTo>
                  <a:cubicBezTo>
                    <a:pt x="16349" y="13938"/>
                    <a:pt x="16322" y="13877"/>
                    <a:pt x="16262" y="13860"/>
                  </a:cubicBezTo>
                  <a:cubicBezTo>
                    <a:pt x="15972" y="13779"/>
                    <a:pt x="15747" y="13630"/>
                    <a:pt x="15631" y="13450"/>
                  </a:cubicBezTo>
                  <a:cubicBezTo>
                    <a:pt x="15614" y="13418"/>
                    <a:pt x="15581" y="13402"/>
                    <a:pt x="15547" y="13402"/>
                  </a:cubicBezTo>
                  <a:close/>
                  <a:moveTo>
                    <a:pt x="17903" y="13782"/>
                  </a:moveTo>
                  <a:cubicBezTo>
                    <a:pt x="17891" y="13782"/>
                    <a:pt x="17879" y="13784"/>
                    <a:pt x="17867" y="13789"/>
                  </a:cubicBezTo>
                  <a:cubicBezTo>
                    <a:pt x="17599" y="13877"/>
                    <a:pt x="17331" y="13926"/>
                    <a:pt x="17068" y="13943"/>
                  </a:cubicBezTo>
                  <a:cubicBezTo>
                    <a:pt x="17007" y="13948"/>
                    <a:pt x="16964" y="13997"/>
                    <a:pt x="16964" y="14052"/>
                  </a:cubicBezTo>
                  <a:cubicBezTo>
                    <a:pt x="16969" y="14113"/>
                    <a:pt x="17019" y="14156"/>
                    <a:pt x="17073" y="14156"/>
                  </a:cubicBezTo>
                  <a:lnTo>
                    <a:pt x="17078" y="14151"/>
                  </a:lnTo>
                  <a:cubicBezTo>
                    <a:pt x="17358" y="14135"/>
                    <a:pt x="17649" y="14080"/>
                    <a:pt x="17933" y="13987"/>
                  </a:cubicBezTo>
                  <a:cubicBezTo>
                    <a:pt x="17988" y="13971"/>
                    <a:pt x="18016" y="13910"/>
                    <a:pt x="17999" y="13855"/>
                  </a:cubicBezTo>
                  <a:cubicBezTo>
                    <a:pt x="17986" y="13812"/>
                    <a:pt x="17947" y="13782"/>
                    <a:pt x="17903" y="13782"/>
                  </a:cubicBezTo>
                  <a:close/>
                  <a:moveTo>
                    <a:pt x="20211" y="13657"/>
                  </a:moveTo>
                  <a:cubicBezTo>
                    <a:pt x="20179" y="13657"/>
                    <a:pt x="20148" y="13671"/>
                    <a:pt x="20126" y="13696"/>
                  </a:cubicBezTo>
                  <a:cubicBezTo>
                    <a:pt x="20088" y="13741"/>
                    <a:pt x="20098" y="13806"/>
                    <a:pt x="20143" y="13845"/>
                  </a:cubicBezTo>
                  <a:cubicBezTo>
                    <a:pt x="20361" y="14020"/>
                    <a:pt x="20564" y="14212"/>
                    <a:pt x="20751" y="14409"/>
                  </a:cubicBezTo>
                  <a:cubicBezTo>
                    <a:pt x="20773" y="14431"/>
                    <a:pt x="20801" y="14442"/>
                    <a:pt x="20827" y="14442"/>
                  </a:cubicBezTo>
                  <a:cubicBezTo>
                    <a:pt x="20855" y="14442"/>
                    <a:pt x="20882" y="14431"/>
                    <a:pt x="20905" y="14414"/>
                  </a:cubicBezTo>
                  <a:cubicBezTo>
                    <a:pt x="20943" y="14371"/>
                    <a:pt x="20948" y="14305"/>
                    <a:pt x="20905" y="14267"/>
                  </a:cubicBezTo>
                  <a:cubicBezTo>
                    <a:pt x="20713" y="14058"/>
                    <a:pt x="20505" y="13860"/>
                    <a:pt x="20274" y="13680"/>
                  </a:cubicBezTo>
                  <a:cubicBezTo>
                    <a:pt x="20256" y="13664"/>
                    <a:pt x="20233" y="13657"/>
                    <a:pt x="20211" y="13657"/>
                  </a:cubicBezTo>
                  <a:close/>
                  <a:moveTo>
                    <a:pt x="21360" y="14889"/>
                  </a:moveTo>
                  <a:cubicBezTo>
                    <a:pt x="21339" y="14889"/>
                    <a:pt x="21318" y="14895"/>
                    <a:pt x="21299" y="14907"/>
                  </a:cubicBezTo>
                  <a:cubicBezTo>
                    <a:pt x="21249" y="14940"/>
                    <a:pt x="21239" y="15006"/>
                    <a:pt x="21272" y="15056"/>
                  </a:cubicBezTo>
                  <a:cubicBezTo>
                    <a:pt x="21425" y="15286"/>
                    <a:pt x="21562" y="15527"/>
                    <a:pt x="21671" y="15773"/>
                  </a:cubicBezTo>
                  <a:cubicBezTo>
                    <a:pt x="21689" y="15812"/>
                    <a:pt x="21727" y="15839"/>
                    <a:pt x="21770" y="15839"/>
                  </a:cubicBezTo>
                  <a:cubicBezTo>
                    <a:pt x="21781" y="15839"/>
                    <a:pt x="21798" y="15833"/>
                    <a:pt x="21808" y="15828"/>
                  </a:cubicBezTo>
                  <a:cubicBezTo>
                    <a:pt x="21864" y="15806"/>
                    <a:pt x="21886" y="15740"/>
                    <a:pt x="21864" y="15691"/>
                  </a:cubicBezTo>
                  <a:cubicBezTo>
                    <a:pt x="21748" y="15428"/>
                    <a:pt x="21611" y="15176"/>
                    <a:pt x="21447" y="14935"/>
                  </a:cubicBezTo>
                  <a:cubicBezTo>
                    <a:pt x="21426" y="14904"/>
                    <a:pt x="21394" y="14889"/>
                    <a:pt x="21360" y="14889"/>
                  </a:cubicBezTo>
                  <a:close/>
                  <a:moveTo>
                    <a:pt x="22033" y="16427"/>
                  </a:moveTo>
                  <a:cubicBezTo>
                    <a:pt x="22024" y="16427"/>
                    <a:pt x="22015" y="16428"/>
                    <a:pt x="22006" y="16431"/>
                  </a:cubicBezTo>
                  <a:cubicBezTo>
                    <a:pt x="21952" y="16442"/>
                    <a:pt x="21912" y="16496"/>
                    <a:pt x="21929" y="16557"/>
                  </a:cubicBezTo>
                  <a:cubicBezTo>
                    <a:pt x="21985" y="16820"/>
                    <a:pt x="22017" y="17095"/>
                    <a:pt x="22023" y="17374"/>
                  </a:cubicBezTo>
                  <a:cubicBezTo>
                    <a:pt x="22023" y="17429"/>
                    <a:pt x="22071" y="17472"/>
                    <a:pt x="22127" y="17472"/>
                  </a:cubicBezTo>
                  <a:lnTo>
                    <a:pt x="22132" y="17472"/>
                  </a:lnTo>
                  <a:cubicBezTo>
                    <a:pt x="22192" y="17472"/>
                    <a:pt x="22236" y="17424"/>
                    <a:pt x="22236" y="17369"/>
                  </a:cubicBezTo>
                  <a:cubicBezTo>
                    <a:pt x="22231" y="17078"/>
                    <a:pt x="22198" y="16787"/>
                    <a:pt x="22132" y="16508"/>
                  </a:cubicBezTo>
                  <a:cubicBezTo>
                    <a:pt x="22123" y="16462"/>
                    <a:pt x="22082" y="16427"/>
                    <a:pt x="22033" y="16427"/>
                  </a:cubicBezTo>
                  <a:close/>
                  <a:moveTo>
                    <a:pt x="22065" y="18106"/>
                  </a:moveTo>
                  <a:cubicBezTo>
                    <a:pt x="22016" y="18106"/>
                    <a:pt x="21972" y="18142"/>
                    <a:pt x="21962" y="18196"/>
                  </a:cubicBezTo>
                  <a:cubicBezTo>
                    <a:pt x="21919" y="18459"/>
                    <a:pt x="21853" y="18727"/>
                    <a:pt x="21765" y="18996"/>
                  </a:cubicBezTo>
                  <a:cubicBezTo>
                    <a:pt x="21742" y="19051"/>
                    <a:pt x="21775" y="19111"/>
                    <a:pt x="21831" y="19127"/>
                  </a:cubicBezTo>
                  <a:cubicBezTo>
                    <a:pt x="21841" y="19134"/>
                    <a:pt x="21853" y="19134"/>
                    <a:pt x="21864" y="19134"/>
                  </a:cubicBezTo>
                  <a:cubicBezTo>
                    <a:pt x="21907" y="19134"/>
                    <a:pt x="21952" y="19106"/>
                    <a:pt x="21962" y="19061"/>
                  </a:cubicBezTo>
                  <a:cubicBezTo>
                    <a:pt x="22056" y="18783"/>
                    <a:pt x="22127" y="18502"/>
                    <a:pt x="22170" y="18229"/>
                  </a:cubicBezTo>
                  <a:cubicBezTo>
                    <a:pt x="22182" y="18168"/>
                    <a:pt x="22142" y="18114"/>
                    <a:pt x="22083" y="18108"/>
                  </a:cubicBezTo>
                  <a:cubicBezTo>
                    <a:pt x="22077" y="18107"/>
                    <a:pt x="22071" y="18106"/>
                    <a:pt x="22065" y="18106"/>
                  </a:cubicBezTo>
                  <a:close/>
                  <a:moveTo>
                    <a:pt x="21552" y="19706"/>
                  </a:moveTo>
                  <a:cubicBezTo>
                    <a:pt x="21511" y="19706"/>
                    <a:pt x="21472" y="19727"/>
                    <a:pt x="21452" y="19764"/>
                  </a:cubicBezTo>
                  <a:cubicBezTo>
                    <a:pt x="21337" y="20005"/>
                    <a:pt x="21201" y="20252"/>
                    <a:pt x="21052" y="20498"/>
                  </a:cubicBezTo>
                  <a:cubicBezTo>
                    <a:pt x="21024" y="20548"/>
                    <a:pt x="21036" y="20614"/>
                    <a:pt x="21085" y="20640"/>
                  </a:cubicBezTo>
                  <a:cubicBezTo>
                    <a:pt x="21107" y="20652"/>
                    <a:pt x="21123" y="20657"/>
                    <a:pt x="21140" y="20657"/>
                  </a:cubicBezTo>
                  <a:cubicBezTo>
                    <a:pt x="21178" y="20657"/>
                    <a:pt x="21211" y="20640"/>
                    <a:pt x="21233" y="20607"/>
                  </a:cubicBezTo>
                  <a:cubicBezTo>
                    <a:pt x="21386" y="20356"/>
                    <a:pt x="21524" y="20103"/>
                    <a:pt x="21644" y="19857"/>
                  </a:cubicBezTo>
                  <a:cubicBezTo>
                    <a:pt x="21666" y="19802"/>
                    <a:pt x="21644" y="19742"/>
                    <a:pt x="21595" y="19714"/>
                  </a:cubicBezTo>
                  <a:cubicBezTo>
                    <a:pt x="21581" y="19708"/>
                    <a:pt x="21566" y="19706"/>
                    <a:pt x="21552" y="19706"/>
                  </a:cubicBezTo>
                  <a:close/>
                  <a:moveTo>
                    <a:pt x="20672" y="21147"/>
                  </a:moveTo>
                  <a:cubicBezTo>
                    <a:pt x="20639" y="21147"/>
                    <a:pt x="20606" y="21162"/>
                    <a:pt x="20586" y="21188"/>
                  </a:cubicBezTo>
                  <a:cubicBezTo>
                    <a:pt x="20427" y="21408"/>
                    <a:pt x="20252" y="21626"/>
                    <a:pt x="20065" y="21846"/>
                  </a:cubicBezTo>
                  <a:cubicBezTo>
                    <a:pt x="20027" y="21890"/>
                    <a:pt x="20032" y="21955"/>
                    <a:pt x="20077" y="21995"/>
                  </a:cubicBezTo>
                  <a:cubicBezTo>
                    <a:pt x="20098" y="22011"/>
                    <a:pt x="20121" y="22021"/>
                    <a:pt x="20148" y="22021"/>
                  </a:cubicBezTo>
                  <a:cubicBezTo>
                    <a:pt x="20176" y="22021"/>
                    <a:pt x="20209" y="22005"/>
                    <a:pt x="20225" y="21983"/>
                  </a:cubicBezTo>
                  <a:cubicBezTo>
                    <a:pt x="20417" y="21758"/>
                    <a:pt x="20592" y="21534"/>
                    <a:pt x="20756" y="21315"/>
                  </a:cubicBezTo>
                  <a:cubicBezTo>
                    <a:pt x="20789" y="21271"/>
                    <a:pt x="20778" y="21199"/>
                    <a:pt x="20735" y="21166"/>
                  </a:cubicBezTo>
                  <a:cubicBezTo>
                    <a:pt x="20715" y="21153"/>
                    <a:pt x="20693" y="21147"/>
                    <a:pt x="20672" y="21147"/>
                  </a:cubicBezTo>
                  <a:close/>
                  <a:moveTo>
                    <a:pt x="19581" y="22438"/>
                  </a:moveTo>
                  <a:cubicBezTo>
                    <a:pt x="19553" y="22438"/>
                    <a:pt x="19526" y="22449"/>
                    <a:pt x="19506" y="22471"/>
                  </a:cubicBezTo>
                  <a:cubicBezTo>
                    <a:pt x="19321" y="22668"/>
                    <a:pt x="19117" y="22866"/>
                    <a:pt x="18909" y="23063"/>
                  </a:cubicBezTo>
                  <a:cubicBezTo>
                    <a:pt x="18871" y="23106"/>
                    <a:pt x="18866" y="23172"/>
                    <a:pt x="18909" y="23217"/>
                  </a:cubicBezTo>
                  <a:cubicBezTo>
                    <a:pt x="18931" y="23233"/>
                    <a:pt x="18959" y="23244"/>
                    <a:pt x="18985" y="23244"/>
                  </a:cubicBezTo>
                  <a:cubicBezTo>
                    <a:pt x="19013" y="23244"/>
                    <a:pt x="19035" y="23238"/>
                    <a:pt x="19058" y="23217"/>
                  </a:cubicBezTo>
                  <a:cubicBezTo>
                    <a:pt x="19266" y="23019"/>
                    <a:pt x="19468" y="22817"/>
                    <a:pt x="19660" y="22613"/>
                  </a:cubicBezTo>
                  <a:cubicBezTo>
                    <a:pt x="19698" y="22575"/>
                    <a:pt x="19698" y="22509"/>
                    <a:pt x="19655" y="22466"/>
                  </a:cubicBezTo>
                  <a:cubicBezTo>
                    <a:pt x="19633" y="22447"/>
                    <a:pt x="19607" y="22438"/>
                    <a:pt x="19581" y="22438"/>
                  </a:cubicBezTo>
                  <a:close/>
                  <a:moveTo>
                    <a:pt x="18360" y="23607"/>
                  </a:moveTo>
                  <a:cubicBezTo>
                    <a:pt x="18335" y="23607"/>
                    <a:pt x="18310" y="23615"/>
                    <a:pt x="18290" y="23632"/>
                  </a:cubicBezTo>
                  <a:cubicBezTo>
                    <a:pt x="18087" y="23809"/>
                    <a:pt x="17874" y="23994"/>
                    <a:pt x="17649" y="24176"/>
                  </a:cubicBezTo>
                  <a:cubicBezTo>
                    <a:pt x="17604" y="24214"/>
                    <a:pt x="17599" y="24280"/>
                    <a:pt x="17637" y="24323"/>
                  </a:cubicBezTo>
                  <a:cubicBezTo>
                    <a:pt x="17654" y="24351"/>
                    <a:pt x="17687" y="24363"/>
                    <a:pt x="17720" y="24363"/>
                  </a:cubicBezTo>
                  <a:cubicBezTo>
                    <a:pt x="17742" y="24363"/>
                    <a:pt x="17763" y="24356"/>
                    <a:pt x="17786" y="24340"/>
                  </a:cubicBezTo>
                  <a:cubicBezTo>
                    <a:pt x="18011" y="24153"/>
                    <a:pt x="18224" y="23973"/>
                    <a:pt x="18433" y="23792"/>
                  </a:cubicBezTo>
                  <a:cubicBezTo>
                    <a:pt x="18476" y="23753"/>
                    <a:pt x="18482" y="23688"/>
                    <a:pt x="18443" y="23644"/>
                  </a:cubicBezTo>
                  <a:cubicBezTo>
                    <a:pt x="18422" y="23620"/>
                    <a:pt x="18391" y="23607"/>
                    <a:pt x="18360" y="23607"/>
                  </a:cubicBezTo>
                  <a:close/>
                  <a:moveTo>
                    <a:pt x="17052" y="24677"/>
                  </a:moveTo>
                  <a:cubicBezTo>
                    <a:pt x="17030" y="24677"/>
                    <a:pt x="17009" y="24684"/>
                    <a:pt x="16991" y="24697"/>
                  </a:cubicBezTo>
                  <a:cubicBezTo>
                    <a:pt x="16772" y="24866"/>
                    <a:pt x="16547" y="25031"/>
                    <a:pt x="16316" y="25200"/>
                  </a:cubicBezTo>
                  <a:cubicBezTo>
                    <a:pt x="16268" y="25239"/>
                    <a:pt x="16256" y="25304"/>
                    <a:pt x="16295" y="25349"/>
                  </a:cubicBezTo>
                  <a:cubicBezTo>
                    <a:pt x="16311" y="25375"/>
                    <a:pt x="16344" y="25392"/>
                    <a:pt x="16377" y="25392"/>
                  </a:cubicBezTo>
                  <a:cubicBezTo>
                    <a:pt x="16399" y="25392"/>
                    <a:pt x="16420" y="25387"/>
                    <a:pt x="16437" y="25375"/>
                  </a:cubicBezTo>
                  <a:cubicBezTo>
                    <a:pt x="16673" y="25200"/>
                    <a:pt x="16903" y="25036"/>
                    <a:pt x="17118" y="24866"/>
                  </a:cubicBezTo>
                  <a:cubicBezTo>
                    <a:pt x="17166" y="24833"/>
                    <a:pt x="17171" y="24762"/>
                    <a:pt x="17139" y="24718"/>
                  </a:cubicBezTo>
                  <a:cubicBezTo>
                    <a:pt x="17119" y="24692"/>
                    <a:pt x="17085" y="24677"/>
                    <a:pt x="17052" y="24677"/>
                  </a:cubicBezTo>
                  <a:close/>
                  <a:moveTo>
                    <a:pt x="15688" y="25670"/>
                  </a:moveTo>
                  <a:cubicBezTo>
                    <a:pt x="15667" y="25670"/>
                    <a:pt x="15645" y="25676"/>
                    <a:pt x="15626" y="25688"/>
                  </a:cubicBezTo>
                  <a:cubicBezTo>
                    <a:pt x="15401" y="25842"/>
                    <a:pt x="15171" y="26000"/>
                    <a:pt x="14930" y="26159"/>
                  </a:cubicBezTo>
                  <a:cubicBezTo>
                    <a:pt x="14881" y="26192"/>
                    <a:pt x="14864" y="26258"/>
                    <a:pt x="14897" y="26308"/>
                  </a:cubicBezTo>
                  <a:cubicBezTo>
                    <a:pt x="14919" y="26336"/>
                    <a:pt x="14952" y="26351"/>
                    <a:pt x="14985" y="26351"/>
                  </a:cubicBezTo>
                  <a:cubicBezTo>
                    <a:pt x="15006" y="26351"/>
                    <a:pt x="15029" y="26346"/>
                    <a:pt x="15046" y="26336"/>
                  </a:cubicBezTo>
                  <a:cubicBezTo>
                    <a:pt x="15286" y="26176"/>
                    <a:pt x="15522" y="26017"/>
                    <a:pt x="15747" y="25863"/>
                  </a:cubicBezTo>
                  <a:cubicBezTo>
                    <a:pt x="15796" y="25831"/>
                    <a:pt x="15807" y="25765"/>
                    <a:pt x="15774" y="25716"/>
                  </a:cubicBezTo>
                  <a:cubicBezTo>
                    <a:pt x="15754" y="25685"/>
                    <a:pt x="15722" y="25670"/>
                    <a:pt x="15688" y="25670"/>
                  </a:cubicBezTo>
                  <a:close/>
                  <a:moveTo>
                    <a:pt x="14274" y="26598"/>
                  </a:moveTo>
                  <a:cubicBezTo>
                    <a:pt x="14254" y="26598"/>
                    <a:pt x="14235" y="26603"/>
                    <a:pt x="14217" y="26614"/>
                  </a:cubicBezTo>
                  <a:cubicBezTo>
                    <a:pt x="13987" y="26763"/>
                    <a:pt x="13746" y="26910"/>
                    <a:pt x="13505" y="27059"/>
                  </a:cubicBezTo>
                  <a:cubicBezTo>
                    <a:pt x="13450" y="27085"/>
                    <a:pt x="13434" y="27151"/>
                    <a:pt x="13467" y="27201"/>
                  </a:cubicBezTo>
                  <a:cubicBezTo>
                    <a:pt x="13488" y="27234"/>
                    <a:pt x="13521" y="27256"/>
                    <a:pt x="13559" y="27256"/>
                  </a:cubicBezTo>
                  <a:cubicBezTo>
                    <a:pt x="13576" y="27256"/>
                    <a:pt x="13592" y="27250"/>
                    <a:pt x="13609" y="27239"/>
                  </a:cubicBezTo>
                  <a:cubicBezTo>
                    <a:pt x="13855" y="27092"/>
                    <a:pt x="14097" y="26943"/>
                    <a:pt x="14333" y="26796"/>
                  </a:cubicBezTo>
                  <a:cubicBezTo>
                    <a:pt x="14381" y="26763"/>
                    <a:pt x="14399" y="26697"/>
                    <a:pt x="14366" y="26647"/>
                  </a:cubicBezTo>
                  <a:cubicBezTo>
                    <a:pt x="14344" y="26616"/>
                    <a:pt x="14309" y="26598"/>
                    <a:pt x="14274" y="26598"/>
                  </a:cubicBezTo>
                  <a:close/>
                  <a:moveTo>
                    <a:pt x="12829" y="27478"/>
                  </a:moveTo>
                  <a:cubicBezTo>
                    <a:pt x="12811" y="27478"/>
                    <a:pt x="12793" y="27483"/>
                    <a:pt x="12777" y="27492"/>
                  </a:cubicBezTo>
                  <a:cubicBezTo>
                    <a:pt x="12535" y="27639"/>
                    <a:pt x="12294" y="27788"/>
                    <a:pt x="12058" y="27935"/>
                  </a:cubicBezTo>
                  <a:cubicBezTo>
                    <a:pt x="12008" y="27968"/>
                    <a:pt x="11993" y="28029"/>
                    <a:pt x="12020" y="28084"/>
                  </a:cubicBezTo>
                  <a:cubicBezTo>
                    <a:pt x="12041" y="28111"/>
                    <a:pt x="12074" y="28132"/>
                    <a:pt x="12112" y="28132"/>
                  </a:cubicBezTo>
                  <a:cubicBezTo>
                    <a:pt x="12129" y="28132"/>
                    <a:pt x="12152" y="28127"/>
                    <a:pt x="12168" y="28117"/>
                  </a:cubicBezTo>
                  <a:cubicBezTo>
                    <a:pt x="12403" y="27968"/>
                    <a:pt x="12645" y="27821"/>
                    <a:pt x="12886" y="27672"/>
                  </a:cubicBezTo>
                  <a:cubicBezTo>
                    <a:pt x="12935" y="27644"/>
                    <a:pt x="12952" y="27579"/>
                    <a:pt x="12924" y="27530"/>
                  </a:cubicBezTo>
                  <a:cubicBezTo>
                    <a:pt x="12902" y="27497"/>
                    <a:pt x="12865" y="27478"/>
                    <a:pt x="12829" y="27478"/>
                  </a:cubicBezTo>
                  <a:close/>
                  <a:moveTo>
                    <a:pt x="11397" y="28370"/>
                  </a:moveTo>
                  <a:cubicBezTo>
                    <a:pt x="11377" y="28370"/>
                    <a:pt x="11358" y="28375"/>
                    <a:pt x="11340" y="28385"/>
                  </a:cubicBezTo>
                  <a:cubicBezTo>
                    <a:pt x="11100" y="28544"/>
                    <a:pt x="10863" y="28697"/>
                    <a:pt x="10633" y="28851"/>
                  </a:cubicBezTo>
                  <a:cubicBezTo>
                    <a:pt x="10584" y="28878"/>
                    <a:pt x="10567" y="28944"/>
                    <a:pt x="10600" y="28993"/>
                  </a:cubicBezTo>
                  <a:cubicBezTo>
                    <a:pt x="10622" y="29026"/>
                    <a:pt x="10655" y="29043"/>
                    <a:pt x="10688" y="29043"/>
                  </a:cubicBezTo>
                  <a:cubicBezTo>
                    <a:pt x="10710" y="29043"/>
                    <a:pt x="10731" y="29037"/>
                    <a:pt x="10748" y="29026"/>
                  </a:cubicBezTo>
                  <a:cubicBezTo>
                    <a:pt x="10979" y="28873"/>
                    <a:pt x="11214" y="28719"/>
                    <a:pt x="11455" y="28565"/>
                  </a:cubicBezTo>
                  <a:cubicBezTo>
                    <a:pt x="11505" y="28532"/>
                    <a:pt x="11515" y="28467"/>
                    <a:pt x="11488" y="28418"/>
                  </a:cubicBezTo>
                  <a:cubicBezTo>
                    <a:pt x="11467" y="28386"/>
                    <a:pt x="11432" y="28370"/>
                    <a:pt x="11397" y="28370"/>
                  </a:cubicBezTo>
                  <a:close/>
                  <a:moveTo>
                    <a:pt x="9986" y="29303"/>
                  </a:moveTo>
                  <a:cubicBezTo>
                    <a:pt x="9966" y="29303"/>
                    <a:pt x="9945" y="29309"/>
                    <a:pt x="9926" y="29322"/>
                  </a:cubicBezTo>
                  <a:cubicBezTo>
                    <a:pt x="9691" y="29481"/>
                    <a:pt x="9461" y="29645"/>
                    <a:pt x="9230" y="29804"/>
                  </a:cubicBezTo>
                  <a:cubicBezTo>
                    <a:pt x="9186" y="29837"/>
                    <a:pt x="9175" y="29903"/>
                    <a:pt x="9208" y="29953"/>
                  </a:cubicBezTo>
                  <a:cubicBezTo>
                    <a:pt x="9230" y="29979"/>
                    <a:pt x="9263" y="29996"/>
                    <a:pt x="9296" y="29996"/>
                  </a:cubicBezTo>
                  <a:cubicBezTo>
                    <a:pt x="9312" y="29996"/>
                    <a:pt x="9334" y="29991"/>
                    <a:pt x="9357" y="29974"/>
                  </a:cubicBezTo>
                  <a:cubicBezTo>
                    <a:pt x="9580" y="29815"/>
                    <a:pt x="9810" y="29657"/>
                    <a:pt x="10047" y="29493"/>
                  </a:cubicBezTo>
                  <a:cubicBezTo>
                    <a:pt x="10096" y="29460"/>
                    <a:pt x="10106" y="29394"/>
                    <a:pt x="10074" y="29349"/>
                  </a:cubicBezTo>
                  <a:cubicBezTo>
                    <a:pt x="10053" y="29319"/>
                    <a:pt x="10020" y="29303"/>
                    <a:pt x="9986" y="29303"/>
                  </a:cubicBezTo>
                  <a:close/>
                  <a:moveTo>
                    <a:pt x="8611" y="30277"/>
                  </a:moveTo>
                  <a:cubicBezTo>
                    <a:pt x="8588" y="30277"/>
                    <a:pt x="8565" y="30284"/>
                    <a:pt x="8545" y="30298"/>
                  </a:cubicBezTo>
                  <a:cubicBezTo>
                    <a:pt x="8315" y="30467"/>
                    <a:pt x="8085" y="30637"/>
                    <a:pt x="7865" y="30801"/>
                  </a:cubicBezTo>
                  <a:cubicBezTo>
                    <a:pt x="7822" y="30841"/>
                    <a:pt x="7811" y="30907"/>
                    <a:pt x="7849" y="30950"/>
                  </a:cubicBezTo>
                  <a:cubicBezTo>
                    <a:pt x="7865" y="30978"/>
                    <a:pt x="7898" y="30993"/>
                    <a:pt x="7931" y="30993"/>
                  </a:cubicBezTo>
                  <a:cubicBezTo>
                    <a:pt x="7953" y="30993"/>
                    <a:pt x="7975" y="30988"/>
                    <a:pt x="7996" y="30972"/>
                  </a:cubicBezTo>
                  <a:cubicBezTo>
                    <a:pt x="8216" y="30808"/>
                    <a:pt x="8441" y="30637"/>
                    <a:pt x="8671" y="30467"/>
                  </a:cubicBezTo>
                  <a:cubicBezTo>
                    <a:pt x="8715" y="30434"/>
                    <a:pt x="8725" y="30369"/>
                    <a:pt x="8692" y="30320"/>
                  </a:cubicBezTo>
                  <a:cubicBezTo>
                    <a:pt x="8673" y="30291"/>
                    <a:pt x="8643" y="30277"/>
                    <a:pt x="8611" y="30277"/>
                  </a:cubicBezTo>
                  <a:close/>
                  <a:moveTo>
                    <a:pt x="7265" y="31301"/>
                  </a:moveTo>
                  <a:cubicBezTo>
                    <a:pt x="7241" y="31301"/>
                    <a:pt x="7218" y="31308"/>
                    <a:pt x="7197" y="31322"/>
                  </a:cubicBezTo>
                  <a:cubicBezTo>
                    <a:pt x="6972" y="31504"/>
                    <a:pt x="6752" y="31684"/>
                    <a:pt x="6539" y="31860"/>
                  </a:cubicBezTo>
                  <a:cubicBezTo>
                    <a:pt x="6496" y="31898"/>
                    <a:pt x="6489" y="31964"/>
                    <a:pt x="6528" y="32008"/>
                  </a:cubicBezTo>
                  <a:cubicBezTo>
                    <a:pt x="6550" y="32035"/>
                    <a:pt x="6577" y="32046"/>
                    <a:pt x="6610" y="32046"/>
                  </a:cubicBezTo>
                  <a:cubicBezTo>
                    <a:pt x="6632" y="32046"/>
                    <a:pt x="6653" y="32035"/>
                    <a:pt x="6676" y="32018"/>
                  </a:cubicBezTo>
                  <a:cubicBezTo>
                    <a:pt x="6890" y="31843"/>
                    <a:pt x="7103" y="31668"/>
                    <a:pt x="7328" y="31492"/>
                  </a:cubicBezTo>
                  <a:cubicBezTo>
                    <a:pt x="7377" y="31454"/>
                    <a:pt x="7383" y="31388"/>
                    <a:pt x="7344" y="31339"/>
                  </a:cubicBezTo>
                  <a:cubicBezTo>
                    <a:pt x="7325" y="31314"/>
                    <a:pt x="7296" y="31301"/>
                    <a:pt x="7265" y="31301"/>
                  </a:cubicBezTo>
                  <a:close/>
                  <a:moveTo>
                    <a:pt x="5966" y="32382"/>
                  </a:moveTo>
                  <a:cubicBezTo>
                    <a:pt x="5941" y="32382"/>
                    <a:pt x="5917" y="32390"/>
                    <a:pt x="5897" y="32408"/>
                  </a:cubicBezTo>
                  <a:cubicBezTo>
                    <a:pt x="5679" y="32600"/>
                    <a:pt x="5470" y="32786"/>
                    <a:pt x="5267" y="32972"/>
                  </a:cubicBezTo>
                  <a:cubicBezTo>
                    <a:pt x="5224" y="33011"/>
                    <a:pt x="5218" y="33082"/>
                    <a:pt x="5256" y="33126"/>
                  </a:cubicBezTo>
                  <a:cubicBezTo>
                    <a:pt x="5279" y="33148"/>
                    <a:pt x="5305" y="33159"/>
                    <a:pt x="5338" y="33159"/>
                  </a:cubicBezTo>
                  <a:cubicBezTo>
                    <a:pt x="5360" y="33159"/>
                    <a:pt x="5388" y="33148"/>
                    <a:pt x="5410" y="33131"/>
                  </a:cubicBezTo>
                  <a:cubicBezTo>
                    <a:pt x="5608" y="32946"/>
                    <a:pt x="5821" y="32759"/>
                    <a:pt x="6035" y="32567"/>
                  </a:cubicBezTo>
                  <a:cubicBezTo>
                    <a:pt x="6079" y="32529"/>
                    <a:pt x="6084" y="32463"/>
                    <a:pt x="6046" y="32419"/>
                  </a:cubicBezTo>
                  <a:cubicBezTo>
                    <a:pt x="6025" y="32395"/>
                    <a:pt x="5995" y="32382"/>
                    <a:pt x="5966" y="32382"/>
                  </a:cubicBezTo>
                  <a:close/>
                  <a:moveTo>
                    <a:pt x="4725" y="33526"/>
                  </a:moveTo>
                  <a:cubicBezTo>
                    <a:pt x="4697" y="33526"/>
                    <a:pt x="4670" y="33537"/>
                    <a:pt x="4647" y="33559"/>
                  </a:cubicBezTo>
                  <a:cubicBezTo>
                    <a:pt x="4440" y="33761"/>
                    <a:pt x="4242" y="33958"/>
                    <a:pt x="4050" y="34156"/>
                  </a:cubicBezTo>
                  <a:cubicBezTo>
                    <a:pt x="4012" y="34200"/>
                    <a:pt x="4012" y="34266"/>
                    <a:pt x="4056" y="34310"/>
                  </a:cubicBezTo>
                  <a:cubicBezTo>
                    <a:pt x="4078" y="34327"/>
                    <a:pt x="4100" y="34337"/>
                    <a:pt x="4128" y="34337"/>
                  </a:cubicBezTo>
                  <a:cubicBezTo>
                    <a:pt x="4154" y="34337"/>
                    <a:pt x="4182" y="34327"/>
                    <a:pt x="4204" y="34304"/>
                  </a:cubicBezTo>
                  <a:cubicBezTo>
                    <a:pt x="4396" y="34107"/>
                    <a:pt x="4594" y="33910"/>
                    <a:pt x="4796" y="33707"/>
                  </a:cubicBezTo>
                  <a:cubicBezTo>
                    <a:pt x="4839" y="33669"/>
                    <a:pt x="4839" y="33603"/>
                    <a:pt x="4801" y="33559"/>
                  </a:cubicBezTo>
                  <a:cubicBezTo>
                    <a:pt x="4780" y="33537"/>
                    <a:pt x="4752" y="33526"/>
                    <a:pt x="4725" y="33526"/>
                  </a:cubicBezTo>
                  <a:close/>
                  <a:moveTo>
                    <a:pt x="3555" y="34744"/>
                  </a:moveTo>
                  <a:cubicBezTo>
                    <a:pt x="3526" y="34744"/>
                    <a:pt x="3496" y="34757"/>
                    <a:pt x="3475" y="34781"/>
                  </a:cubicBezTo>
                  <a:cubicBezTo>
                    <a:pt x="3283" y="34995"/>
                    <a:pt x="3097" y="35208"/>
                    <a:pt x="2922" y="35422"/>
                  </a:cubicBezTo>
                  <a:cubicBezTo>
                    <a:pt x="2883" y="35471"/>
                    <a:pt x="2889" y="35537"/>
                    <a:pt x="2937" y="35576"/>
                  </a:cubicBezTo>
                  <a:cubicBezTo>
                    <a:pt x="2955" y="35587"/>
                    <a:pt x="2982" y="35597"/>
                    <a:pt x="3003" y="35597"/>
                  </a:cubicBezTo>
                  <a:cubicBezTo>
                    <a:pt x="3031" y="35597"/>
                    <a:pt x="3064" y="35587"/>
                    <a:pt x="3086" y="35559"/>
                  </a:cubicBezTo>
                  <a:cubicBezTo>
                    <a:pt x="3261" y="35346"/>
                    <a:pt x="3443" y="35132"/>
                    <a:pt x="3635" y="34924"/>
                  </a:cubicBezTo>
                  <a:cubicBezTo>
                    <a:pt x="3673" y="34879"/>
                    <a:pt x="3667" y="34813"/>
                    <a:pt x="3623" y="34770"/>
                  </a:cubicBezTo>
                  <a:cubicBezTo>
                    <a:pt x="3603" y="34753"/>
                    <a:pt x="3579" y="34744"/>
                    <a:pt x="3555" y="34744"/>
                  </a:cubicBezTo>
                  <a:close/>
                  <a:moveTo>
                    <a:pt x="2482" y="36050"/>
                  </a:moveTo>
                  <a:cubicBezTo>
                    <a:pt x="2449" y="36050"/>
                    <a:pt x="2415" y="36065"/>
                    <a:pt x="2395" y="36091"/>
                  </a:cubicBezTo>
                  <a:cubicBezTo>
                    <a:pt x="2226" y="36321"/>
                    <a:pt x="2056" y="36551"/>
                    <a:pt x="1902" y="36781"/>
                  </a:cubicBezTo>
                  <a:cubicBezTo>
                    <a:pt x="1869" y="36831"/>
                    <a:pt x="1880" y="36897"/>
                    <a:pt x="1930" y="36930"/>
                  </a:cubicBezTo>
                  <a:cubicBezTo>
                    <a:pt x="1946" y="36940"/>
                    <a:pt x="1968" y="36946"/>
                    <a:pt x="1990" y="36946"/>
                  </a:cubicBezTo>
                  <a:cubicBezTo>
                    <a:pt x="2023" y="36946"/>
                    <a:pt x="2056" y="36930"/>
                    <a:pt x="2077" y="36902"/>
                  </a:cubicBezTo>
                  <a:cubicBezTo>
                    <a:pt x="2231" y="36677"/>
                    <a:pt x="2395" y="36447"/>
                    <a:pt x="2565" y="36217"/>
                  </a:cubicBezTo>
                  <a:cubicBezTo>
                    <a:pt x="2598" y="36174"/>
                    <a:pt x="2593" y="36108"/>
                    <a:pt x="2543" y="36070"/>
                  </a:cubicBezTo>
                  <a:cubicBezTo>
                    <a:pt x="2526" y="36057"/>
                    <a:pt x="2504" y="36050"/>
                    <a:pt x="2482" y="36050"/>
                  </a:cubicBezTo>
                  <a:close/>
                  <a:moveTo>
                    <a:pt x="1534" y="37450"/>
                  </a:moveTo>
                  <a:cubicBezTo>
                    <a:pt x="1499" y="37450"/>
                    <a:pt x="1465" y="37468"/>
                    <a:pt x="1447" y="37499"/>
                  </a:cubicBezTo>
                  <a:cubicBezTo>
                    <a:pt x="1300" y="37747"/>
                    <a:pt x="1162" y="37998"/>
                    <a:pt x="1037" y="38245"/>
                  </a:cubicBezTo>
                  <a:cubicBezTo>
                    <a:pt x="1009" y="38299"/>
                    <a:pt x="1030" y="38360"/>
                    <a:pt x="1080" y="38387"/>
                  </a:cubicBezTo>
                  <a:cubicBezTo>
                    <a:pt x="1096" y="38398"/>
                    <a:pt x="1113" y="38398"/>
                    <a:pt x="1129" y="38398"/>
                  </a:cubicBezTo>
                  <a:cubicBezTo>
                    <a:pt x="1168" y="38398"/>
                    <a:pt x="1206" y="38377"/>
                    <a:pt x="1222" y="38344"/>
                  </a:cubicBezTo>
                  <a:cubicBezTo>
                    <a:pt x="1348" y="38097"/>
                    <a:pt x="1485" y="37851"/>
                    <a:pt x="1629" y="37609"/>
                  </a:cubicBezTo>
                  <a:cubicBezTo>
                    <a:pt x="1655" y="37560"/>
                    <a:pt x="1639" y="37494"/>
                    <a:pt x="1589" y="37467"/>
                  </a:cubicBezTo>
                  <a:cubicBezTo>
                    <a:pt x="1572" y="37455"/>
                    <a:pt x="1553" y="37450"/>
                    <a:pt x="1534" y="37450"/>
                  </a:cubicBezTo>
                  <a:close/>
                  <a:moveTo>
                    <a:pt x="774" y="38955"/>
                  </a:moveTo>
                  <a:cubicBezTo>
                    <a:pt x="733" y="38955"/>
                    <a:pt x="694" y="38978"/>
                    <a:pt x="675" y="39017"/>
                  </a:cubicBezTo>
                  <a:cubicBezTo>
                    <a:pt x="564" y="39286"/>
                    <a:pt x="466" y="39555"/>
                    <a:pt x="384" y="39819"/>
                  </a:cubicBezTo>
                  <a:cubicBezTo>
                    <a:pt x="362" y="39878"/>
                    <a:pt x="395" y="39933"/>
                    <a:pt x="450" y="39955"/>
                  </a:cubicBezTo>
                  <a:cubicBezTo>
                    <a:pt x="461" y="39955"/>
                    <a:pt x="471" y="39961"/>
                    <a:pt x="483" y="39961"/>
                  </a:cubicBezTo>
                  <a:cubicBezTo>
                    <a:pt x="526" y="39961"/>
                    <a:pt x="570" y="39928"/>
                    <a:pt x="582" y="39884"/>
                  </a:cubicBezTo>
                  <a:cubicBezTo>
                    <a:pt x="663" y="39626"/>
                    <a:pt x="762" y="39363"/>
                    <a:pt x="872" y="39100"/>
                  </a:cubicBezTo>
                  <a:cubicBezTo>
                    <a:pt x="893" y="39045"/>
                    <a:pt x="866" y="38985"/>
                    <a:pt x="817" y="38964"/>
                  </a:cubicBezTo>
                  <a:cubicBezTo>
                    <a:pt x="803" y="38958"/>
                    <a:pt x="788" y="38955"/>
                    <a:pt x="774" y="38955"/>
                  </a:cubicBezTo>
                  <a:close/>
                  <a:moveTo>
                    <a:pt x="267" y="40561"/>
                  </a:moveTo>
                  <a:cubicBezTo>
                    <a:pt x="218" y="40561"/>
                    <a:pt x="173" y="40597"/>
                    <a:pt x="159" y="40646"/>
                  </a:cubicBezTo>
                  <a:cubicBezTo>
                    <a:pt x="99" y="40930"/>
                    <a:pt x="55" y="41215"/>
                    <a:pt x="28" y="41489"/>
                  </a:cubicBezTo>
                  <a:cubicBezTo>
                    <a:pt x="22" y="41550"/>
                    <a:pt x="66" y="41600"/>
                    <a:pt x="126" y="41610"/>
                  </a:cubicBezTo>
                  <a:lnTo>
                    <a:pt x="137" y="41610"/>
                  </a:lnTo>
                  <a:cubicBezTo>
                    <a:pt x="187" y="41610"/>
                    <a:pt x="236" y="41567"/>
                    <a:pt x="241" y="41511"/>
                  </a:cubicBezTo>
                  <a:cubicBezTo>
                    <a:pt x="268" y="41243"/>
                    <a:pt x="307" y="40963"/>
                    <a:pt x="367" y="40689"/>
                  </a:cubicBezTo>
                  <a:cubicBezTo>
                    <a:pt x="379" y="40634"/>
                    <a:pt x="346" y="40575"/>
                    <a:pt x="286" y="40563"/>
                  </a:cubicBezTo>
                  <a:cubicBezTo>
                    <a:pt x="279" y="40562"/>
                    <a:pt x="273" y="40561"/>
                    <a:pt x="267" y="40561"/>
                  </a:cubicBezTo>
                  <a:close/>
                  <a:moveTo>
                    <a:pt x="104" y="42240"/>
                  </a:moveTo>
                  <a:cubicBezTo>
                    <a:pt x="44" y="42240"/>
                    <a:pt x="0" y="42290"/>
                    <a:pt x="0" y="42351"/>
                  </a:cubicBezTo>
                  <a:cubicBezTo>
                    <a:pt x="11" y="42640"/>
                    <a:pt x="38" y="42931"/>
                    <a:pt x="88" y="43206"/>
                  </a:cubicBezTo>
                  <a:cubicBezTo>
                    <a:pt x="99" y="43254"/>
                    <a:pt x="142" y="43292"/>
                    <a:pt x="192" y="43292"/>
                  </a:cubicBezTo>
                  <a:lnTo>
                    <a:pt x="208" y="43292"/>
                  </a:lnTo>
                  <a:cubicBezTo>
                    <a:pt x="268" y="43282"/>
                    <a:pt x="307" y="43227"/>
                    <a:pt x="296" y="43166"/>
                  </a:cubicBezTo>
                  <a:cubicBezTo>
                    <a:pt x="247" y="42903"/>
                    <a:pt x="220" y="42624"/>
                    <a:pt x="215" y="42344"/>
                  </a:cubicBezTo>
                  <a:cubicBezTo>
                    <a:pt x="208" y="42285"/>
                    <a:pt x="159" y="42240"/>
                    <a:pt x="104" y="42240"/>
                  </a:cubicBezTo>
                  <a:close/>
                  <a:moveTo>
                    <a:pt x="407" y="43899"/>
                  </a:moveTo>
                  <a:cubicBezTo>
                    <a:pt x="393" y="43899"/>
                    <a:pt x="380" y="43902"/>
                    <a:pt x="367" y="43907"/>
                  </a:cubicBezTo>
                  <a:cubicBezTo>
                    <a:pt x="313" y="43923"/>
                    <a:pt x="286" y="43983"/>
                    <a:pt x="301" y="44038"/>
                  </a:cubicBezTo>
                  <a:cubicBezTo>
                    <a:pt x="307" y="44049"/>
                    <a:pt x="597" y="44843"/>
                    <a:pt x="751" y="44843"/>
                  </a:cubicBezTo>
                  <a:cubicBezTo>
                    <a:pt x="812" y="44843"/>
                    <a:pt x="860" y="44800"/>
                    <a:pt x="860" y="44739"/>
                  </a:cubicBezTo>
                  <a:cubicBezTo>
                    <a:pt x="860" y="44718"/>
                    <a:pt x="850" y="44696"/>
                    <a:pt x="839" y="44679"/>
                  </a:cubicBezTo>
                  <a:cubicBezTo>
                    <a:pt x="828" y="44663"/>
                    <a:pt x="663" y="44416"/>
                    <a:pt x="504" y="43967"/>
                  </a:cubicBezTo>
                  <a:cubicBezTo>
                    <a:pt x="488" y="43925"/>
                    <a:pt x="449" y="43899"/>
                    <a:pt x="407" y="43899"/>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598" name="Google Shape;2598;p40"/>
          <p:cNvGrpSpPr/>
          <p:nvPr/>
        </p:nvGrpSpPr>
        <p:grpSpPr>
          <a:xfrm rot="536064" flipH="1">
            <a:off x="6686108" y="902440"/>
            <a:ext cx="1765351" cy="1991753"/>
            <a:chOff x="1917725" y="3910125"/>
            <a:chExt cx="1279950" cy="1444100"/>
          </a:xfrm>
        </p:grpSpPr>
        <p:sp>
          <p:nvSpPr>
            <p:cNvPr id="2599" name="Google Shape;2599;p40"/>
            <p:cNvSpPr/>
            <p:nvPr/>
          </p:nvSpPr>
          <p:spPr>
            <a:xfrm>
              <a:off x="2465000" y="4571425"/>
              <a:ext cx="170475" cy="105500"/>
            </a:xfrm>
            <a:custGeom>
              <a:avLst/>
              <a:gdLst/>
              <a:ahLst/>
              <a:cxnLst/>
              <a:rect l="l" t="t" r="r" b="b"/>
              <a:pathLst>
                <a:path w="6819" h="4220" extrusionOk="0">
                  <a:moveTo>
                    <a:pt x="4217" y="1"/>
                  </a:moveTo>
                  <a:cubicBezTo>
                    <a:pt x="2787" y="1"/>
                    <a:pt x="1088" y="846"/>
                    <a:pt x="0" y="4219"/>
                  </a:cubicBezTo>
                  <a:cubicBezTo>
                    <a:pt x="0" y="4219"/>
                    <a:pt x="6034" y="2641"/>
                    <a:pt x="6818" y="854"/>
                  </a:cubicBezTo>
                  <a:cubicBezTo>
                    <a:pt x="6818" y="854"/>
                    <a:pt x="5653" y="1"/>
                    <a:pt x="4217"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0" name="Google Shape;2600;p40"/>
            <p:cNvSpPr/>
            <p:nvPr/>
          </p:nvSpPr>
          <p:spPr>
            <a:xfrm>
              <a:off x="2815350" y="4351000"/>
              <a:ext cx="382325" cy="392250"/>
            </a:xfrm>
            <a:custGeom>
              <a:avLst/>
              <a:gdLst/>
              <a:ahLst/>
              <a:cxnLst/>
              <a:rect l="l" t="t" r="r" b="b"/>
              <a:pathLst>
                <a:path w="15293" h="15690" extrusionOk="0">
                  <a:moveTo>
                    <a:pt x="13299" y="0"/>
                  </a:moveTo>
                  <a:cubicBezTo>
                    <a:pt x="13002" y="0"/>
                    <a:pt x="12447" y="2525"/>
                    <a:pt x="12447" y="2525"/>
                  </a:cubicBezTo>
                  <a:cubicBezTo>
                    <a:pt x="12447" y="2525"/>
                    <a:pt x="12163" y="408"/>
                    <a:pt x="11724" y="387"/>
                  </a:cubicBezTo>
                  <a:cubicBezTo>
                    <a:pt x="11722" y="387"/>
                    <a:pt x="11720" y="387"/>
                    <a:pt x="11719" y="387"/>
                  </a:cubicBezTo>
                  <a:cubicBezTo>
                    <a:pt x="11292" y="387"/>
                    <a:pt x="11473" y="3314"/>
                    <a:pt x="11473" y="3314"/>
                  </a:cubicBezTo>
                  <a:cubicBezTo>
                    <a:pt x="11473" y="3314"/>
                    <a:pt x="10651" y="1910"/>
                    <a:pt x="10365" y="1910"/>
                  </a:cubicBezTo>
                  <a:cubicBezTo>
                    <a:pt x="10351" y="1910"/>
                    <a:pt x="10338" y="1914"/>
                    <a:pt x="10327" y="1921"/>
                  </a:cubicBezTo>
                  <a:cubicBezTo>
                    <a:pt x="10091" y="2080"/>
                    <a:pt x="10891" y="4091"/>
                    <a:pt x="10891" y="4091"/>
                  </a:cubicBezTo>
                  <a:cubicBezTo>
                    <a:pt x="9849" y="8827"/>
                    <a:pt x="1" y="10088"/>
                    <a:pt x="1" y="10088"/>
                  </a:cubicBezTo>
                  <a:lnTo>
                    <a:pt x="1623" y="15689"/>
                  </a:lnTo>
                  <a:cubicBezTo>
                    <a:pt x="13709" y="13908"/>
                    <a:pt x="13226" y="4794"/>
                    <a:pt x="13226" y="4794"/>
                  </a:cubicBezTo>
                  <a:cubicBezTo>
                    <a:pt x="13226" y="4794"/>
                    <a:pt x="15292" y="3314"/>
                    <a:pt x="14936" y="2902"/>
                  </a:cubicBezTo>
                  <a:cubicBezTo>
                    <a:pt x="14878" y="2833"/>
                    <a:pt x="14802" y="2804"/>
                    <a:pt x="14717" y="2804"/>
                  </a:cubicBezTo>
                  <a:cubicBezTo>
                    <a:pt x="14290" y="2804"/>
                    <a:pt x="13621" y="3527"/>
                    <a:pt x="13621" y="3527"/>
                  </a:cubicBezTo>
                  <a:cubicBezTo>
                    <a:pt x="13621" y="3527"/>
                    <a:pt x="15194" y="1445"/>
                    <a:pt x="14683" y="1050"/>
                  </a:cubicBezTo>
                  <a:cubicBezTo>
                    <a:pt x="14639" y="1016"/>
                    <a:pt x="14592" y="1001"/>
                    <a:pt x="14544" y="1001"/>
                  </a:cubicBezTo>
                  <a:cubicBezTo>
                    <a:pt x="14042" y="1001"/>
                    <a:pt x="13385" y="2689"/>
                    <a:pt x="13385" y="2689"/>
                  </a:cubicBezTo>
                  <a:cubicBezTo>
                    <a:pt x="13385" y="2689"/>
                    <a:pt x="13626" y="349"/>
                    <a:pt x="13347" y="26"/>
                  </a:cubicBezTo>
                  <a:cubicBezTo>
                    <a:pt x="13332" y="8"/>
                    <a:pt x="13316" y="0"/>
                    <a:pt x="13299"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1" name="Google Shape;2601;p40"/>
            <p:cNvSpPr/>
            <p:nvPr/>
          </p:nvSpPr>
          <p:spPr>
            <a:xfrm>
              <a:off x="3099125" y="4431150"/>
              <a:ext cx="23725" cy="26550"/>
            </a:xfrm>
            <a:custGeom>
              <a:avLst/>
              <a:gdLst/>
              <a:ahLst/>
              <a:cxnLst/>
              <a:rect l="l" t="t" r="r" b="b"/>
              <a:pathLst>
                <a:path w="949" h="1062" extrusionOk="0">
                  <a:moveTo>
                    <a:pt x="127" y="1"/>
                  </a:moveTo>
                  <a:cubicBezTo>
                    <a:pt x="87" y="1"/>
                    <a:pt x="49" y="23"/>
                    <a:pt x="28" y="63"/>
                  </a:cubicBezTo>
                  <a:cubicBezTo>
                    <a:pt x="0" y="113"/>
                    <a:pt x="28" y="179"/>
                    <a:pt x="77" y="201"/>
                  </a:cubicBezTo>
                  <a:cubicBezTo>
                    <a:pt x="708" y="503"/>
                    <a:pt x="653" y="918"/>
                    <a:pt x="653" y="941"/>
                  </a:cubicBezTo>
                  <a:cubicBezTo>
                    <a:pt x="642" y="996"/>
                    <a:pt x="681" y="1050"/>
                    <a:pt x="741" y="1062"/>
                  </a:cubicBezTo>
                  <a:lnTo>
                    <a:pt x="757" y="1062"/>
                  </a:lnTo>
                  <a:cubicBezTo>
                    <a:pt x="807" y="1062"/>
                    <a:pt x="850" y="1024"/>
                    <a:pt x="861" y="974"/>
                  </a:cubicBezTo>
                  <a:cubicBezTo>
                    <a:pt x="866" y="951"/>
                    <a:pt x="949" y="382"/>
                    <a:pt x="170" y="9"/>
                  </a:cubicBezTo>
                  <a:cubicBezTo>
                    <a:pt x="156" y="4"/>
                    <a:pt x="142" y="1"/>
                    <a:pt x="12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2" name="Google Shape;2602;p40"/>
            <p:cNvSpPr/>
            <p:nvPr/>
          </p:nvSpPr>
          <p:spPr>
            <a:xfrm>
              <a:off x="1933575" y="4790075"/>
              <a:ext cx="452100" cy="290525"/>
            </a:xfrm>
            <a:custGeom>
              <a:avLst/>
              <a:gdLst/>
              <a:ahLst/>
              <a:cxnLst/>
              <a:rect l="l" t="t" r="r" b="b"/>
              <a:pathLst>
                <a:path w="18084" h="11621" extrusionOk="0">
                  <a:moveTo>
                    <a:pt x="4633" y="1"/>
                  </a:moveTo>
                  <a:cubicBezTo>
                    <a:pt x="4633" y="1"/>
                    <a:pt x="671" y="1097"/>
                    <a:pt x="95" y="1645"/>
                  </a:cubicBezTo>
                  <a:cubicBezTo>
                    <a:pt x="2" y="1735"/>
                    <a:pt x="1" y="1772"/>
                    <a:pt x="63" y="1772"/>
                  </a:cubicBezTo>
                  <a:cubicBezTo>
                    <a:pt x="388" y="1772"/>
                    <a:pt x="2442" y="762"/>
                    <a:pt x="2442" y="762"/>
                  </a:cubicBezTo>
                  <a:cubicBezTo>
                    <a:pt x="2442" y="762"/>
                    <a:pt x="3652" y="6259"/>
                    <a:pt x="7615" y="9729"/>
                  </a:cubicBezTo>
                  <a:cubicBezTo>
                    <a:pt x="9237" y="11150"/>
                    <a:pt x="10956" y="11620"/>
                    <a:pt x="12522" y="11620"/>
                  </a:cubicBezTo>
                  <a:cubicBezTo>
                    <a:pt x="15598" y="11620"/>
                    <a:pt x="18083" y="9806"/>
                    <a:pt x="18083" y="9806"/>
                  </a:cubicBezTo>
                  <a:lnTo>
                    <a:pt x="15063" y="4463"/>
                  </a:lnTo>
                  <a:cubicBezTo>
                    <a:pt x="14009" y="5007"/>
                    <a:pt x="13009" y="5233"/>
                    <a:pt x="12076" y="5233"/>
                  </a:cubicBezTo>
                  <a:cubicBezTo>
                    <a:pt x="7580" y="5233"/>
                    <a:pt x="4633" y="1"/>
                    <a:pt x="463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3" name="Google Shape;2603;p40"/>
            <p:cNvSpPr/>
            <p:nvPr/>
          </p:nvSpPr>
          <p:spPr>
            <a:xfrm>
              <a:off x="1917725" y="4765025"/>
              <a:ext cx="147875" cy="88000"/>
            </a:xfrm>
            <a:custGeom>
              <a:avLst/>
              <a:gdLst/>
              <a:ahLst/>
              <a:cxnLst/>
              <a:rect l="l" t="t" r="r" b="b"/>
              <a:pathLst>
                <a:path w="5915" h="3520" extrusionOk="0">
                  <a:moveTo>
                    <a:pt x="4610" y="0"/>
                  </a:moveTo>
                  <a:lnTo>
                    <a:pt x="0" y="2861"/>
                  </a:lnTo>
                  <a:cubicBezTo>
                    <a:pt x="283" y="3143"/>
                    <a:pt x="744" y="3233"/>
                    <a:pt x="1220" y="3233"/>
                  </a:cubicBezTo>
                  <a:cubicBezTo>
                    <a:pt x="2066" y="3233"/>
                    <a:pt x="2955" y="2948"/>
                    <a:pt x="2955" y="2948"/>
                  </a:cubicBezTo>
                  <a:lnTo>
                    <a:pt x="3278" y="3519"/>
                  </a:lnTo>
                  <a:lnTo>
                    <a:pt x="5915" y="1984"/>
                  </a:lnTo>
                  <a:lnTo>
                    <a:pt x="461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4" name="Google Shape;2604;p40"/>
            <p:cNvSpPr/>
            <p:nvPr/>
          </p:nvSpPr>
          <p:spPr>
            <a:xfrm>
              <a:off x="1991850" y="4825775"/>
              <a:ext cx="19625" cy="24600"/>
            </a:xfrm>
            <a:custGeom>
              <a:avLst/>
              <a:gdLst/>
              <a:ahLst/>
              <a:cxnLst/>
              <a:rect l="l" t="t" r="r" b="b"/>
              <a:pathLst>
                <a:path w="785" h="984" extrusionOk="0">
                  <a:moveTo>
                    <a:pt x="667" y="1"/>
                  </a:moveTo>
                  <a:cubicBezTo>
                    <a:pt x="634" y="1"/>
                    <a:pt x="600" y="17"/>
                    <a:pt x="577" y="47"/>
                  </a:cubicBezTo>
                  <a:lnTo>
                    <a:pt x="39" y="819"/>
                  </a:lnTo>
                  <a:cubicBezTo>
                    <a:pt x="0" y="869"/>
                    <a:pt x="17" y="935"/>
                    <a:pt x="61" y="968"/>
                  </a:cubicBezTo>
                  <a:cubicBezTo>
                    <a:pt x="83" y="979"/>
                    <a:pt x="99" y="984"/>
                    <a:pt x="121" y="984"/>
                  </a:cubicBezTo>
                  <a:cubicBezTo>
                    <a:pt x="154" y="984"/>
                    <a:pt x="187" y="968"/>
                    <a:pt x="210" y="941"/>
                  </a:cubicBezTo>
                  <a:lnTo>
                    <a:pt x="751" y="168"/>
                  </a:lnTo>
                  <a:cubicBezTo>
                    <a:pt x="784" y="118"/>
                    <a:pt x="774" y="53"/>
                    <a:pt x="724" y="20"/>
                  </a:cubicBezTo>
                  <a:cubicBezTo>
                    <a:pt x="707" y="7"/>
                    <a:pt x="687" y="1"/>
                    <a:pt x="66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5" name="Google Shape;2605;p40"/>
            <p:cNvSpPr/>
            <p:nvPr/>
          </p:nvSpPr>
          <p:spPr>
            <a:xfrm>
              <a:off x="1983100" y="4817025"/>
              <a:ext cx="15075" cy="29425"/>
            </a:xfrm>
            <a:custGeom>
              <a:avLst/>
              <a:gdLst/>
              <a:ahLst/>
              <a:cxnLst/>
              <a:rect l="l" t="t" r="r" b="b"/>
              <a:pathLst>
                <a:path w="603" h="1177" extrusionOk="0">
                  <a:moveTo>
                    <a:pt x="481" y="0"/>
                  </a:moveTo>
                  <a:cubicBezTo>
                    <a:pt x="440" y="0"/>
                    <a:pt x="400" y="26"/>
                    <a:pt x="383" y="68"/>
                  </a:cubicBezTo>
                  <a:lnTo>
                    <a:pt x="22" y="1033"/>
                  </a:lnTo>
                  <a:cubicBezTo>
                    <a:pt x="0" y="1088"/>
                    <a:pt x="27" y="1148"/>
                    <a:pt x="82" y="1164"/>
                  </a:cubicBezTo>
                  <a:cubicBezTo>
                    <a:pt x="93" y="1169"/>
                    <a:pt x="104" y="1176"/>
                    <a:pt x="120" y="1176"/>
                  </a:cubicBezTo>
                  <a:cubicBezTo>
                    <a:pt x="158" y="1176"/>
                    <a:pt x="203" y="1148"/>
                    <a:pt x="219" y="1104"/>
                  </a:cubicBezTo>
                  <a:lnTo>
                    <a:pt x="581" y="145"/>
                  </a:lnTo>
                  <a:cubicBezTo>
                    <a:pt x="603" y="91"/>
                    <a:pt x="575" y="30"/>
                    <a:pt x="520" y="8"/>
                  </a:cubicBezTo>
                  <a:cubicBezTo>
                    <a:pt x="507" y="3"/>
                    <a:pt x="494" y="0"/>
                    <a:pt x="48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6" name="Google Shape;2606;p40"/>
            <p:cNvSpPr/>
            <p:nvPr/>
          </p:nvSpPr>
          <p:spPr>
            <a:xfrm>
              <a:off x="2153125" y="5074400"/>
              <a:ext cx="432325" cy="265100"/>
            </a:xfrm>
            <a:custGeom>
              <a:avLst/>
              <a:gdLst/>
              <a:ahLst/>
              <a:cxnLst/>
              <a:rect l="l" t="t" r="r" b="b"/>
              <a:pathLst>
                <a:path w="17293" h="10604" extrusionOk="0">
                  <a:moveTo>
                    <a:pt x="11165" y="1"/>
                  </a:moveTo>
                  <a:cubicBezTo>
                    <a:pt x="10367" y="5287"/>
                    <a:pt x="4966" y="5882"/>
                    <a:pt x="2574" y="5882"/>
                  </a:cubicBezTo>
                  <a:cubicBezTo>
                    <a:pt x="1878" y="5882"/>
                    <a:pt x="1437" y="5832"/>
                    <a:pt x="1437" y="5832"/>
                  </a:cubicBezTo>
                  <a:cubicBezTo>
                    <a:pt x="1437" y="5832"/>
                    <a:pt x="0" y="9691"/>
                    <a:pt x="111" y="10481"/>
                  </a:cubicBezTo>
                  <a:cubicBezTo>
                    <a:pt x="123" y="10566"/>
                    <a:pt x="140" y="10604"/>
                    <a:pt x="161" y="10604"/>
                  </a:cubicBezTo>
                  <a:cubicBezTo>
                    <a:pt x="333" y="10604"/>
                    <a:pt x="768" y="8063"/>
                    <a:pt x="768" y="8063"/>
                  </a:cubicBezTo>
                  <a:cubicBezTo>
                    <a:pt x="768" y="8063"/>
                    <a:pt x="4002" y="9464"/>
                    <a:pt x="7897" y="9464"/>
                  </a:cubicBezTo>
                  <a:cubicBezTo>
                    <a:pt x="8923" y="9464"/>
                    <a:pt x="9996" y="9366"/>
                    <a:pt x="11067" y="9120"/>
                  </a:cubicBezTo>
                  <a:cubicBezTo>
                    <a:pt x="17293" y="7696"/>
                    <a:pt x="17265" y="686"/>
                    <a:pt x="17265" y="686"/>
                  </a:cubicBezTo>
                  <a:lnTo>
                    <a:pt x="1116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7" name="Google Shape;2607;p40"/>
            <p:cNvSpPr/>
            <p:nvPr/>
          </p:nvSpPr>
          <p:spPr>
            <a:xfrm>
              <a:off x="2149425" y="5218975"/>
              <a:ext cx="68950" cy="135250"/>
            </a:xfrm>
            <a:custGeom>
              <a:avLst/>
              <a:gdLst/>
              <a:ahLst/>
              <a:cxnLst/>
              <a:rect l="l" t="t" r="r" b="b"/>
              <a:pathLst>
                <a:path w="2758" h="5410" extrusionOk="0">
                  <a:moveTo>
                    <a:pt x="385" y="0"/>
                  </a:moveTo>
                  <a:lnTo>
                    <a:pt x="1" y="5409"/>
                  </a:lnTo>
                  <a:cubicBezTo>
                    <a:pt x="1102" y="5234"/>
                    <a:pt x="1804" y="3064"/>
                    <a:pt x="1804" y="3064"/>
                  </a:cubicBezTo>
                  <a:lnTo>
                    <a:pt x="2457" y="3140"/>
                  </a:lnTo>
                  <a:lnTo>
                    <a:pt x="2758" y="104"/>
                  </a:lnTo>
                  <a:lnTo>
                    <a:pt x="385"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8" name="Google Shape;2608;p40"/>
            <p:cNvSpPr/>
            <p:nvPr/>
          </p:nvSpPr>
          <p:spPr>
            <a:xfrm>
              <a:off x="2193150" y="5273225"/>
              <a:ext cx="13725" cy="27675"/>
            </a:xfrm>
            <a:custGeom>
              <a:avLst/>
              <a:gdLst/>
              <a:ahLst/>
              <a:cxnLst/>
              <a:rect l="l" t="t" r="r" b="b"/>
              <a:pathLst>
                <a:path w="549" h="1107" extrusionOk="0">
                  <a:moveTo>
                    <a:pt x="115" y="1"/>
                  </a:moveTo>
                  <a:cubicBezTo>
                    <a:pt x="105" y="1"/>
                    <a:pt x="94" y="3"/>
                    <a:pt x="83" y="6"/>
                  </a:cubicBezTo>
                  <a:cubicBezTo>
                    <a:pt x="28" y="28"/>
                    <a:pt x="0" y="87"/>
                    <a:pt x="17" y="143"/>
                  </a:cubicBezTo>
                  <a:lnTo>
                    <a:pt x="329" y="1036"/>
                  </a:lnTo>
                  <a:cubicBezTo>
                    <a:pt x="346" y="1081"/>
                    <a:pt x="384" y="1107"/>
                    <a:pt x="428" y="1107"/>
                  </a:cubicBezTo>
                  <a:cubicBezTo>
                    <a:pt x="438" y="1107"/>
                    <a:pt x="450" y="1107"/>
                    <a:pt x="460" y="1102"/>
                  </a:cubicBezTo>
                  <a:cubicBezTo>
                    <a:pt x="516" y="1081"/>
                    <a:pt x="549" y="1020"/>
                    <a:pt x="526" y="965"/>
                  </a:cubicBezTo>
                  <a:lnTo>
                    <a:pt x="220" y="72"/>
                  </a:lnTo>
                  <a:cubicBezTo>
                    <a:pt x="202" y="27"/>
                    <a:pt x="159" y="1"/>
                    <a:pt x="11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09" name="Google Shape;2609;p40"/>
            <p:cNvSpPr/>
            <p:nvPr/>
          </p:nvSpPr>
          <p:spPr>
            <a:xfrm>
              <a:off x="2178200" y="5278950"/>
              <a:ext cx="20150" cy="26750"/>
            </a:xfrm>
            <a:custGeom>
              <a:avLst/>
              <a:gdLst/>
              <a:ahLst/>
              <a:cxnLst/>
              <a:rect l="l" t="t" r="r" b="b"/>
              <a:pathLst>
                <a:path w="806" h="1070" extrusionOk="0">
                  <a:moveTo>
                    <a:pt x="118" y="0"/>
                  </a:moveTo>
                  <a:cubicBezTo>
                    <a:pt x="99" y="0"/>
                    <a:pt x="79" y="6"/>
                    <a:pt x="61" y="18"/>
                  </a:cubicBezTo>
                  <a:cubicBezTo>
                    <a:pt x="17" y="51"/>
                    <a:pt x="1" y="116"/>
                    <a:pt x="34" y="166"/>
                  </a:cubicBezTo>
                  <a:lnTo>
                    <a:pt x="598" y="1027"/>
                  </a:lnTo>
                  <a:cubicBezTo>
                    <a:pt x="620" y="1054"/>
                    <a:pt x="653" y="1070"/>
                    <a:pt x="686" y="1070"/>
                  </a:cubicBezTo>
                  <a:cubicBezTo>
                    <a:pt x="707" y="1070"/>
                    <a:pt x="724" y="1065"/>
                    <a:pt x="747" y="1054"/>
                  </a:cubicBezTo>
                  <a:cubicBezTo>
                    <a:pt x="795" y="1021"/>
                    <a:pt x="806" y="956"/>
                    <a:pt x="773" y="906"/>
                  </a:cubicBezTo>
                  <a:lnTo>
                    <a:pt x="209" y="45"/>
                  </a:lnTo>
                  <a:cubicBezTo>
                    <a:pt x="188" y="17"/>
                    <a:pt x="153" y="0"/>
                    <a:pt x="11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0" name="Google Shape;2610;p40"/>
            <p:cNvSpPr/>
            <p:nvPr/>
          </p:nvSpPr>
          <p:spPr>
            <a:xfrm>
              <a:off x="2168900" y="5297100"/>
              <a:ext cx="21525" cy="18775"/>
            </a:xfrm>
            <a:custGeom>
              <a:avLst/>
              <a:gdLst/>
              <a:ahLst/>
              <a:cxnLst/>
              <a:rect l="l" t="t" r="r" b="b"/>
              <a:pathLst>
                <a:path w="861" h="751" extrusionOk="0">
                  <a:moveTo>
                    <a:pt x="116" y="1"/>
                  </a:moveTo>
                  <a:cubicBezTo>
                    <a:pt x="85" y="1"/>
                    <a:pt x="54" y="14"/>
                    <a:pt x="33" y="37"/>
                  </a:cubicBezTo>
                  <a:cubicBezTo>
                    <a:pt x="1" y="81"/>
                    <a:pt x="1" y="147"/>
                    <a:pt x="49" y="185"/>
                  </a:cubicBezTo>
                  <a:lnTo>
                    <a:pt x="674" y="723"/>
                  </a:lnTo>
                  <a:cubicBezTo>
                    <a:pt x="691" y="739"/>
                    <a:pt x="717" y="750"/>
                    <a:pt x="740" y="750"/>
                  </a:cubicBezTo>
                  <a:cubicBezTo>
                    <a:pt x="773" y="750"/>
                    <a:pt x="800" y="733"/>
                    <a:pt x="823" y="711"/>
                  </a:cubicBezTo>
                  <a:cubicBezTo>
                    <a:pt x="861" y="668"/>
                    <a:pt x="856" y="602"/>
                    <a:pt x="811" y="564"/>
                  </a:cubicBezTo>
                  <a:lnTo>
                    <a:pt x="186" y="27"/>
                  </a:lnTo>
                  <a:cubicBezTo>
                    <a:pt x="167" y="9"/>
                    <a:pt x="142"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1" name="Google Shape;2611;p40"/>
            <p:cNvSpPr/>
            <p:nvPr/>
          </p:nvSpPr>
          <p:spPr>
            <a:xfrm>
              <a:off x="2215475" y="4847750"/>
              <a:ext cx="444275" cy="439350"/>
            </a:xfrm>
            <a:custGeom>
              <a:avLst/>
              <a:gdLst/>
              <a:ahLst/>
              <a:cxnLst/>
              <a:rect l="l" t="t" r="r" b="b"/>
              <a:pathLst>
                <a:path w="17771" h="17574" extrusionOk="0">
                  <a:moveTo>
                    <a:pt x="5153" y="1"/>
                  </a:moveTo>
                  <a:cubicBezTo>
                    <a:pt x="3787" y="2156"/>
                    <a:pt x="111" y="2369"/>
                    <a:pt x="111" y="2369"/>
                  </a:cubicBezTo>
                  <a:cubicBezTo>
                    <a:pt x="0" y="3229"/>
                    <a:pt x="1174" y="10157"/>
                    <a:pt x="1174" y="10157"/>
                  </a:cubicBezTo>
                  <a:cubicBezTo>
                    <a:pt x="1617" y="10218"/>
                    <a:pt x="2097" y="10243"/>
                    <a:pt x="2582" y="10243"/>
                  </a:cubicBezTo>
                  <a:cubicBezTo>
                    <a:pt x="4640" y="10243"/>
                    <a:pt x="6807" y="9801"/>
                    <a:pt x="6807" y="9801"/>
                  </a:cubicBezTo>
                  <a:lnTo>
                    <a:pt x="6807" y="9801"/>
                  </a:lnTo>
                  <a:cubicBezTo>
                    <a:pt x="6807" y="11369"/>
                    <a:pt x="5186" y="13221"/>
                    <a:pt x="5186" y="13221"/>
                  </a:cubicBezTo>
                  <a:cubicBezTo>
                    <a:pt x="5925" y="14701"/>
                    <a:pt x="10321" y="17573"/>
                    <a:pt x="10321" y="17573"/>
                  </a:cubicBezTo>
                  <a:cubicBezTo>
                    <a:pt x="15144" y="14739"/>
                    <a:pt x="17770" y="9313"/>
                    <a:pt x="17770" y="9313"/>
                  </a:cubicBezTo>
                  <a:lnTo>
                    <a:pt x="51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2" name="Google Shape;2612;p40"/>
            <p:cNvSpPr/>
            <p:nvPr/>
          </p:nvSpPr>
          <p:spPr>
            <a:xfrm>
              <a:off x="2303575" y="4587175"/>
              <a:ext cx="660350" cy="594950"/>
            </a:xfrm>
            <a:custGeom>
              <a:avLst/>
              <a:gdLst/>
              <a:ahLst/>
              <a:cxnLst/>
              <a:rect l="l" t="t" r="r" b="b"/>
              <a:pathLst>
                <a:path w="26414" h="23798" extrusionOk="0">
                  <a:moveTo>
                    <a:pt x="20916" y="0"/>
                  </a:moveTo>
                  <a:cubicBezTo>
                    <a:pt x="16975" y="0"/>
                    <a:pt x="8211" y="460"/>
                    <a:pt x="8211" y="460"/>
                  </a:cubicBezTo>
                  <a:cubicBezTo>
                    <a:pt x="5904" y="3305"/>
                    <a:pt x="0" y="11646"/>
                    <a:pt x="0" y="11646"/>
                  </a:cubicBezTo>
                  <a:cubicBezTo>
                    <a:pt x="4111" y="17330"/>
                    <a:pt x="12010" y="23798"/>
                    <a:pt x="12010" y="23798"/>
                  </a:cubicBezTo>
                  <a:cubicBezTo>
                    <a:pt x="26414" y="13171"/>
                    <a:pt x="22286" y="32"/>
                    <a:pt x="22286" y="32"/>
                  </a:cubicBezTo>
                  <a:cubicBezTo>
                    <a:pt x="21959" y="10"/>
                    <a:pt x="21488" y="0"/>
                    <a:pt x="2091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3" name="Google Shape;2613;p40"/>
            <p:cNvSpPr/>
            <p:nvPr/>
          </p:nvSpPr>
          <p:spPr>
            <a:xfrm>
              <a:off x="2602975" y="4736250"/>
              <a:ext cx="457975" cy="315500"/>
            </a:xfrm>
            <a:custGeom>
              <a:avLst/>
              <a:gdLst/>
              <a:ahLst/>
              <a:cxnLst/>
              <a:rect l="l" t="t" r="r" b="b"/>
              <a:pathLst>
                <a:path w="18319" h="12620" extrusionOk="0">
                  <a:moveTo>
                    <a:pt x="4982" y="0"/>
                  </a:moveTo>
                  <a:lnTo>
                    <a:pt x="1" y="3036"/>
                  </a:lnTo>
                  <a:cubicBezTo>
                    <a:pt x="3237" y="10457"/>
                    <a:pt x="8137" y="11708"/>
                    <a:pt x="11074" y="11708"/>
                  </a:cubicBezTo>
                  <a:cubicBezTo>
                    <a:pt x="12568" y="11708"/>
                    <a:pt x="13555" y="11384"/>
                    <a:pt x="13555" y="11384"/>
                  </a:cubicBezTo>
                  <a:cubicBezTo>
                    <a:pt x="13555" y="11384"/>
                    <a:pt x="15069" y="12620"/>
                    <a:pt x="15648" y="12620"/>
                  </a:cubicBezTo>
                  <a:cubicBezTo>
                    <a:pt x="15729" y="12620"/>
                    <a:pt x="15792" y="12595"/>
                    <a:pt x="15829" y="12540"/>
                  </a:cubicBezTo>
                  <a:cubicBezTo>
                    <a:pt x="16136" y="12090"/>
                    <a:pt x="14881" y="11433"/>
                    <a:pt x="14881" y="11433"/>
                  </a:cubicBezTo>
                  <a:lnTo>
                    <a:pt x="14881" y="11433"/>
                  </a:lnTo>
                  <a:cubicBezTo>
                    <a:pt x="14881" y="11433"/>
                    <a:pt x="16304" y="12003"/>
                    <a:pt x="17080" y="12003"/>
                  </a:cubicBezTo>
                  <a:cubicBezTo>
                    <a:pt x="17316" y="12003"/>
                    <a:pt x="17492" y="11950"/>
                    <a:pt x="17550" y="11811"/>
                  </a:cubicBezTo>
                  <a:cubicBezTo>
                    <a:pt x="17792" y="11214"/>
                    <a:pt x="15627" y="10984"/>
                    <a:pt x="15627" y="10984"/>
                  </a:cubicBezTo>
                  <a:cubicBezTo>
                    <a:pt x="15627" y="10984"/>
                    <a:pt x="17950" y="10605"/>
                    <a:pt x="18186" y="10249"/>
                  </a:cubicBezTo>
                  <a:cubicBezTo>
                    <a:pt x="18319" y="10052"/>
                    <a:pt x="17469" y="10009"/>
                    <a:pt x="16697" y="10009"/>
                  </a:cubicBezTo>
                  <a:cubicBezTo>
                    <a:pt x="16094" y="10009"/>
                    <a:pt x="15539" y="10036"/>
                    <a:pt x="15539" y="10036"/>
                  </a:cubicBezTo>
                  <a:cubicBezTo>
                    <a:pt x="15539" y="10036"/>
                    <a:pt x="17506" y="9208"/>
                    <a:pt x="17413" y="8781"/>
                  </a:cubicBezTo>
                  <a:cubicBezTo>
                    <a:pt x="17397" y="8703"/>
                    <a:pt x="17290" y="8671"/>
                    <a:pt x="17126" y="8671"/>
                  </a:cubicBezTo>
                  <a:cubicBezTo>
                    <a:pt x="16393" y="8671"/>
                    <a:pt x="14524" y="9307"/>
                    <a:pt x="14524" y="9307"/>
                  </a:cubicBezTo>
                  <a:cubicBezTo>
                    <a:pt x="14524" y="9307"/>
                    <a:pt x="15779" y="8024"/>
                    <a:pt x="15566" y="7832"/>
                  </a:cubicBezTo>
                  <a:cubicBezTo>
                    <a:pt x="15552" y="7820"/>
                    <a:pt x="15531" y="7814"/>
                    <a:pt x="15504" y="7814"/>
                  </a:cubicBezTo>
                  <a:cubicBezTo>
                    <a:pt x="15127" y="7814"/>
                    <a:pt x="13621" y="8945"/>
                    <a:pt x="13621" y="8945"/>
                  </a:cubicBezTo>
                  <a:cubicBezTo>
                    <a:pt x="13559" y="8948"/>
                    <a:pt x="13498" y="8950"/>
                    <a:pt x="13437" y="8950"/>
                  </a:cubicBezTo>
                  <a:cubicBezTo>
                    <a:pt x="8686" y="8950"/>
                    <a:pt x="4982" y="0"/>
                    <a:pt x="4982"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4" name="Google Shape;2614;p40"/>
            <p:cNvSpPr/>
            <p:nvPr/>
          </p:nvSpPr>
          <p:spPr>
            <a:xfrm>
              <a:off x="2602975" y="4458500"/>
              <a:ext cx="182200" cy="179600"/>
            </a:xfrm>
            <a:custGeom>
              <a:avLst/>
              <a:gdLst/>
              <a:ahLst/>
              <a:cxnLst/>
              <a:rect l="l" t="t" r="r" b="b"/>
              <a:pathLst>
                <a:path w="7288" h="7184" extrusionOk="0">
                  <a:moveTo>
                    <a:pt x="1645" y="1"/>
                  </a:moveTo>
                  <a:lnTo>
                    <a:pt x="1130" y="4873"/>
                  </a:lnTo>
                  <a:lnTo>
                    <a:pt x="1" y="4724"/>
                  </a:lnTo>
                  <a:lnTo>
                    <a:pt x="1" y="4724"/>
                  </a:lnTo>
                  <a:cubicBezTo>
                    <a:pt x="1" y="4724"/>
                    <a:pt x="1415" y="6895"/>
                    <a:pt x="4467" y="7164"/>
                  </a:cubicBezTo>
                  <a:cubicBezTo>
                    <a:pt x="4620" y="7178"/>
                    <a:pt x="4763" y="7184"/>
                    <a:pt x="4897" y="7184"/>
                  </a:cubicBezTo>
                  <a:cubicBezTo>
                    <a:pt x="7288" y="7184"/>
                    <a:pt x="6791" y="5179"/>
                    <a:pt x="6791" y="5179"/>
                  </a:cubicBezTo>
                  <a:lnTo>
                    <a:pt x="5519" y="5043"/>
                  </a:lnTo>
                  <a:lnTo>
                    <a:pt x="4736" y="762"/>
                  </a:lnTo>
                  <a:lnTo>
                    <a:pt x="1645" y="1"/>
                  </a:ln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5" name="Google Shape;2615;p40"/>
            <p:cNvSpPr/>
            <p:nvPr/>
          </p:nvSpPr>
          <p:spPr>
            <a:xfrm>
              <a:off x="2458125" y="4067700"/>
              <a:ext cx="561550" cy="472775"/>
            </a:xfrm>
            <a:custGeom>
              <a:avLst/>
              <a:gdLst/>
              <a:ahLst/>
              <a:cxnLst/>
              <a:rect l="l" t="t" r="r" b="b"/>
              <a:pathLst>
                <a:path w="22462" h="18911" extrusionOk="0">
                  <a:moveTo>
                    <a:pt x="10263" y="1"/>
                  </a:moveTo>
                  <a:cubicBezTo>
                    <a:pt x="2867" y="1"/>
                    <a:pt x="977" y="7609"/>
                    <a:pt x="977" y="7609"/>
                  </a:cubicBezTo>
                  <a:cubicBezTo>
                    <a:pt x="0" y="13297"/>
                    <a:pt x="5591" y="18910"/>
                    <a:pt x="11328" y="18910"/>
                  </a:cubicBezTo>
                  <a:cubicBezTo>
                    <a:pt x="13319" y="18910"/>
                    <a:pt x="15327" y="18235"/>
                    <a:pt x="17085" y="16652"/>
                  </a:cubicBezTo>
                  <a:cubicBezTo>
                    <a:pt x="22461" y="11806"/>
                    <a:pt x="18274" y="1224"/>
                    <a:pt x="12372" y="192"/>
                  </a:cubicBezTo>
                  <a:cubicBezTo>
                    <a:pt x="11624" y="61"/>
                    <a:pt x="10922" y="1"/>
                    <a:pt x="10263" y="1"/>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6" name="Google Shape;2616;p40"/>
            <p:cNvSpPr/>
            <p:nvPr/>
          </p:nvSpPr>
          <p:spPr>
            <a:xfrm>
              <a:off x="2634050" y="4515750"/>
              <a:ext cx="105150" cy="58825"/>
            </a:xfrm>
            <a:custGeom>
              <a:avLst/>
              <a:gdLst/>
              <a:ahLst/>
              <a:cxnLst/>
              <a:rect l="l" t="t" r="r" b="b"/>
              <a:pathLst>
                <a:path w="4206" h="2353" extrusionOk="0">
                  <a:moveTo>
                    <a:pt x="160" y="1"/>
                  </a:moveTo>
                  <a:lnTo>
                    <a:pt x="1" y="1761"/>
                  </a:lnTo>
                  <a:lnTo>
                    <a:pt x="4205" y="2353"/>
                  </a:lnTo>
                  <a:lnTo>
                    <a:pt x="3954" y="987"/>
                  </a:lnTo>
                  <a:cubicBezTo>
                    <a:pt x="3954" y="987"/>
                    <a:pt x="3835" y="998"/>
                    <a:pt x="3630" y="998"/>
                  </a:cubicBezTo>
                  <a:cubicBezTo>
                    <a:pt x="2988" y="998"/>
                    <a:pt x="1495" y="891"/>
                    <a:pt x="160" y="1"/>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7" name="Google Shape;2617;p40"/>
            <p:cNvSpPr/>
            <p:nvPr/>
          </p:nvSpPr>
          <p:spPr>
            <a:xfrm>
              <a:off x="2519525" y="4645750"/>
              <a:ext cx="395325" cy="390500"/>
            </a:xfrm>
            <a:custGeom>
              <a:avLst/>
              <a:gdLst/>
              <a:ahLst/>
              <a:cxnLst/>
              <a:rect l="l" t="t" r="r" b="b"/>
              <a:pathLst>
                <a:path w="15813" h="15620" extrusionOk="0">
                  <a:moveTo>
                    <a:pt x="4580" y="1"/>
                  </a:moveTo>
                  <a:cubicBezTo>
                    <a:pt x="2543" y="1"/>
                    <a:pt x="0" y="732"/>
                    <a:pt x="0" y="732"/>
                  </a:cubicBezTo>
                  <a:cubicBezTo>
                    <a:pt x="0" y="732"/>
                    <a:pt x="532" y="6535"/>
                    <a:pt x="3826" y="10153"/>
                  </a:cubicBezTo>
                  <a:cubicBezTo>
                    <a:pt x="7281" y="13957"/>
                    <a:pt x="11687" y="15620"/>
                    <a:pt x="13300" y="15620"/>
                  </a:cubicBezTo>
                  <a:cubicBezTo>
                    <a:pt x="13437" y="15620"/>
                    <a:pt x="13553" y="15608"/>
                    <a:pt x="13648" y="15584"/>
                  </a:cubicBezTo>
                  <a:cubicBezTo>
                    <a:pt x="14854" y="15283"/>
                    <a:pt x="15813" y="12000"/>
                    <a:pt x="15599" y="11579"/>
                  </a:cubicBezTo>
                  <a:cubicBezTo>
                    <a:pt x="15385" y="11156"/>
                    <a:pt x="7290" y="3828"/>
                    <a:pt x="7076" y="1296"/>
                  </a:cubicBezTo>
                  <a:cubicBezTo>
                    <a:pt x="6993" y="303"/>
                    <a:pt x="5891" y="1"/>
                    <a:pt x="4580"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8" name="Google Shape;2618;p40"/>
            <p:cNvSpPr/>
            <p:nvPr/>
          </p:nvSpPr>
          <p:spPr>
            <a:xfrm>
              <a:off x="2492650" y="4703650"/>
              <a:ext cx="272325" cy="302125"/>
            </a:xfrm>
            <a:custGeom>
              <a:avLst/>
              <a:gdLst/>
              <a:ahLst/>
              <a:cxnLst/>
              <a:rect l="l" t="t" r="r" b="b"/>
              <a:pathLst>
                <a:path w="10893" h="12085" extrusionOk="0">
                  <a:moveTo>
                    <a:pt x="121" y="0"/>
                  </a:moveTo>
                  <a:cubicBezTo>
                    <a:pt x="110" y="0"/>
                    <a:pt x="100" y="2"/>
                    <a:pt x="89" y="5"/>
                  </a:cubicBezTo>
                  <a:cubicBezTo>
                    <a:pt x="34" y="22"/>
                    <a:pt x="1" y="81"/>
                    <a:pt x="23" y="136"/>
                  </a:cubicBezTo>
                  <a:cubicBezTo>
                    <a:pt x="51" y="230"/>
                    <a:pt x="3185" y="9317"/>
                    <a:pt x="10738" y="12079"/>
                  </a:cubicBezTo>
                  <a:cubicBezTo>
                    <a:pt x="10749" y="12084"/>
                    <a:pt x="10761" y="12084"/>
                    <a:pt x="10777" y="12084"/>
                  </a:cubicBezTo>
                  <a:cubicBezTo>
                    <a:pt x="10815" y="12084"/>
                    <a:pt x="10859" y="12058"/>
                    <a:pt x="10875" y="12013"/>
                  </a:cubicBezTo>
                  <a:cubicBezTo>
                    <a:pt x="10892" y="11959"/>
                    <a:pt x="10865" y="11899"/>
                    <a:pt x="10809" y="11882"/>
                  </a:cubicBezTo>
                  <a:cubicBezTo>
                    <a:pt x="3355" y="9152"/>
                    <a:pt x="253" y="164"/>
                    <a:pt x="220" y="71"/>
                  </a:cubicBezTo>
                  <a:cubicBezTo>
                    <a:pt x="208" y="26"/>
                    <a:pt x="166"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19" name="Google Shape;2619;p40"/>
            <p:cNvSpPr/>
            <p:nvPr/>
          </p:nvSpPr>
          <p:spPr>
            <a:xfrm>
              <a:off x="2684900" y="4675475"/>
              <a:ext cx="156375" cy="185475"/>
            </a:xfrm>
            <a:custGeom>
              <a:avLst/>
              <a:gdLst/>
              <a:ahLst/>
              <a:cxnLst/>
              <a:rect l="l" t="t" r="r" b="b"/>
              <a:pathLst>
                <a:path w="6255" h="7419" extrusionOk="0">
                  <a:moveTo>
                    <a:pt x="122" y="0"/>
                  </a:moveTo>
                  <a:cubicBezTo>
                    <a:pt x="101" y="0"/>
                    <a:pt x="80" y="7"/>
                    <a:pt x="61" y="19"/>
                  </a:cubicBezTo>
                  <a:cubicBezTo>
                    <a:pt x="12" y="47"/>
                    <a:pt x="1" y="112"/>
                    <a:pt x="28" y="162"/>
                  </a:cubicBezTo>
                  <a:cubicBezTo>
                    <a:pt x="193" y="408"/>
                    <a:pt x="4078" y="6234"/>
                    <a:pt x="6079" y="7408"/>
                  </a:cubicBezTo>
                  <a:cubicBezTo>
                    <a:pt x="6096" y="7413"/>
                    <a:pt x="6117" y="7418"/>
                    <a:pt x="6134" y="7418"/>
                  </a:cubicBezTo>
                  <a:cubicBezTo>
                    <a:pt x="6173" y="7418"/>
                    <a:pt x="6205" y="7402"/>
                    <a:pt x="6228" y="7369"/>
                  </a:cubicBezTo>
                  <a:cubicBezTo>
                    <a:pt x="6254" y="7320"/>
                    <a:pt x="6238" y="7254"/>
                    <a:pt x="6188" y="7221"/>
                  </a:cubicBezTo>
                  <a:cubicBezTo>
                    <a:pt x="4227" y="6075"/>
                    <a:pt x="248" y="107"/>
                    <a:pt x="210" y="47"/>
                  </a:cubicBezTo>
                  <a:cubicBezTo>
                    <a:pt x="189" y="16"/>
                    <a:pt x="156" y="0"/>
                    <a:pt x="12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0" name="Google Shape;2620;p40"/>
            <p:cNvSpPr/>
            <p:nvPr/>
          </p:nvSpPr>
          <p:spPr>
            <a:xfrm>
              <a:off x="2833575" y="4511650"/>
              <a:ext cx="292150" cy="247775"/>
            </a:xfrm>
            <a:custGeom>
              <a:avLst/>
              <a:gdLst/>
              <a:ahLst/>
              <a:cxnLst/>
              <a:rect l="l" t="t" r="r" b="b"/>
              <a:pathLst>
                <a:path w="11686" h="9911" extrusionOk="0">
                  <a:moveTo>
                    <a:pt x="8533" y="1"/>
                  </a:moveTo>
                  <a:cubicBezTo>
                    <a:pt x="8327" y="1"/>
                    <a:pt x="8125" y="51"/>
                    <a:pt x="7931" y="165"/>
                  </a:cubicBezTo>
                  <a:cubicBezTo>
                    <a:pt x="3919" y="2517"/>
                    <a:pt x="1" y="3020"/>
                    <a:pt x="1" y="3020"/>
                  </a:cubicBezTo>
                  <a:lnTo>
                    <a:pt x="1086" y="9911"/>
                  </a:lnTo>
                  <a:cubicBezTo>
                    <a:pt x="9411" y="8984"/>
                    <a:pt x="11685" y="4090"/>
                    <a:pt x="11384" y="2856"/>
                  </a:cubicBezTo>
                  <a:cubicBezTo>
                    <a:pt x="11122" y="1805"/>
                    <a:pt x="9765" y="1"/>
                    <a:pt x="85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1" name="Google Shape;2621;p40"/>
            <p:cNvSpPr/>
            <p:nvPr/>
          </p:nvSpPr>
          <p:spPr>
            <a:xfrm>
              <a:off x="2825350" y="4596025"/>
              <a:ext cx="53600" cy="142975"/>
            </a:xfrm>
            <a:custGeom>
              <a:avLst/>
              <a:gdLst/>
              <a:ahLst/>
              <a:cxnLst/>
              <a:rect l="l" t="t" r="r" b="b"/>
              <a:pathLst>
                <a:path w="2144" h="5719" extrusionOk="0">
                  <a:moveTo>
                    <a:pt x="118" y="1"/>
                  </a:moveTo>
                  <a:cubicBezTo>
                    <a:pt x="87" y="1"/>
                    <a:pt x="56" y="15"/>
                    <a:pt x="34" y="40"/>
                  </a:cubicBezTo>
                  <a:cubicBezTo>
                    <a:pt x="1" y="85"/>
                    <a:pt x="6" y="151"/>
                    <a:pt x="51" y="189"/>
                  </a:cubicBezTo>
                  <a:cubicBezTo>
                    <a:pt x="1913" y="1674"/>
                    <a:pt x="1316" y="5554"/>
                    <a:pt x="1311" y="5592"/>
                  </a:cubicBezTo>
                  <a:cubicBezTo>
                    <a:pt x="1300" y="5653"/>
                    <a:pt x="1338" y="5708"/>
                    <a:pt x="1399" y="5713"/>
                  </a:cubicBezTo>
                  <a:cubicBezTo>
                    <a:pt x="1404" y="5719"/>
                    <a:pt x="1410" y="5719"/>
                    <a:pt x="1415" y="5719"/>
                  </a:cubicBezTo>
                  <a:cubicBezTo>
                    <a:pt x="1465" y="5719"/>
                    <a:pt x="1508" y="5680"/>
                    <a:pt x="1519" y="5625"/>
                  </a:cubicBezTo>
                  <a:cubicBezTo>
                    <a:pt x="1546" y="5461"/>
                    <a:pt x="2144" y="1586"/>
                    <a:pt x="182" y="24"/>
                  </a:cubicBezTo>
                  <a:cubicBezTo>
                    <a:pt x="163" y="8"/>
                    <a:pt x="141" y="1"/>
                    <a:pt x="11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2" name="Google Shape;2622;p40"/>
            <p:cNvSpPr/>
            <p:nvPr/>
          </p:nvSpPr>
          <p:spPr>
            <a:xfrm>
              <a:off x="2600100" y="4596000"/>
              <a:ext cx="196375" cy="75150"/>
            </a:xfrm>
            <a:custGeom>
              <a:avLst/>
              <a:gdLst/>
              <a:ahLst/>
              <a:cxnLst/>
              <a:rect l="l" t="t" r="r" b="b"/>
              <a:pathLst>
                <a:path w="7855" h="3006" extrusionOk="0">
                  <a:moveTo>
                    <a:pt x="7491" y="1"/>
                  </a:moveTo>
                  <a:cubicBezTo>
                    <a:pt x="7484" y="1"/>
                    <a:pt x="7477" y="2"/>
                    <a:pt x="7470" y="3"/>
                  </a:cubicBezTo>
                  <a:cubicBezTo>
                    <a:pt x="7416" y="20"/>
                    <a:pt x="7377" y="74"/>
                    <a:pt x="7394" y="129"/>
                  </a:cubicBezTo>
                  <a:cubicBezTo>
                    <a:pt x="7394" y="140"/>
                    <a:pt x="7624" y="1159"/>
                    <a:pt x="7126" y="1933"/>
                  </a:cubicBezTo>
                  <a:cubicBezTo>
                    <a:pt x="6846" y="2360"/>
                    <a:pt x="6385" y="2639"/>
                    <a:pt x="5760" y="2755"/>
                  </a:cubicBezTo>
                  <a:cubicBezTo>
                    <a:pt x="5624" y="2780"/>
                    <a:pt x="5484" y="2792"/>
                    <a:pt x="5340" y="2792"/>
                  </a:cubicBezTo>
                  <a:cubicBezTo>
                    <a:pt x="3166" y="2792"/>
                    <a:pt x="218" y="61"/>
                    <a:pt x="187" y="31"/>
                  </a:cubicBezTo>
                  <a:cubicBezTo>
                    <a:pt x="165" y="12"/>
                    <a:pt x="139" y="3"/>
                    <a:pt x="113" y="3"/>
                  </a:cubicBezTo>
                  <a:cubicBezTo>
                    <a:pt x="85" y="3"/>
                    <a:pt x="58" y="13"/>
                    <a:pt x="38" y="36"/>
                  </a:cubicBezTo>
                  <a:cubicBezTo>
                    <a:pt x="0" y="79"/>
                    <a:pt x="0" y="145"/>
                    <a:pt x="44" y="184"/>
                  </a:cubicBezTo>
                  <a:cubicBezTo>
                    <a:pt x="175" y="304"/>
                    <a:pt x="3086" y="3006"/>
                    <a:pt x="5338" y="3006"/>
                  </a:cubicBezTo>
                  <a:cubicBezTo>
                    <a:pt x="5497" y="3006"/>
                    <a:pt x="5651" y="2990"/>
                    <a:pt x="5798" y="2963"/>
                  </a:cubicBezTo>
                  <a:cubicBezTo>
                    <a:pt x="6484" y="2836"/>
                    <a:pt x="6989" y="2525"/>
                    <a:pt x="7301" y="2042"/>
                  </a:cubicBezTo>
                  <a:cubicBezTo>
                    <a:pt x="7854" y="1197"/>
                    <a:pt x="7607" y="129"/>
                    <a:pt x="7597" y="86"/>
                  </a:cubicBezTo>
                  <a:cubicBezTo>
                    <a:pt x="7587" y="33"/>
                    <a:pt x="7540" y="1"/>
                    <a:pt x="749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3" name="Google Shape;2623;p40"/>
            <p:cNvSpPr/>
            <p:nvPr/>
          </p:nvSpPr>
          <p:spPr>
            <a:xfrm>
              <a:off x="2390875" y="5033625"/>
              <a:ext cx="51000" cy="54100"/>
            </a:xfrm>
            <a:custGeom>
              <a:avLst/>
              <a:gdLst/>
              <a:ahLst/>
              <a:cxnLst/>
              <a:rect l="l" t="t" r="r" b="b"/>
              <a:pathLst>
                <a:path w="2040" h="2164" extrusionOk="0">
                  <a:moveTo>
                    <a:pt x="1658" y="0"/>
                  </a:moveTo>
                  <a:cubicBezTo>
                    <a:pt x="1629" y="0"/>
                    <a:pt x="1600" y="12"/>
                    <a:pt x="1579" y="36"/>
                  </a:cubicBezTo>
                  <a:lnTo>
                    <a:pt x="27" y="1812"/>
                  </a:lnTo>
                  <a:cubicBezTo>
                    <a:pt x="11" y="1834"/>
                    <a:pt x="1" y="1862"/>
                    <a:pt x="1" y="1890"/>
                  </a:cubicBezTo>
                  <a:cubicBezTo>
                    <a:pt x="6" y="1917"/>
                    <a:pt x="16" y="1944"/>
                    <a:pt x="39" y="1961"/>
                  </a:cubicBezTo>
                  <a:cubicBezTo>
                    <a:pt x="54" y="1971"/>
                    <a:pt x="297" y="2163"/>
                    <a:pt x="664" y="2163"/>
                  </a:cubicBezTo>
                  <a:cubicBezTo>
                    <a:pt x="717" y="2163"/>
                    <a:pt x="778" y="2158"/>
                    <a:pt x="844" y="2147"/>
                  </a:cubicBezTo>
                  <a:cubicBezTo>
                    <a:pt x="1266" y="2075"/>
                    <a:pt x="1661" y="1746"/>
                    <a:pt x="2007" y="1171"/>
                  </a:cubicBezTo>
                  <a:cubicBezTo>
                    <a:pt x="2039" y="1121"/>
                    <a:pt x="2022" y="1056"/>
                    <a:pt x="1974" y="1023"/>
                  </a:cubicBezTo>
                  <a:cubicBezTo>
                    <a:pt x="1958" y="1014"/>
                    <a:pt x="1940" y="1010"/>
                    <a:pt x="1922" y="1010"/>
                  </a:cubicBezTo>
                  <a:cubicBezTo>
                    <a:pt x="1885" y="1010"/>
                    <a:pt x="1847" y="1028"/>
                    <a:pt x="1825" y="1062"/>
                  </a:cubicBezTo>
                  <a:cubicBezTo>
                    <a:pt x="1513" y="1577"/>
                    <a:pt x="1173" y="1872"/>
                    <a:pt x="811" y="1938"/>
                  </a:cubicBezTo>
                  <a:cubicBezTo>
                    <a:pt x="758" y="1948"/>
                    <a:pt x="708" y="1952"/>
                    <a:pt x="660" y="1952"/>
                  </a:cubicBezTo>
                  <a:cubicBezTo>
                    <a:pt x="490" y="1952"/>
                    <a:pt x="354" y="1899"/>
                    <a:pt x="269" y="1857"/>
                  </a:cubicBezTo>
                  <a:lnTo>
                    <a:pt x="1737" y="174"/>
                  </a:lnTo>
                  <a:cubicBezTo>
                    <a:pt x="1776" y="130"/>
                    <a:pt x="1770" y="64"/>
                    <a:pt x="1726" y="26"/>
                  </a:cubicBezTo>
                  <a:cubicBezTo>
                    <a:pt x="1707" y="8"/>
                    <a:pt x="1683" y="0"/>
                    <a:pt x="165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4" name="Google Shape;2624;p40"/>
            <p:cNvSpPr/>
            <p:nvPr/>
          </p:nvSpPr>
          <p:spPr>
            <a:xfrm>
              <a:off x="2458675" y="4743225"/>
              <a:ext cx="280525" cy="301375"/>
            </a:xfrm>
            <a:custGeom>
              <a:avLst/>
              <a:gdLst/>
              <a:ahLst/>
              <a:cxnLst/>
              <a:rect l="l" t="t" r="r" b="b"/>
              <a:pathLst>
                <a:path w="11221" h="12055" extrusionOk="0">
                  <a:moveTo>
                    <a:pt x="1689" y="0"/>
                  </a:moveTo>
                  <a:cubicBezTo>
                    <a:pt x="1689" y="0"/>
                    <a:pt x="1" y="2254"/>
                    <a:pt x="281" y="4457"/>
                  </a:cubicBezTo>
                  <a:cubicBezTo>
                    <a:pt x="559" y="6617"/>
                    <a:pt x="5768" y="12055"/>
                    <a:pt x="7904" y="12055"/>
                  </a:cubicBezTo>
                  <a:cubicBezTo>
                    <a:pt x="7951" y="12055"/>
                    <a:pt x="7998" y="12052"/>
                    <a:pt x="8042" y="12047"/>
                  </a:cubicBezTo>
                  <a:cubicBezTo>
                    <a:pt x="10074" y="11790"/>
                    <a:pt x="11220" y="10639"/>
                    <a:pt x="11220" y="10639"/>
                  </a:cubicBezTo>
                  <a:cubicBezTo>
                    <a:pt x="5389" y="8808"/>
                    <a:pt x="1689" y="0"/>
                    <a:pt x="168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5" name="Google Shape;2625;p40"/>
            <p:cNvSpPr/>
            <p:nvPr/>
          </p:nvSpPr>
          <p:spPr>
            <a:xfrm>
              <a:off x="2258900" y="3910125"/>
              <a:ext cx="663225" cy="517725"/>
            </a:xfrm>
            <a:custGeom>
              <a:avLst/>
              <a:gdLst/>
              <a:ahLst/>
              <a:cxnLst/>
              <a:rect l="l" t="t" r="r" b="b"/>
              <a:pathLst>
                <a:path w="26529" h="20709" extrusionOk="0">
                  <a:moveTo>
                    <a:pt x="16662" y="1"/>
                  </a:moveTo>
                  <a:cubicBezTo>
                    <a:pt x="15985" y="1"/>
                    <a:pt x="15188" y="119"/>
                    <a:pt x="14251" y="396"/>
                  </a:cubicBezTo>
                  <a:cubicBezTo>
                    <a:pt x="10831" y="1403"/>
                    <a:pt x="12651" y="4391"/>
                    <a:pt x="9987" y="4863"/>
                  </a:cubicBezTo>
                  <a:cubicBezTo>
                    <a:pt x="1" y="6644"/>
                    <a:pt x="5383" y="15708"/>
                    <a:pt x="5383" y="15708"/>
                  </a:cubicBezTo>
                  <a:cubicBezTo>
                    <a:pt x="4629" y="19881"/>
                    <a:pt x="6563" y="20708"/>
                    <a:pt x="8469" y="20708"/>
                  </a:cubicBezTo>
                  <a:cubicBezTo>
                    <a:pt x="9720" y="20708"/>
                    <a:pt x="10959" y="20352"/>
                    <a:pt x="11417" y="20352"/>
                  </a:cubicBezTo>
                  <a:cubicBezTo>
                    <a:pt x="12580" y="20352"/>
                    <a:pt x="11002" y="16750"/>
                    <a:pt x="11002" y="16750"/>
                  </a:cubicBezTo>
                  <a:cubicBezTo>
                    <a:pt x="14799" y="16328"/>
                    <a:pt x="12163" y="12371"/>
                    <a:pt x="14799" y="9379"/>
                  </a:cubicBezTo>
                  <a:cubicBezTo>
                    <a:pt x="16589" y="7345"/>
                    <a:pt x="18217" y="6663"/>
                    <a:pt x="19597" y="6663"/>
                  </a:cubicBezTo>
                  <a:cubicBezTo>
                    <a:pt x="22399" y="6663"/>
                    <a:pt x="24171" y="9477"/>
                    <a:pt x="24171" y="9477"/>
                  </a:cubicBezTo>
                  <a:cubicBezTo>
                    <a:pt x="24171" y="9477"/>
                    <a:pt x="24969" y="10501"/>
                    <a:pt x="25590" y="10501"/>
                  </a:cubicBezTo>
                  <a:cubicBezTo>
                    <a:pt x="25765" y="10501"/>
                    <a:pt x="25926" y="10420"/>
                    <a:pt x="26051" y="10211"/>
                  </a:cubicBezTo>
                  <a:cubicBezTo>
                    <a:pt x="26529" y="9422"/>
                    <a:pt x="25745" y="4725"/>
                    <a:pt x="23405" y="3355"/>
                  </a:cubicBezTo>
                  <a:cubicBezTo>
                    <a:pt x="22758" y="2975"/>
                    <a:pt x="22246" y="2837"/>
                    <a:pt x="21842" y="2837"/>
                  </a:cubicBezTo>
                  <a:cubicBezTo>
                    <a:pt x="20787" y="2837"/>
                    <a:pt x="20478" y="3778"/>
                    <a:pt x="20478" y="3778"/>
                  </a:cubicBezTo>
                  <a:cubicBezTo>
                    <a:pt x="20478" y="3778"/>
                    <a:pt x="20493" y="1"/>
                    <a:pt x="1666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6" name="Google Shape;2626;p40"/>
            <p:cNvSpPr/>
            <p:nvPr/>
          </p:nvSpPr>
          <p:spPr>
            <a:xfrm>
              <a:off x="2440550" y="4354700"/>
              <a:ext cx="155325" cy="120950"/>
            </a:xfrm>
            <a:custGeom>
              <a:avLst/>
              <a:gdLst/>
              <a:ahLst/>
              <a:cxnLst/>
              <a:rect l="l" t="t" r="r" b="b"/>
              <a:pathLst>
                <a:path w="6213" h="4838" extrusionOk="0">
                  <a:moveTo>
                    <a:pt x="2490" y="0"/>
                  </a:moveTo>
                  <a:cubicBezTo>
                    <a:pt x="2051" y="0"/>
                    <a:pt x="1624" y="275"/>
                    <a:pt x="1280" y="1034"/>
                  </a:cubicBezTo>
                  <a:cubicBezTo>
                    <a:pt x="1" y="3846"/>
                    <a:pt x="2167" y="4838"/>
                    <a:pt x="3798" y="4838"/>
                  </a:cubicBezTo>
                  <a:cubicBezTo>
                    <a:pt x="4145" y="4838"/>
                    <a:pt x="4467" y="4793"/>
                    <a:pt x="4727" y="4712"/>
                  </a:cubicBezTo>
                  <a:cubicBezTo>
                    <a:pt x="6212" y="4239"/>
                    <a:pt x="4864" y="1883"/>
                    <a:pt x="4864" y="1883"/>
                  </a:cubicBezTo>
                  <a:cubicBezTo>
                    <a:pt x="4864" y="1883"/>
                    <a:pt x="3639" y="0"/>
                    <a:pt x="2490" y="0"/>
                  </a:cubicBezTo>
                  <a:close/>
                </a:path>
              </a:pathLst>
            </a:custGeom>
            <a:solidFill>
              <a:srgbClr val="B5633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7" name="Google Shape;2627;p40"/>
            <p:cNvSpPr/>
            <p:nvPr/>
          </p:nvSpPr>
          <p:spPr>
            <a:xfrm>
              <a:off x="2492650" y="4398075"/>
              <a:ext cx="57575" cy="49075"/>
            </a:xfrm>
            <a:custGeom>
              <a:avLst/>
              <a:gdLst/>
              <a:ahLst/>
              <a:cxnLst/>
              <a:rect l="l" t="t" r="r" b="b"/>
              <a:pathLst>
                <a:path w="2303" h="1963" extrusionOk="0">
                  <a:moveTo>
                    <a:pt x="620" y="1"/>
                  </a:moveTo>
                  <a:cubicBezTo>
                    <a:pt x="287" y="1"/>
                    <a:pt x="65" y="172"/>
                    <a:pt x="56" y="181"/>
                  </a:cubicBezTo>
                  <a:cubicBezTo>
                    <a:pt x="13" y="220"/>
                    <a:pt x="1" y="285"/>
                    <a:pt x="40" y="334"/>
                  </a:cubicBezTo>
                  <a:cubicBezTo>
                    <a:pt x="61" y="359"/>
                    <a:pt x="91" y="371"/>
                    <a:pt x="120" y="371"/>
                  </a:cubicBezTo>
                  <a:cubicBezTo>
                    <a:pt x="144" y="371"/>
                    <a:pt x="168" y="363"/>
                    <a:pt x="188" y="346"/>
                  </a:cubicBezTo>
                  <a:cubicBezTo>
                    <a:pt x="188" y="346"/>
                    <a:pt x="358" y="215"/>
                    <a:pt x="612" y="215"/>
                  </a:cubicBezTo>
                  <a:cubicBezTo>
                    <a:pt x="674" y="215"/>
                    <a:pt x="742" y="223"/>
                    <a:pt x="812" y="242"/>
                  </a:cubicBezTo>
                  <a:cubicBezTo>
                    <a:pt x="1141" y="329"/>
                    <a:pt x="1624" y="685"/>
                    <a:pt x="2084" y="1891"/>
                  </a:cubicBezTo>
                  <a:cubicBezTo>
                    <a:pt x="2100" y="1935"/>
                    <a:pt x="2145" y="1962"/>
                    <a:pt x="2183" y="1962"/>
                  </a:cubicBezTo>
                  <a:cubicBezTo>
                    <a:pt x="2199" y="1962"/>
                    <a:pt x="2211" y="1957"/>
                    <a:pt x="2221" y="1952"/>
                  </a:cubicBezTo>
                  <a:cubicBezTo>
                    <a:pt x="2276" y="1935"/>
                    <a:pt x="2303" y="1869"/>
                    <a:pt x="2282" y="1814"/>
                  </a:cubicBezTo>
                  <a:cubicBezTo>
                    <a:pt x="1887" y="784"/>
                    <a:pt x="1410" y="181"/>
                    <a:pt x="868" y="33"/>
                  </a:cubicBezTo>
                  <a:cubicBezTo>
                    <a:pt x="780" y="10"/>
                    <a:pt x="697" y="1"/>
                    <a:pt x="62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8" name="Google Shape;2628;p40"/>
            <p:cNvSpPr/>
            <p:nvPr/>
          </p:nvSpPr>
          <p:spPr>
            <a:xfrm>
              <a:off x="2749450" y="4347900"/>
              <a:ext cx="92800" cy="67450"/>
            </a:xfrm>
            <a:custGeom>
              <a:avLst/>
              <a:gdLst/>
              <a:ahLst/>
              <a:cxnLst/>
              <a:rect l="l" t="t" r="r" b="b"/>
              <a:pathLst>
                <a:path w="3712" h="2698" extrusionOk="0">
                  <a:moveTo>
                    <a:pt x="3371" y="0"/>
                  </a:moveTo>
                  <a:cubicBezTo>
                    <a:pt x="3367" y="0"/>
                    <a:pt x="3364" y="1"/>
                    <a:pt x="3360" y="1"/>
                  </a:cubicBezTo>
                  <a:cubicBezTo>
                    <a:pt x="3300" y="13"/>
                    <a:pt x="3262" y="61"/>
                    <a:pt x="3267" y="122"/>
                  </a:cubicBezTo>
                  <a:cubicBezTo>
                    <a:pt x="3272" y="138"/>
                    <a:pt x="3481" y="1657"/>
                    <a:pt x="2429" y="2341"/>
                  </a:cubicBezTo>
                  <a:cubicBezTo>
                    <a:pt x="2279" y="2435"/>
                    <a:pt x="2126" y="2485"/>
                    <a:pt x="1963" y="2485"/>
                  </a:cubicBezTo>
                  <a:cubicBezTo>
                    <a:pt x="1899" y="2485"/>
                    <a:pt x="1833" y="2478"/>
                    <a:pt x="1765" y="2462"/>
                  </a:cubicBezTo>
                  <a:cubicBezTo>
                    <a:pt x="954" y="2275"/>
                    <a:pt x="219" y="1091"/>
                    <a:pt x="209" y="1081"/>
                  </a:cubicBezTo>
                  <a:cubicBezTo>
                    <a:pt x="191" y="1049"/>
                    <a:pt x="157" y="1031"/>
                    <a:pt x="122" y="1031"/>
                  </a:cubicBezTo>
                  <a:cubicBezTo>
                    <a:pt x="103" y="1031"/>
                    <a:pt x="84" y="1036"/>
                    <a:pt x="67" y="1048"/>
                  </a:cubicBezTo>
                  <a:cubicBezTo>
                    <a:pt x="17" y="1076"/>
                    <a:pt x="1" y="1141"/>
                    <a:pt x="28" y="1190"/>
                  </a:cubicBezTo>
                  <a:cubicBezTo>
                    <a:pt x="61" y="1245"/>
                    <a:pt x="818" y="2462"/>
                    <a:pt x="1716" y="2665"/>
                  </a:cubicBezTo>
                  <a:cubicBezTo>
                    <a:pt x="1804" y="2687"/>
                    <a:pt x="1886" y="2697"/>
                    <a:pt x="1969" y="2697"/>
                  </a:cubicBezTo>
                  <a:cubicBezTo>
                    <a:pt x="2171" y="2697"/>
                    <a:pt x="2363" y="2637"/>
                    <a:pt x="2543" y="2517"/>
                  </a:cubicBezTo>
                  <a:cubicBezTo>
                    <a:pt x="3712" y="1761"/>
                    <a:pt x="3487" y="160"/>
                    <a:pt x="3481" y="89"/>
                  </a:cubicBezTo>
                  <a:cubicBezTo>
                    <a:pt x="3470" y="37"/>
                    <a:pt x="3422" y="0"/>
                    <a:pt x="337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29" name="Google Shape;2629;p40"/>
            <p:cNvSpPr/>
            <p:nvPr/>
          </p:nvSpPr>
          <p:spPr>
            <a:xfrm>
              <a:off x="2612025" y="4366025"/>
              <a:ext cx="105525" cy="93950"/>
            </a:xfrm>
            <a:custGeom>
              <a:avLst/>
              <a:gdLst/>
              <a:ahLst/>
              <a:cxnLst/>
              <a:rect l="l" t="t" r="r" b="b"/>
              <a:pathLst>
                <a:path w="4221" h="3758" extrusionOk="0">
                  <a:moveTo>
                    <a:pt x="2110" y="0"/>
                  </a:moveTo>
                  <a:cubicBezTo>
                    <a:pt x="1690" y="0"/>
                    <a:pt x="1267" y="140"/>
                    <a:pt x="915" y="427"/>
                  </a:cubicBezTo>
                  <a:cubicBezTo>
                    <a:pt x="115" y="1085"/>
                    <a:pt x="1" y="2268"/>
                    <a:pt x="658" y="3069"/>
                  </a:cubicBezTo>
                  <a:cubicBezTo>
                    <a:pt x="1030" y="3522"/>
                    <a:pt x="1571" y="3757"/>
                    <a:pt x="2115" y="3757"/>
                  </a:cubicBezTo>
                  <a:cubicBezTo>
                    <a:pt x="2532" y="3757"/>
                    <a:pt x="2952" y="3618"/>
                    <a:pt x="3300" y="3333"/>
                  </a:cubicBezTo>
                  <a:cubicBezTo>
                    <a:pt x="4099" y="2675"/>
                    <a:pt x="4220" y="1491"/>
                    <a:pt x="3563" y="685"/>
                  </a:cubicBezTo>
                  <a:cubicBezTo>
                    <a:pt x="3192" y="234"/>
                    <a:pt x="2654" y="0"/>
                    <a:pt x="2110"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0" name="Google Shape;2630;p40"/>
            <p:cNvSpPr/>
            <p:nvPr/>
          </p:nvSpPr>
          <p:spPr>
            <a:xfrm>
              <a:off x="2835225" y="4274650"/>
              <a:ext cx="105375" cy="93950"/>
            </a:xfrm>
            <a:custGeom>
              <a:avLst/>
              <a:gdLst/>
              <a:ahLst/>
              <a:cxnLst/>
              <a:rect l="l" t="t" r="r" b="b"/>
              <a:pathLst>
                <a:path w="4215" h="3758" extrusionOk="0">
                  <a:moveTo>
                    <a:pt x="2104" y="0"/>
                  </a:moveTo>
                  <a:cubicBezTo>
                    <a:pt x="1685" y="0"/>
                    <a:pt x="1264" y="140"/>
                    <a:pt x="916" y="426"/>
                  </a:cubicBezTo>
                  <a:cubicBezTo>
                    <a:pt x="116" y="1084"/>
                    <a:pt x="0" y="2268"/>
                    <a:pt x="658" y="3068"/>
                  </a:cubicBezTo>
                  <a:cubicBezTo>
                    <a:pt x="1029" y="3523"/>
                    <a:pt x="1568" y="3757"/>
                    <a:pt x="2110" y="3757"/>
                  </a:cubicBezTo>
                  <a:cubicBezTo>
                    <a:pt x="2529" y="3757"/>
                    <a:pt x="2951" y="3617"/>
                    <a:pt x="3299" y="3331"/>
                  </a:cubicBezTo>
                  <a:cubicBezTo>
                    <a:pt x="4100" y="2673"/>
                    <a:pt x="4215" y="1489"/>
                    <a:pt x="3557" y="689"/>
                  </a:cubicBezTo>
                  <a:cubicBezTo>
                    <a:pt x="3186" y="235"/>
                    <a:pt x="2647" y="0"/>
                    <a:pt x="2104" y="0"/>
                  </a:cubicBezTo>
                  <a:close/>
                </a:path>
              </a:pathLst>
            </a:custGeom>
            <a:solidFill>
              <a:srgbClr val="9E55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1" name="Google Shape;2631;p40"/>
            <p:cNvSpPr/>
            <p:nvPr/>
          </p:nvSpPr>
          <p:spPr>
            <a:xfrm>
              <a:off x="2656950" y="4301525"/>
              <a:ext cx="53475" cy="47575"/>
            </a:xfrm>
            <a:custGeom>
              <a:avLst/>
              <a:gdLst/>
              <a:ahLst/>
              <a:cxnLst/>
              <a:rect l="l" t="t" r="r" b="b"/>
              <a:pathLst>
                <a:path w="2139" h="1903" extrusionOk="0">
                  <a:moveTo>
                    <a:pt x="1070" y="1"/>
                  </a:moveTo>
                  <a:cubicBezTo>
                    <a:pt x="857" y="1"/>
                    <a:pt x="643" y="71"/>
                    <a:pt x="466" y="217"/>
                  </a:cubicBezTo>
                  <a:cubicBezTo>
                    <a:pt x="61" y="552"/>
                    <a:pt x="1" y="1149"/>
                    <a:pt x="335" y="1555"/>
                  </a:cubicBezTo>
                  <a:cubicBezTo>
                    <a:pt x="524" y="1783"/>
                    <a:pt x="797" y="1902"/>
                    <a:pt x="1072" y="1902"/>
                  </a:cubicBezTo>
                  <a:cubicBezTo>
                    <a:pt x="1283" y="1902"/>
                    <a:pt x="1496" y="1832"/>
                    <a:pt x="1672" y="1686"/>
                  </a:cubicBezTo>
                  <a:cubicBezTo>
                    <a:pt x="2078" y="1352"/>
                    <a:pt x="2138" y="755"/>
                    <a:pt x="1804" y="348"/>
                  </a:cubicBezTo>
                  <a:cubicBezTo>
                    <a:pt x="1618" y="120"/>
                    <a:pt x="1345" y="1"/>
                    <a:pt x="10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2" name="Google Shape;2632;p40"/>
            <p:cNvSpPr/>
            <p:nvPr/>
          </p:nvSpPr>
          <p:spPr>
            <a:xfrm>
              <a:off x="2809350" y="4234550"/>
              <a:ext cx="53450" cy="47625"/>
            </a:xfrm>
            <a:custGeom>
              <a:avLst/>
              <a:gdLst/>
              <a:ahLst/>
              <a:cxnLst/>
              <a:rect l="l" t="t" r="r" b="b"/>
              <a:pathLst>
                <a:path w="2138" h="1905" extrusionOk="0">
                  <a:moveTo>
                    <a:pt x="1067" y="0"/>
                  </a:moveTo>
                  <a:cubicBezTo>
                    <a:pt x="855" y="0"/>
                    <a:pt x="642" y="71"/>
                    <a:pt x="466" y="216"/>
                  </a:cubicBezTo>
                  <a:cubicBezTo>
                    <a:pt x="59" y="551"/>
                    <a:pt x="0" y="1148"/>
                    <a:pt x="334" y="1554"/>
                  </a:cubicBezTo>
                  <a:cubicBezTo>
                    <a:pt x="520" y="1786"/>
                    <a:pt x="793" y="1904"/>
                    <a:pt x="1068" y="1904"/>
                  </a:cubicBezTo>
                  <a:cubicBezTo>
                    <a:pt x="1281" y="1904"/>
                    <a:pt x="1494" y="1834"/>
                    <a:pt x="1671" y="1691"/>
                  </a:cubicBezTo>
                  <a:cubicBezTo>
                    <a:pt x="2077" y="1357"/>
                    <a:pt x="2138" y="753"/>
                    <a:pt x="1802" y="348"/>
                  </a:cubicBezTo>
                  <a:cubicBezTo>
                    <a:pt x="1614" y="119"/>
                    <a:pt x="1341" y="0"/>
                    <a:pt x="10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3" name="Google Shape;2633;p40"/>
            <p:cNvSpPr/>
            <p:nvPr/>
          </p:nvSpPr>
          <p:spPr>
            <a:xfrm>
              <a:off x="2759200" y="4292250"/>
              <a:ext cx="61500" cy="71175"/>
            </a:xfrm>
            <a:custGeom>
              <a:avLst/>
              <a:gdLst/>
              <a:ahLst/>
              <a:cxnLst/>
              <a:rect l="l" t="t" r="r" b="b"/>
              <a:pathLst>
                <a:path w="2460" h="2847" extrusionOk="0">
                  <a:moveTo>
                    <a:pt x="121" y="0"/>
                  </a:moveTo>
                  <a:cubicBezTo>
                    <a:pt x="104" y="0"/>
                    <a:pt x="87" y="4"/>
                    <a:pt x="71" y="13"/>
                  </a:cubicBezTo>
                  <a:cubicBezTo>
                    <a:pt x="21" y="41"/>
                    <a:pt x="0" y="106"/>
                    <a:pt x="26" y="155"/>
                  </a:cubicBezTo>
                  <a:lnTo>
                    <a:pt x="904" y="1756"/>
                  </a:lnTo>
                  <a:cubicBezTo>
                    <a:pt x="914" y="1784"/>
                    <a:pt x="942" y="1799"/>
                    <a:pt x="970" y="1805"/>
                  </a:cubicBezTo>
                  <a:cubicBezTo>
                    <a:pt x="980" y="1809"/>
                    <a:pt x="991" y="1811"/>
                    <a:pt x="1001" y="1811"/>
                  </a:cubicBezTo>
                  <a:cubicBezTo>
                    <a:pt x="1020" y="1811"/>
                    <a:pt x="1038" y="1805"/>
                    <a:pt x="1052" y="1794"/>
                  </a:cubicBezTo>
                  <a:lnTo>
                    <a:pt x="2138" y="1088"/>
                  </a:lnTo>
                  <a:lnTo>
                    <a:pt x="1551" y="2704"/>
                  </a:lnTo>
                  <a:cubicBezTo>
                    <a:pt x="1529" y="2758"/>
                    <a:pt x="1556" y="2819"/>
                    <a:pt x="1611" y="2841"/>
                  </a:cubicBezTo>
                  <a:cubicBezTo>
                    <a:pt x="1627" y="2841"/>
                    <a:pt x="1638" y="2846"/>
                    <a:pt x="1650" y="2846"/>
                  </a:cubicBezTo>
                  <a:cubicBezTo>
                    <a:pt x="1693" y="2846"/>
                    <a:pt x="1731" y="2819"/>
                    <a:pt x="1748" y="2775"/>
                  </a:cubicBezTo>
                  <a:lnTo>
                    <a:pt x="2444" y="863"/>
                  </a:lnTo>
                  <a:cubicBezTo>
                    <a:pt x="2460" y="818"/>
                    <a:pt x="2449" y="769"/>
                    <a:pt x="2411" y="742"/>
                  </a:cubicBezTo>
                  <a:cubicBezTo>
                    <a:pt x="2393" y="727"/>
                    <a:pt x="2370" y="718"/>
                    <a:pt x="2347" y="718"/>
                  </a:cubicBezTo>
                  <a:cubicBezTo>
                    <a:pt x="2327" y="718"/>
                    <a:pt x="2308" y="724"/>
                    <a:pt x="2290" y="737"/>
                  </a:cubicBezTo>
                  <a:lnTo>
                    <a:pt x="1035" y="1553"/>
                  </a:lnTo>
                  <a:lnTo>
                    <a:pt x="213" y="56"/>
                  </a:lnTo>
                  <a:cubicBezTo>
                    <a:pt x="194" y="20"/>
                    <a:pt x="158" y="0"/>
                    <a:pt x="121"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4" name="Google Shape;2634;p40"/>
            <p:cNvSpPr/>
            <p:nvPr/>
          </p:nvSpPr>
          <p:spPr>
            <a:xfrm>
              <a:off x="2243275" y="4905400"/>
              <a:ext cx="28675" cy="182325"/>
            </a:xfrm>
            <a:custGeom>
              <a:avLst/>
              <a:gdLst/>
              <a:ahLst/>
              <a:cxnLst/>
              <a:rect l="l" t="t" r="r" b="b"/>
              <a:pathLst>
                <a:path w="1147" h="7293" extrusionOk="0">
                  <a:moveTo>
                    <a:pt x="116" y="1"/>
                  </a:moveTo>
                  <a:cubicBezTo>
                    <a:pt x="111" y="1"/>
                    <a:pt x="105" y="1"/>
                    <a:pt x="100" y="2"/>
                  </a:cubicBezTo>
                  <a:cubicBezTo>
                    <a:pt x="44" y="2"/>
                    <a:pt x="1" y="57"/>
                    <a:pt x="6" y="113"/>
                  </a:cubicBezTo>
                  <a:cubicBezTo>
                    <a:pt x="23" y="338"/>
                    <a:pt x="439" y="5632"/>
                    <a:pt x="927" y="7221"/>
                  </a:cubicBezTo>
                  <a:cubicBezTo>
                    <a:pt x="944" y="7265"/>
                    <a:pt x="982" y="7292"/>
                    <a:pt x="1026" y="7292"/>
                  </a:cubicBezTo>
                  <a:cubicBezTo>
                    <a:pt x="1038" y="7292"/>
                    <a:pt x="1048" y="7292"/>
                    <a:pt x="1059" y="7287"/>
                  </a:cubicBezTo>
                  <a:cubicBezTo>
                    <a:pt x="1114" y="7270"/>
                    <a:pt x="1147" y="7216"/>
                    <a:pt x="1130" y="7155"/>
                  </a:cubicBezTo>
                  <a:cubicBezTo>
                    <a:pt x="648" y="5587"/>
                    <a:pt x="221" y="151"/>
                    <a:pt x="215" y="96"/>
                  </a:cubicBezTo>
                  <a:cubicBezTo>
                    <a:pt x="209" y="47"/>
                    <a:pt x="169" y="1"/>
                    <a:pt x="11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5" name="Google Shape;2635;p40"/>
            <p:cNvSpPr/>
            <p:nvPr/>
          </p:nvSpPr>
          <p:spPr>
            <a:xfrm>
              <a:off x="2217675" y="4905400"/>
              <a:ext cx="111575" cy="37350"/>
            </a:xfrm>
            <a:custGeom>
              <a:avLst/>
              <a:gdLst/>
              <a:ahLst/>
              <a:cxnLst/>
              <a:rect l="l" t="t" r="r" b="b"/>
              <a:pathLst>
                <a:path w="4463" h="1494" extrusionOk="0">
                  <a:moveTo>
                    <a:pt x="4339" y="1"/>
                  </a:moveTo>
                  <a:cubicBezTo>
                    <a:pt x="4321" y="1"/>
                    <a:pt x="4302" y="5"/>
                    <a:pt x="4286" y="14"/>
                  </a:cubicBezTo>
                  <a:cubicBezTo>
                    <a:pt x="2325" y="1170"/>
                    <a:pt x="127" y="1279"/>
                    <a:pt x="104" y="1279"/>
                  </a:cubicBezTo>
                  <a:cubicBezTo>
                    <a:pt x="49" y="1285"/>
                    <a:pt x="0" y="1335"/>
                    <a:pt x="6" y="1390"/>
                  </a:cubicBezTo>
                  <a:cubicBezTo>
                    <a:pt x="6" y="1449"/>
                    <a:pt x="56" y="1494"/>
                    <a:pt x="109" y="1494"/>
                  </a:cubicBezTo>
                  <a:lnTo>
                    <a:pt x="115" y="1494"/>
                  </a:lnTo>
                  <a:cubicBezTo>
                    <a:pt x="137" y="1494"/>
                    <a:pt x="2384" y="1378"/>
                    <a:pt x="4396" y="194"/>
                  </a:cubicBezTo>
                  <a:cubicBezTo>
                    <a:pt x="4445" y="167"/>
                    <a:pt x="4462" y="101"/>
                    <a:pt x="4435" y="52"/>
                  </a:cubicBezTo>
                  <a:cubicBezTo>
                    <a:pt x="4412" y="19"/>
                    <a:pt x="4376" y="1"/>
                    <a:pt x="433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6" name="Google Shape;2636;p40"/>
            <p:cNvSpPr/>
            <p:nvPr/>
          </p:nvSpPr>
          <p:spPr>
            <a:xfrm>
              <a:off x="2371675" y="5169900"/>
              <a:ext cx="118700" cy="100075"/>
            </a:xfrm>
            <a:custGeom>
              <a:avLst/>
              <a:gdLst/>
              <a:ahLst/>
              <a:cxnLst/>
              <a:rect l="l" t="t" r="r" b="b"/>
              <a:pathLst>
                <a:path w="4748" h="4003" extrusionOk="0">
                  <a:moveTo>
                    <a:pt x="117" y="0"/>
                  </a:moveTo>
                  <a:cubicBezTo>
                    <a:pt x="88" y="0"/>
                    <a:pt x="59" y="11"/>
                    <a:pt x="38" y="34"/>
                  </a:cubicBezTo>
                  <a:cubicBezTo>
                    <a:pt x="0" y="77"/>
                    <a:pt x="6" y="143"/>
                    <a:pt x="50" y="187"/>
                  </a:cubicBezTo>
                  <a:cubicBezTo>
                    <a:pt x="187" y="314"/>
                    <a:pt x="3519" y="3339"/>
                    <a:pt x="4571" y="3985"/>
                  </a:cubicBezTo>
                  <a:cubicBezTo>
                    <a:pt x="4588" y="3997"/>
                    <a:pt x="4610" y="4002"/>
                    <a:pt x="4627" y="4002"/>
                  </a:cubicBezTo>
                  <a:cubicBezTo>
                    <a:pt x="4665" y="4002"/>
                    <a:pt x="4698" y="3985"/>
                    <a:pt x="4715" y="3952"/>
                  </a:cubicBezTo>
                  <a:cubicBezTo>
                    <a:pt x="4748" y="3903"/>
                    <a:pt x="4731" y="3838"/>
                    <a:pt x="4682" y="3805"/>
                  </a:cubicBezTo>
                  <a:cubicBezTo>
                    <a:pt x="3645" y="3168"/>
                    <a:pt x="225" y="61"/>
                    <a:pt x="192" y="28"/>
                  </a:cubicBezTo>
                  <a:cubicBezTo>
                    <a:pt x="171" y="10"/>
                    <a:pt x="144" y="0"/>
                    <a:pt x="11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637" name="Google Shape;2637;p40"/>
          <p:cNvSpPr/>
          <p:nvPr/>
        </p:nvSpPr>
        <p:spPr>
          <a:xfrm flipH="1">
            <a:off x="6944874" y="4153100"/>
            <a:ext cx="193500" cy="183900"/>
          </a:xfrm>
          <a:prstGeom prst="star5">
            <a:avLst>
              <a:gd name="adj" fmla="val 19098"/>
              <a:gd name="hf" fmla="val 105146"/>
              <a:gd name="vf" fmla="val 110557"/>
            </a:avLst>
          </a:pr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38" name="Google Shape;2638;p40"/>
          <p:cNvSpPr/>
          <p:nvPr/>
        </p:nvSpPr>
        <p:spPr>
          <a:xfrm flipH="1">
            <a:off x="4489261" y="677100"/>
            <a:ext cx="193500" cy="183900"/>
          </a:xfrm>
          <a:prstGeom prst="star5">
            <a:avLst>
              <a:gd name="adj" fmla="val 19098"/>
              <a:gd name="hf" fmla="val 105146"/>
              <a:gd name="vf" fmla="val 110557"/>
            </a:avLst>
          </a:pr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39" name="Google Shape;2639;p40"/>
          <p:cNvGrpSpPr/>
          <p:nvPr/>
        </p:nvGrpSpPr>
        <p:grpSpPr>
          <a:xfrm>
            <a:off x="1140337" y="588160"/>
            <a:ext cx="7010543" cy="3564252"/>
            <a:chOff x="1140337" y="588160"/>
            <a:chExt cx="7010543" cy="3564252"/>
          </a:xfrm>
        </p:grpSpPr>
        <p:sp>
          <p:nvSpPr>
            <p:cNvPr id="2640" name="Google Shape;2640;p40"/>
            <p:cNvSpPr/>
            <p:nvPr/>
          </p:nvSpPr>
          <p:spPr>
            <a:xfrm>
              <a:off x="1334137" y="384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2641" name="Google Shape;2641;p40"/>
            <p:cNvGrpSpPr/>
            <p:nvPr/>
          </p:nvGrpSpPr>
          <p:grpSpPr>
            <a:xfrm>
              <a:off x="1140337" y="588160"/>
              <a:ext cx="7010543" cy="3120252"/>
              <a:chOff x="1140337" y="588160"/>
              <a:chExt cx="7010543" cy="3120252"/>
            </a:xfrm>
          </p:grpSpPr>
          <p:sp>
            <p:nvSpPr>
              <p:cNvPr id="2642" name="Google Shape;2642;p40"/>
              <p:cNvSpPr/>
              <p:nvPr/>
            </p:nvSpPr>
            <p:spPr>
              <a:xfrm>
                <a:off x="6046837" y="588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3" name="Google Shape;2643;p40"/>
              <p:cNvSpPr/>
              <p:nvPr/>
            </p:nvSpPr>
            <p:spPr>
              <a:xfrm>
                <a:off x="5939437" y="1800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4" name="Google Shape;2644;p40"/>
              <p:cNvSpPr/>
              <p:nvPr/>
            </p:nvSpPr>
            <p:spPr>
              <a:xfrm>
                <a:off x="7221637" y="33961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45" name="Google Shape;2645;p40"/>
              <p:cNvSpPr/>
              <p:nvPr/>
            </p:nvSpPr>
            <p:spPr>
              <a:xfrm>
                <a:off x="1140337" y="1096760"/>
                <a:ext cx="929243" cy="312252"/>
              </a:xfrm>
              <a:custGeom>
                <a:avLst/>
                <a:gdLst/>
                <a:ahLst/>
                <a:cxnLst/>
                <a:rect l="l" t="t" r="r" b="b"/>
                <a:pathLst>
                  <a:path w="24364" h="8187" extrusionOk="0">
                    <a:moveTo>
                      <a:pt x="10354" y="0"/>
                    </a:moveTo>
                    <a:cubicBezTo>
                      <a:pt x="10246" y="0"/>
                      <a:pt x="10134" y="4"/>
                      <a:pt x="10020" y="14"/>
                    </a:cubicBezTo>
                    <a:cubicBezTo>
                      <a:pt x="6112" y="327"/>
                      <a:pt x="6299" y="5588"/>
                      <a:pt x="6299" y="5588"/>
                    </a:cubicBezTo>
                    <a:cubicBezTo>
                      <a:pt x="5019" y="4453"/>
                      <a:pt x="3990" y="4023"/>
                      <a:pt x="3164" y="4023"/>
                    </a:cubicBezTo>
                    <a:cubicBezTo>
                      <a:pt x="594" y="4023"/>
                      <a:pt x="1" y="8186"/>
                      <a:pt x="1" y="8186"/>
                    </a:cubicBezTo>
                    <a:lnTo>
                      <a:pt x="24363" y="8186"/>
                    </a:lnTo>
                    <a:cubicBezTo>
                      <a:pt x="24363" y="8186"/>
                      <a:pt x="24046" y="6641"/>
                      <a:pt x="21803" y="5895"/>
                    </a:cubicBezTo>
                    <a:cubicBezTo>
                      <a:pt x="21531" y="5805"/>
                      <a:pt x="21290" y="5768"/>
                      <a:pt x="21077" y="5768"/>
                    </a:cubicBezTo>
                    <a:cubicBezTo>
                      <a:pt x="20194" y="5768"/>
                      <a:pt x="19820" y="6399"/>
                      <a:pt x="19820" y="6399"/>
                    </a:cubicBezTo>
                    <a:cubicBezTo>
                      <a:pt x="19820" y="6399"/>
                      <a:pt x="19870" y="3127"/>
                      <a:pt x="17589" y="2804"/>
                    </a:cubicBezTo>
                    <a:cubicBezTo>
                      <a:pt x="17444" y="2783"/>
                      <a:pt x="17304" y="2773"/>
                      <a:pt x="17170" y="2773"/>
                    </a:cubicBezTo>
                    <a:cubicBezTo>
                      <a:pt x="15187" y="2773"/>
                      <a:pt x="14312" y="4865"/>
                      <a:pt x="14312" y="4865"/>
                    </a:cubicBezTo>
                    <a:cubicBezTo>
                      <a:pt x="14312" y="4865"/>
                      <a:pt x="13945" y="0"/>
                      <a:pt x="1035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2646" name="Google Shape;2646;p40"/>
          <p:cNvSpPr/>
          <p:nvPr/>
        </p:nvSpPr>
        <p:spPr>
          <a:xfrm flipH="1">
            <a:off x="2309824" y="3680575"/>
            <a:ext cx="193500" cy="1839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18230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3"/>
        </a:solidFill>
        <a:effectLst/>
      </p:bgPr>
    </p:bg>
    <p:spTree>
      <p:nvGrpSpPr>
        <p:cNvPr id="1" name="Shape 551"/>
        <p:cNvGrpSpPr/>
        <p:nvPr/>
      </p:nvGrpSpPr>
      <p:grpSpPr>
        <a:xfrm>
          <a:off x="0" y="0"/>
          <a:ext cx="0" cy="0"/>
          <a:chOff x="0" y="0"/>
          <a:chExt cx="0" cy="0"/>
        </a:xfrm>
      </p:grpSpPr>
      <p:sp>
        <p:nvSpPr>
          <p:cNvPr id="552" name="Google Shape;552;p16"/>
          <p:cNvSpPr/>
          <p:nvPr/>
        </p:nvSpPr>
        <p:spPr>
          <a:xfrm>
            <a:off x="341975" y="273825"/>
            <a:ext cx="8528100" cy="4611600"/>
          </a:xfrm>
          <a:prstGeom prst="roundRect">
            <a:avLst>
              <a:gd name="adj" fmla="val 4554"/>
            </a:avLst>
          </a:pr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553" name="Google Shape;553;p16"/>
          <p:cNvGrpSpPr/>
          <p:nvPr/>
        </p:nvGrpSpPr>
        <p:grpSpPr>
          <a:xfrm>
            <a:off x="435991" y="785819"/>
            <a:ext cx="155400" cy="3538775"/>
            <a:chOff x="435991" y="785819"/>
            <a:chExt cx="155400" cy="3538775"/>
          </a:xfrm>
        </p:grpSpPr>
        <p:sp>
          <p:nvSpPr>
            <p:cNvPr id="554" name="Google Shape;554;p16"/>
            <p:cNvSpPr/>
            <p:nvPr/>
          </p:nvSpPr>
          <p:spPr>
            <a:xfrm>
              <a:off x="435991" y="7858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5" name="Google Shape;555;p16"/>
            <p:cNvSpPr/>
            <p:nvPr/>
          </p:nvSpPr>
          <p:spPr>
            <a:xfrm>
              <a:off x="435991" y="12662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16"/>
            <p:cNvSpPr/>
            <p:nvPr/>
          </p:nvSpPr>
          <p:spPr>
            <a:xfrm>
              <a:off x="435991" y="17466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7" name="Google Shape;557;p16"/>
            <p:cNvSpPr/>
            <p:nvPr/>
          </p:nvSpPr>
          <p:spPr>
            <a:xfrm>
              <a:off x="435991" y="22474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8" name="Google Shape;558;p16"/>
            <p:cNvSpPr/>
            <p:nvPr/>
          </p:nvSpPr>
          <p:spPr>
            <a:xfrm>
              <a:off x="435991" y="270751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9" name="Google Shape;559;p16"/>
            <p:cNvSpPr/>
            <p:nvPr/>
          </p:nvSpPr>
          <p:spPr>
            <a:xfrm>
              <a:off x="435991" y="318794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0" name="Google Shape;560;p16"/>
            <p:cNvSpPr/>
            <p:nvPr/>
          </p:nvSpPr>
          <p:spPr>
            <a:xfrm>
              <a:off x="435991" y="3668369"/>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16"/>
            <p:cNvSpPr/>
            <p:nvPr/>
          </p:nvSpPr>
          <p:spPr>
            <a:xfrm>
              <a:off x="435991" y="4169194"/>
              <a:ext cx="155400" cy="1554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cxnSp>
        <p:nvCxnSpPr>
          <p:cNvPr id="562" name="Google Shape;562;p16"/>
          <p:cNvCxnSpPr/>
          <p:nvPr/>
        </p:nvCxnSpPr>
        <p:spPr>
          <a:xfrm>
            <a:off x="843750" y="288625"/>
            <a:ext cx="0" cy="4588500"/>
          </a:xfrm>
          <a:prstGeom prst="straightConnector1">
            <a:avLst/>
          </a:prstGeom>
          <a:noFill/>
          <a:ln w="19050" cap="rnd" cmpd="sng">
            <a:solidFill>
              <a:schemeClr val="accent1"/>
            </a:solidFill>
            <a:prstDash val="dot"/>
            <a:round/>
            <a:headEnd type="none" w="med" len="med"/>
            <a:tailEnd type="none" w="med" len="med"/>
          </a:ln>
        </p:spPr>
      </p:cxnSp>
      <p:sp>
        <p:nvSpPr>
          <p:cNvPr id="563" name="Google Shape;563;p16"/>
          <p:cNvSpPr txBox="1">
            <a:spLocks noGrp="1"/>
          </p:cNvSpPr>
          <p:nvPr>
            <p:ph type="title"/>
          </p:nvPr>
        </p:nvSpPr>
        <p:spPr>
          <a:xfrm>
            <a:off x="974600" y="537000"/>
            <a:ext cx="74565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a:solidFill>
                  <a:schemeClr val="accent1"/>
                </a:solidFill>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64" name="Google Shape;564;p16"/>
          <p:cNvSpPr txBox="1">
            <a:spLocks noGrp="1"/>
          </p:cNvSpPr>
          <p:nvPr>
            <p:ph type="subTitle" idx="1"/>
          </p:nvPr>
        </p:nvSpPr>
        <p:spPr>
          <a:xfrm>
            <a:off x="986400"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
        <p:nvSpPr>
          <p:cNvPr id="565" name="Google Shape;565;p16"/>
          <p:cNvSpPr txBox="1">
            <a:spLocks noGrp="1"/>
          </p:cNvSpPr>
          <p:nvPr>
            <p:ph type="subTitle" idx="2"/>
          </p:nvPr>
        </p:nvSpPr>
        <p:spPr>
          <a:xfrm>
            <a:off x="4779475" y="1345499"/>
            <a:ext cx="3643200" cy="31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6"/>
              </a:buClr>
              <a:buSzPts val="1400"/>
              <a:buChar char="●"/>
              <a:defRPr sz="1400"/>
            </a:lvl1pPr>
            <a:lvl2pPr lvl="1" rtl="0">
              <a:lnSpc>
                <a:spcPct val="100000"/>
              </a:lnSpc>
              <a:spcBef>
                <a:spcPts val="0"/>
              </a:spcBef>
              <a:spcAft>
                <a:spcPts val="0"/>
              </a:spcAft>
              <a:buSzPts val="1400"/>
              <a:buChar char="○"/>
              <a:defRPr/>
            </a:lvl2pPr>
            <a:lvl3pPr lvl="2" rtl="0">
              <a:lnSpc>
                <a:spcPct val="100000"/>
              </a:lnSpc>
              <a:spcBef>
                <a:spcPts val="0"/>
              </a:spcBef>
              <a:spcAft>
                <a:spcPts val="0"/>
              </a:spcAft>
              <a:buSzPts val="1400"/>
              <a:buChar char="■"/>
              <a:defRPr/>
            </a:lvl3pPr>
            <a:lvl4pPr lvl="3" rtl="0">
              <a:lnSpc>
                <a:spcPct val="100000"/>
              </a:lnSpc>
              <a:spcBef>
                <a:spcPts val="0"/>
              </a:spcBef>
              <a:spcAft>
                <a:spcPts val="0"/>
              </a:spcAft>
              <a:buSzPts val="1400"/>
              <a:buChar char="●"/>
              <a:defRPr/>
            </a:lvl4pPr>
            <a:lvl5pPr lvl="4" rtl="0">
              <a:lnSpc>
                <a:spcPct val="100000"/>
              </a:lnSpc>
              <a:spcBef>
                <a:spcPts val="0"/>
              </a:spcBef>
              <a:spcAft>
                <a:spcPts val="0"/>
              </a:spcAft>
              <a:buSzPts val="1400"/>
              <a:buChar char="○"/>
              <a:defRPr/>
            </a:lvl5pPr>
            <a:lvl6pPr lvl="5" rtl="0">
              <a:lnSpc>
                <a:spcPct val="100000"/>
              </a:lnSpc>
              <a:spcBef>
                <a:spcPts val="0"/>
              </a:spcBef>
              <a:spcAft>
                <a:spcPts val="0"/>
              </a:spcAft>
              <a:buSzPts val="1400"/>
              <a:buChar char="■"/>
              <a:defRPr/>
            </a:lvl6pPr>
            <a:lvl7pPr lvl="6" rtl="0">
              <a:lnSpc>
                <a:spcPct val="100000"/>
              </a:lnSpc>
              <a:spcBef>
                <a:spcPts val="0"/>
              </a:spcBef>
              <a:spcAft>
                <a:spcPts val="0"/>
              </a:spcAft>
              <a:buSzPts val="1400"/>
              <a:buChar char="●"/>
              <a:defRPr/>
            </a:lvl7pPr>
            <a:lvl8pPr lvl="7" rtl="0">
              <a:lnSpc>
                <a:spcPct val="100000"/>
              </a:lnSpc>
              <a:spcBef>
                <a:spcPts val="0"/>
              </a:spcBef>
              <a:spcAft>
                <a:spcPts val="0"/>
              </a:spcAft>
              <a:buSzPts val="1400"/>
              <a:buChar char="○"/>
              <a:defRPr/>
            </a:lvl8pPr>
            <a:lvl9pPr lvl="8" rtl="0">
              <a:lnSpc>
                <a:spcPct val="100000"/>
              </a:lnSpc>
              <a:spcBef>
                <a:spcPts val="0"/>
              </a:spcBef>
              <a:spcAft>
                <a:spcPts val="0"/>
              </a:spcAft>
              <a:buSzPts val="1400"/>
              <a:buChar char="■"/>
              <a:defRPr/>
            </a:lvl9pPr>
          </a:lstStyle>
          <a:p>
            <a:endParaRPr/>
          </a:p>
        </p:txBody>
      </p:sp>
    </p:spTree>
    <p:extLst>
      <p:ext uri="{BB962C8B-B14F-4D97-AF65-F5344CB8AC3E}">
        <p14:creationId xmlns:p14="http://schemas.microsoft.com/office/powerpoint/2010/main" val="2397120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pn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6" r:id="rId2"/>
    <p:sldLayoutId id="2147483661" r:id="rId3"/>
    <p:sldLayoutId id="2147483662" r:id="rId4"/>
    <p:sldLayoutId id="2147483663"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27E5A3A6-7F6D-9693-11CB-0977A23A2133}"/>
              </a:ext>
            </a:extLst>
          </p:cNvPr>
          <p:cNvPicPr>
            <a:picLocks noChangeAspect="1"/>
          </p:cNvPicPr>
          <p:nvPr userDrawn="1"/>
        </p:nvPicPr>
        <p:blipFill>
          <a:blip r:embed="rId11"/>
          <a:stretch>
            <a:fillRect/>
          </a:stretch>
        </p:blipFill>
        <p:spPr>
          <a:xfrm>
            <a:off x="-1508760" y="0"/>
            <a:ext cx="1245572" cy="1245572"/>
          </a:xfrm>
          <a:prstGeom prst="rect">
            <a:avLst/>
          </a:prstGeom>
        </p:spPr>
      </p:pic>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EBAD6498-F9BA-ABB9-C2AD-C44BF7EF6383}"/>
              </a:ext>
            </a:extLst>
          </p:cNvPr>
          <p:cNvPicPr>
            <a:picLocks noChangeAspect="1"/>
          </p:cNvPicPr>
          <p:nvPr userDrawn="1"/>
        </p:nvPicPr>
        <p:blipFill>
          <a:blip r:embed="rId20"/>
          <a:stretch>
            <a:fillRect/>
          </a:stretch>
        </p:blipFill>
        <p:spPr>
          <a:xfrm>
            <a:off x="-1481328" y="0"/>
            <a:ext cx="1338536" cy="1338536"/>
          </a:xfrm>
          <a:prstGeom prst="rect">
            <a:avLst/>
          </a:prstGeom>
        </p:spPr>
      </p:pic>
    </p:spTree>
    <p:extLst>
      <p:ext uri="{BB962C8B-B14F-4D97-AF65-F5344CB8AC3E}">
        <p14:creationId xmlns:p14="http://schemas.microsoft.com/office/powerpoint/2010/main" val="2780988733"/>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565"/>
        <p:cNvGrpSpPr/>
        <p:nvPr/>
      </p:nvGrpSpPr>
      <p:grpSpPr>
        <a:xfrm>
          <a:off x="0" y="0"/>
          <a:ext cx="0" cy="0"/>
          <a:chOff x="0" y="0"/>
          <a:chExt cx="0" cy="0"/>
        </a:xfrm>
      </p:grpSpPr>
      <p:grpSp>
        <p:nvGrpSpPr>
          <p:cNvPr id="7569" name="Google Shape;7569;p75"/>
          <p:cNvGrpSpPr/>
          <p:nvPr/>
        </p:nvGrpSpPr>
        <p:grpSpPr>
          <a:xfrm>
            <a:off x="8353196" y="537004"/>
            <a:ext cx="155400" cy="155400"/>
            <a:chOff x="1666623" y="2623621"/>
            <a:chExt cx="155400" cy="155400"/>
          </a:xfrm>
        </p:grpSpPr>
        <p:sp>
          <p:nvSpPr>
            <p:cNvPr id="7570" name="Google Shape;7570;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1" name="Google Shape;7571;p75"/>
            <p:cNvSpPr/>
            <p:nvPr/>
          </p:nvSpPr>
          <p:spPr>
            <a:xfrm>
              <a:off x="1666623" y="2623621"/>
              <a:ext cx="155400" cy="155400"/>
            </a:xfrm>
            <a:prstGeom prst="star4">
              <a:avLst>
                <a:gd name="adj" fmla="val 23855"/>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8" name="Google Shape;7578;p75"/>
          <p:cNvGrpSpPr/>
          <p:nvPr/>
        </p:nvGrpSpPr>
        <p:grpSpPr>
          <a:xfrm>
            <a:off x="7810146" y="4175354"/>
            <a:ext cx="155400" cy="155400"/>
            <a:chOff x="1666623" y="2623621"/>
            <a:chExt cx="155400" cy="155400"/>
          </a:xfrm>
        </p:grpSpPr>
        <p:sp>
          <p:nvSpPr>
            <p:cNvPr id="7579" name="Google Shape;7579;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0" name="Google Shape;7580;p75"/>
            <p:cNvSpPr/>
            <p:nvPr/>
          </p:nvSpPr>
          <p:spPr>
            <a:xfrm>
              <a:off x="1666623" y="2623621"/>
              <a:ext cx="155400" cy="155400"/>
            </a:xfrm>
            <a:prstGeom prst="star4">
              <a:avLst>
                <a:gd name="adj" fmla="val 23855"/>
              </a:avLst>
            </a:prstGeom>
            <a:solidFill>
              <a:schemeClr val="accent4"/>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81" name="Google Shape;7581;p75"/>
          <p:cNvGrpSpPr/>
          <p:nvPr/>
        </p:nvGrpSpPr>
        <p:grpSpPr>
          <a:xfrm rot="5741575">
            <a:off x="300720" y="4612218"/>
            <a:ext cx="450624" cy="494107"/>
            <a:chOff x="1584644" y="2497374"/>
            <a:chExt cx="450609" cy="494091"/>
          </a:xfrm>
        </p:grpSpPr>
        <p:sp>
          <p:nvSpPr>
            <p:cNvPr id="7582" name="Google Shape;7582;p75"/>
            <p:cNvSpPr/>
            <p:nvPr/>
          </p:nvSpPr>
          <p:spPr>
            <a:xfrm rot="-2029707">
              <a:off x="1679395" y="2534520"/>
              <a:ext cx="261108" cy="419799"/>
            </a:xfrm>
            <a:custGeom>
              <a:avLst/>
              <a:gdLst/>
              <a:ahLst/>
              <a:cxnLst/>
              <a:rect l="l" t="t" r="r" b="b"/>
              <a:pathLst>
                <a:path w="5025" h="8079" extrusionOk="0">
                  <a:moveTo>
                    <a:pt x="1735" y="1110"/>
                  </a:moveTo>
                  <a:cubicBezTo>
                    <a:pt x="1957" y="1110"/>
                    <a:pt x="2179" y="1166"/>
                    <a:pt x="2360" y="1319"/>
                  </a:cubicBezTo>
                  <a:cubicBezTo>
                    <a:pt x="2789" y="1666"/>
                    <a:pt x="2859" y="2208"/>
                    <a:pt x="2540" y="2679"/>
                  </a:cubicBezTo>
                  <a:cubicBezTo>
                    <a:pt x="2401" y="2859"/>
                    <a:pt x="2276" y="3054"/>
                    <a:pt x="2206" y="3276"/>
                  </a:cubicBezTo>
                  <a:cubicBezTo>
                    <a:pt x="2110" y="3526"/>
                    <a:pt x="2151" y="3623"/>
                    <a:pt x="2401" y="3748"/>
                  </a:cubicBezTo>
                  <a:cubicBezTo>
                    <a:pt x="2512" y="3818"/>
                    <a:pt x="2637" y="3859"/>
                    <a:pt x="2762" y="3914"/>
                  </a:cubicBezTo>
                  <a:cubicBezTo>
                    <a:pt x="2970" y="4012"/>
                    <a:pt x="3150" y="4151"/>
                    <a:pt x="3261" y="4358"/>
                  </a:cubicBezTo>
                  <a:cubicBezTo>
                    <a:pt x="3428" y="4664"/>
                    <a:pt x="3415" y="4983"/>
                    <a:pt x="3193" y="5261"/>
                  </a:cubicBezTo>
                  <a:cubicBezTo>
                    <a:pt x="3054" y="5455"/>
                    <a:pt x="2928" y="5663"/>
                    <a:pt x="2832" y="5885"/>
                  </a:cubicBezTo>
                  <a:cubicBezTo>
                    <a:pt x="2721" y="6149"/>
                    <a:pt x="2762" y="6246"/>
                    <a:pt x="3039" y="6344"/>
                  </a:cubicBezTo>
                  <a:cubicBezTo>
                    <a:pt x="3206" y="6399"/>
                    <a:pt x="3387" y="6440"/>
                    <a:pt x="3581" y="6482"/>
                  </a:cubicBezTo>
                  <a:cubicBezTo>
                    <a:pt x="3692" y="6510"/>
                    <a:pt x="3775" y="6566"/>
                    <a:pt x="3831" y="6662"/>
                  </a:cubicBezTo>
                  <a:cubicBezTo>
                    <a:pt x="3900" y="6760"/>
                    <a:pt x="3859" y="6884"/>
                    <a:pt x="3748" y="6927"/>
                  </a:cubicBezTo>
                  <a:cubicBezTo>
                    <a:pt x="3678" y="6954"/>
                    <a:pt x="3609" y="6968"/>
                    <a:pt x="3539" y="6968"/>
                  </a:cubicBezTo>
                  <a:lnTo>
                    <a:pt x="3470" y="6968"/>
                  </a:lnTo>
                  <a:cubicBezTo>
                    <a:pt x="3220" y="6912"/>
                    <a:pt x="2943" y="6871"/>
                    <a:pt x="2706" y="6746"/>
                  </a:cubicBezTo>
                  <a:cubicBezTo>
                    <a:pt x="2304" y="6551"/>
                    <a:pt x="2179" y="6205"/>
                    <a:pt x="2318" y="5774"/>
                  </a:cubicBezTo>
                  <a:cubicBezTo>
                    <a:pt x="2401" y="5552"/>
                    <a:pt x="2526" y="5344"/>
                    <a:pt x="2651" y="5150"/>
                  </a:cubicBezTo>
                  <a:cubicBezTo>
                    <a:pt x="2678" y="5108"/>
                    <a:pt x="2706" y="5080"/>
                    <a:pt x="2734" y="5052"/>
                  </a:cubicBezTo>
                  <a:cubicBezTo>
                    <a:pt x="2970" y="4719"/>
                    <a:pt x="2915" y="4553"/>
                    <a:pt x="2540" y="4373"/>
                  </a:cubicBezTo>
                  <a:cubicBezTo>
                    <a:pt x="2484" y="4345"/>
                    <a:pt x="2415" y="4317"/>
                    <a:pt x="2401" y="4303"/>
                  </a:cubicBezTo>
                  <a:cubicBezTo>
                    <a:pt x="2262" y="4247"/>
                    <a:pt x="2151" y="4206"/>
                    <a:pt x="2068" y="4151"/>
                  </a:cubicBezTo>
                  <a:cubicBezTo>
                    <a:pt x="1749" y="3984"/>
                    <a:pt x="1624" y="3707"/>
                    <a:pt x="1666" y="3346"/>
                  </a:cubicBezTo>
                  <a:cubicBezTo>
                    <a:pt x="1707" y="3068"/>
                    <a:pt x="1846" y="2818"/>
                    <a:pt x="1999" y="2582"/>
                  </a:cubicBezTo>
                  <a:cubicBezTo>
                    <a:pt x="2068" y="2485"/>
                    <a:pt x="2138" y="2387"/>
                    <a:pt x="2193" y="2276"/>
                  </a:cubicBezTo>
                  <a:cubicBezTo>
                    <a:pt x="2345" y="1971"/>
                    <a:pt x="2206" y="1693"/>
                    <a:pt x="1888" y="1582"/>
                  </a:cubicBezTo>
                  <a:cubicBezTo>
                    <a:pt x="1735" y="1541"/>
                    <a:pt x="1568" y="1541"/>
                    <a:pt x="1416" y="1541"/>
                  </a:cubicBezTo>
                  <a:cubicBezTo>
                    <a:pt x="1207" y="1541"/>
                    <a:pt x="1179" y="1486"/>
                    <a:pt x="1166" y="1388"/>
                  </a:cubicBezTo>
                  <a:cubicBezTo>
                    <a:pt x="1138" y="1277"/>
                    <a:pt x="1222" y="1180"/>
                    <a:pt x="1374" y="1153"/>
                  </a:cubicBezTo>
                  <a:cubicBezTo>
                    <a:pt x="1499" y="1125"/>
                    <a:pt x="1624" y="1110"/>
                    <a:pt x="1735" y="1110"/>
                  </a:cubicBezTo>
                  <a:close/>
                  <a:moveTo>
                    <a:pt x="1735" y="0"/>
                  </a:moveTo>
                  <a:cubicBezTo>
                    <a:pt x="1555" y="0"/>
                    <a:pt x="1360" y="15"/>
                    <a:pt x="1152" y="56"/>
                  </a:cubicBezTo>
                  <a:cubicBezTo>
                    <a:pt x="763" y="139"/>
                    <a:pt x="444" y="361"/>
                    <a:pt x="250" y="666"/>
                  </a:cubicBezTo>
                  <a:cubicBezTo>
                    <a:pt x="56" y="958"/>
                    <a:pt x="0" y="1319"/>
                    <a:pt x="83" y="1652"/>
                  </a:cubicBezTo>
                  <a:cubicBezTo>
                    <a:pt x="167" y="1985"/>
                    <a:pt x="333" y="2235"/>
                    <a:pt x="583" y="2415"/>
                  </a:cubicBezTo>
                  <a:cubicBezTo>
                    <a:pt x="639" y="2457"/>
                    <a:pt x="707" y="2485"/>
                    <a:pt x="763" y="2513"/>
                  </a:cubicBezTo>
                  <a:cubicBezTo>
                    <a:pt x="680" y="2721"/>
                    <a:pt x="596" y="2943"/>
                    <a:pt x="569" y="3207"/>
                  </a:cubicBezTo>
                  <a:cubicBezTo>
                    <a:pt x="458" y="3970"/>
                    <a:pt x="777" y="4664"/>
                    <a:pt x="1416" y="5067"/>
                  </a:cubicBezTo>
                  <a:cubicBezTo>
                    <a:pt x="1374" y="5178"/>
                    <a:pt x="1318" y="5289"/>
                    <a:pt x="1277" y="5413"/>
                  </a:cubicBezTo>
                  <a:cubicBezTo>
                    <a:pt x="944" y="6371"/>
                    <a:pt x="1305" y="7287"/>
                    <a:pt x="2206" y="7745"/>
                  </a:cubicBezTo>
                  <a:cubicBezTo>
                    <a:pt x="2567" y="7926"/>
                    <a:pt x="2928" y="7995"/>
                    <a:pt x="3220" y="8050"/>
                  </a:cubicBezTo>
                  <a:lnTo>
                    <a:pt x="3276" y="8050"/>
                  </a:lnTo>
                  <a:cubicBezTo>
                    <a:pt x="3359" y="8078"/>
                    <a:pt x="3456" y="8078"/>
                    <a:pt x="3539" y="8078"/>
                  </a:cubicBezTo>
                  <a:cubicBezTo>
                    <a:pt x="3748" y="8078"/>
                    <a:pt x="3955" y="8037"/>
                    <a:pt x="4164" y="7954"/>
                  </a:cubicBezTo>
                  <a:cubicBezTo>
                    <a:pt x="4525" y="7815"/>
                    <a:pt x="4803" y="7523"/>
                    <a:pt x="4914" y="7162"/>
                  </a:cubicBezTo>
                  <a:cubicBezTo>
                    <a:pt x="5025" y="6788"/>
                    <a:pt x="4969" y="6385"/>
                    <a:pt x="4760" y="6066"/>
                  </a:cubicBezTo>
                  <a:cubicBezTo>
                    <a:pt x="4636" y="5872"/>
                    <a:pt x="4483" y="5705"/>
                    <a:pt x="4288" y="5594"/>
                  </a:cubicBezTo>
                  <a:cubicBezTo>
                    <a:pt x="4399" y="5372"/>
                    <a:pt x="4455" y="5136"/>
                    <a:pt x="4483" y="4900"/>
                  </a:cubicBezTo>
                  <a:cubicBezTo>
                    <a:pt x="4511" y="4539"/>
                    <a:pt x="4427" y="4178"/>
                    <a:pt x="4247" y="3831"/>
                  </a:cubicBezTo>
                  <a:cubicBezTo>
                    <a:pt x="4081" y="3540"/>
                    <a:pt x="3859" y="3303"/>
                    <a:pt x="3581" y="3109"/>
                  </a:cubicBezTo>
                  <a:cubicBezTo>
                    <a:pt x="4081" y="2193"/>
                    <a:pt x="3886" y="1110"/>
                    <a:pt x="3054" y="444"/>
                  </a:cubicBezTo>
                  <a:cubicBezTo>
                    <a:pt x="2693" y="153"/>
                    <a:pt x="2249" y="0"/>
                    <a:pt x="1735" y="0"/>
                  </a:cubicBezTo>
                  <a:close/>
                </a:path>
              </a:pathLst>
            </a:custGeom>
            <a:solidFill>
              <a:schemeClr val="lt1"/>
            </a:solidFill>
            <a:ln>
              <a:noFill/>
            </a:ln>
            <a:effectLst>
              <a:outerShdw dist="57150" dir="114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83" name="Google Shape;7583;p75"/>
            <p:cNvSpPr/>
            <p:nvPr/>
          </p:nvSpPr>
          <p:spPr>
            <a:xfrm rot="-2029707">
              <a:off x="1738538" y="2592090"/>
              <a:ext cx="143518" cy="304496"/>
            </a:xfrm>
            <a:custGeom>
              <a:avLst/>
              <a:gdLst/>
              <a:ahLst/>
              <a:cxnLst/>
              <a:rect l="l" t="t" r="r" b="b"/>
              <a:pathLst>
                <a:path w="2762" h="5860" extrusionOk="0">
                  <a:moveTo>
                    <a:pt x="600" y="0"/>
                  </a:moveTo>
                  <a:cubicBezTo>
                    <a:pt x="480" y="0"/>
                    <a:pt x="358" y="16"/>
                    <a:pt x="236" y="41"/>
                  </a:cubicBezTo>
                  <a:cubicBezTo>
                    <a:pt x="84" y="68"/>
                    <a:pt x="0" y="165"/>
                    <a:pt x="28" y="276"/>
                  </a:cubicBezTo>
                  <a:cubicBezTo>
                    <a:pt x="41" y="374"/>
                    <a:pt x="69" y="429"/>
                    <a:pt x="278" y="429"/>
                  </a:cubicBezTo>
                  <a:cubicBezTo>
                    <a:pt x="430" y="429"/>
                    <a:pt x="597" y="429"/>
                    <a:pt x="750" y="470"/>
                  </a:cubicBezTo>
                  <a:cubicBezTo>
                    <a:pt x="1068" y="581"/>
                    <a:pt x="1207" y="859"/>
                    <a:pt x="1055" y="1164"/>
                  </a:cubicBezTo>
                  <a:cubicBezTo>
                    <a:pt x="1000" y="1275"/>
                    <a:pt x="930" y="1373"/>
                    <a:pt x="861" y="1470"/>
                  </a:cubicBezTo>
                  <a:cubicBezTo>
                    <a:pt x="708" y="1706"/>
                    <a:pt x="569" y="1956"/>
                    <a:pt x="528" y="2234"/>
                  </a:cubicBezTo>
                  <a:cubicBezTo>
                    <a:pt x="486" y="2595"/>
                    <a:pt x="611" y="2872"/>
                    <a:pt x="930" y="3039"/>
                  </a:cubicBezTo>
                  <a:cubicBezTo>
                    <a:pt x="1013" y="3094"/>
                    <a:pt x="1124" y="3135"/>
                    <a:pt x="1263" y="3191"/>
                  </a:cubicBezTo>
                  <a:cubicBezTo>
                    <a:pt x="1277" y="3205"/>
                    <a:pt x="1346" y="3233"/>
                    <a:pt x="1402" y="3261"/>
                  </a:cubicBezTo>
                  <a:cubicBezTo>
                    <a:pt x="1777" y="3441"/>
                    <a:pt x="1832" y="3607"/>
                    <a:pt x="1596" y="3940"/>
                  </a:cubicBezTo>
                  <a:cubicBezTo>
                    <a:pt x="1568" y="3968"/>
                    <a:pt x="1540" y="3996"/>
                    <a:pt x="1513" y="4038"/>
                  </a:cubicBezTo>
                  <a:cubicBezTo>
                    <a:pt x="1388" y="4232"/>
                    <a:pt x="1263" y="4440"/>
                    <a:pt x="1180" y="4662"/>
                  </a:cubicBezTo>
                  <a:cubicBezTo>
                    <a:pt x="1041" y="5093"/>
                    <a:pt x="1166" y="5439"/>
                    <a:pt x="1568" y="5634"/>
                  </a:cubicBezTo>
                  <a:cubicBezTo>
                    <a:pt x="1805" y="5759"/>
                    <a:pt x="2082" y="5800"/>
                    <a:pt x="2332" y="5856"/>
                  </a:cubicBezTo>
                  <a:cubicBezTo>
                    <a:pt x="2350" y="5858"/>
                    <a:pt x="2369" y="5860"/>
                    <a:pt x="2387" y="5860"/>
                  </a:cubicBezTo>
                  <a:cubicBezTo>
                    <a:pt x="2465" y="5860"/>
                    <a:pt x="2542" y="5837"/>
                    <a:pt x="2610" y="5815"/>
                  </a:cubicBezTo>
                  <a:cubicBezTo>
                    <a:pt x="2721" y="5772"/>
                    <a:pt x="2762" y="5648"/>
                    <a:pt x="2693" y="5550"/>
                  </a:cubicBezTo>
                  <a:cubicBezTo>
                    <a:pt x="2637" y="5454"/>
                    <a:pt x="2554" y="5398"/>
                    <a:pt x="2443" y="5370"/>
                  </a:cubicBezTo>
                  <a:cubicBezTo>
                    <a:pt x="2249" y="5328"/>
                    <a:pt x="2068" y="5287"/>
                    <a:pt x="1901" y="5232"/>
                  </a:cubicBezTo>
                  <a:cubicBezTo>
                    <a:pt x="1624" y="5134"/>
                    <a:pt x="1583" y="5037"/>
                    <a:pt x="1694" y="4773"/>
                  </a:cubicBezTo>
                  <a:cubicBezTo>
                    <a:pt x="1790" y="4551"/>
                    <a:pt x="1916" y="4343"/>
                    <a:pt x="2055" y="4149"/>
                  </a:cubicBezTo>
                  <a:cubicBezTo>
                    <a:pt x="2277" y="3871"/>
                    <a:pt x="2290" y="3552"/>
                    <a:pt x="2123" y="3246"/>
                  </a:cubicBezTo>
                  <a:cubicBezTo>
                    <a:pt x="2012" y="3039"/>
                    <a:pt x="1832" y="2900"/>
                    <a:pt x="1624" y="2802"/>
                  </a:cubicBezTo>
                  <a:cubicBezTo>
                    <a:pt x="1499" y="2747"/>
                    <a:pt x="1374" y="2706"/>
                    <a:pt x="1263" y="2636"/>
                  </a:cubicBezTo>
                  <a:cubicBezTo>
                    <a:pt x="1013" y="2511"/>
                    <a:pt x="972" y="2414"/>
                    <a:pt x="1068" y="2164"/>
                  </a:cubicBezTo>
                  <a:cubicBezTo>
                    <a:pt x="1138" y="1942"/>
                    <a:pt x="1263" y="1747"/>
                    <a:pt x="1402" y="1567"/>
                  </a:cubicBezTo>
                  <a:cubicBezTo>
                    <a:pt x="1721" y="1096"/>
                    <a:pt x="1651" y="554"/>
                    <a:pt x="1222" y="207"/>
                  </a:cubicBezTo>
                  <a:cubicBezTo>
                    <a:pt x="1033" y="54"/>
                    <a:pt x="821" y="0"/>
                    <a:pt x="60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2" name="Google Shape;7572;p75"/>
          <p:cNvGrpSpPr/>
          <p:nvPr/>
        </p:nvGrpSpPr>
        <p:grpSpPr>
          <a:xfrm>
            <a:off x="986396" y="588616"/>
            <a:ext cx="155400" cy="155400"/>
            <a:chOff x="1666623" y="2623621"/>
            <a:chExt cx="155400" cy="155400"/>
          </a:xfrm>
        </p:grpSpPr>
        <p:sp>
          <p:nvSpPr>
            <p:cNvPr id="7573" name="Google Shape;7573;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4" name="Google Shape;7574;p75"/>
            <p:cNvSpPr/>
            <p:nvPr/>
          </p:nvSpPr>
          <p:spPr>
            <a:xfrm>
              <a:off x="1666623" y="2623621"/>
              <a:ext cx="155400" cy="155400"/>
            </a:xfrm>
            <a:prstGeom prst="star4">
              <a:avLst>
                <a:gd name="adj" fmla="val 23855"/>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75" name="Google Shape;7575;p75"/>
          <p:cNvGrpSpPr/>
          <p:nvPr/>
        </p:nvGrpSpPr>
        <p:grpSpPr>
          <a:xfrm>
            <a:off x="1455271" y="818379"/>
            <a:ext cx="155400" cy="155400"/>
            <a:chOff x="1666623" y="2623621"/>
            <a:chExt cx="155400" cy="155400"/>
          </a:xfrm>
        </p:grpSpPr>
        <p:sp>
          <p:nvSpPr>
            <p:cNvPr id="7576" name="Google Shape;7576;p75"/>
            <p:cNvSpPr/>
            <p:nvPr/>
          </p:nvSpPr>
          <p:spPr>
            <a:xfrm>
              <a:off x="1666623" y="2623621"/>
              <a:ext cx="155400" cy="155400"/>
            </a:xfrm>
            <a:prstGeom prst="star4">
              <a:avLst>
                <a:gd name="adj" fmla="val 21474"/>
              </a:avLst>
            </a:prstGeom>
            <a:noFill/>
            <a:ln w="76200" cap="flat" cmpd="sng">
              <a:solidFill>
                <a:schemeClr val="lt1"/>
              </a:solidFill>
              <a:prstDash val="solid"/>
              <a:round/>
              <a:headEnd type="none" w="sm" len="sm"/>
              <a:tailEnd type="none" w="sm" len="sm"/>
            </a:ln>
            <a:effectLst>
              <a:outerShdw dist="57150" dir="960000" algn="bl" rotWithShape="0">
                <a:schemeClr val="dk1">
                  <a:alpha val="26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77" name="Google Shape;7577;p75"/>
            <p:cNvSpPr/>
            <p:nvPr/>
          </p:nvSpPr>
          <p:spPr>
            <a:xfrm>
              <a:off x="1666623" y="2623621"/>
              <a:ext cx="155400" cy="155400"/>
            </a:xfrm>
            <a:prstGeom prst="star4">
              <a:avLst>
                <a:gd name="adj" fmla="val 23855"/>
              </a:avLst>
            </a:prstGeom>
            <a:solidFill>
              <a:schemeClr val="accent3"/>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 name="Group 68"/>
          <p:cNvGrpSpPr/>
          <p:nvPr/>
        </p:nvGrpSpPr>
        <p:grpSpPr>
          <a:xfrm>
            <a:off x="986396" y="1373009"/>
            <a:ext cx="2998306" cy="1447526"/>
            <a:chOff x="339046" y="287676"/>
            <a:chExt cx="8404147" cy="4292100"/>
          </a:xfrm>
        </p:grpSpPr>
        <p:pic>
          <p:nvPicPr>
            <p:cNvPr id="70" name="Picture 69"/>
            <p:cNvPicPr>
              <a:picLocks noChangeAspect="1"/>
            </p:cNvPicPr>
            <p:nvPr/>
          </p:nvPicPr>
          <p:blipFill rotWithShape="1">
            <a:blip r:embed="rId3">
              <a:extLst>
                <a:ext uri="{BEBA8EAE-BF5A-486C-A8C5-ECC9F3942E4B}">
                  <a14:imgProps xmlns:a14="http://schemas.microsoft.com/office/drawing/2010/main">
                    <a14:imgLayer r:embed="rId4">
                      <a14:imgEffect>
                        <a14:backgroundRemoval t="9808" b="95000" l="33523" r="96364"/>
                      </a14:imgEffect>
                    </a14:imgLayer>
                  </a14:imgProps>
                </a:ext>
                <a:ext uri="{28A0092B-C50C-407E-A947-70E740481C1C}">
                  <a14:useLocalDpi xmlns:a14="http://schemas.microsoft.com/office/drawing/2010/main" val="0"/>
                </a:ext>
              </a:extLst>
            </a:blip>
            <a:srcRect l="33339" t="12541" r="5128" b="8634"/>
            <a:stretch/>
          </p:blipFill>
          <p:spPr>
            <a:xfrm>
              <a:off x="2747808" y="588700"/>
              <a:ext cx="5995385" cy="3991076"/>
            </a:xfrm>
            <a:prstGeom prst="rect">
              <a:avLst/>
            </a:prstGeom>
          </p:spPr>
        </p:pic>
        <p:pic>
          <p:nvPicPr>
            <p:cNvPr id="71" name="Picture 70"/>
            <p:cNvPicPr>
              <a:picLocks noChangeAspect="1"/>
            </p:cNvPicPr>
            <p:nvPr/>
          </p:nvPicPr>
          <p:blipFill rotWithShape="1">
            <a:blip r:embed="rId5">
              <a:extLst>
                <a:ext uri="{BEBA8EAE-BF5A-486C-A8C5-ECC9F3942E4B}">
                  <a14:imgProps xmlns:a14="http://schemas.microsoft.com/office/drawing/2010/main">
                    <a14:imgLayer r:embed="rId4">
                      <a14:imgEffect>
                        <a14:backgroundRemoval t="0" b="100000" l="2386" r="96250">
                          <a14:backgroundMark x1="29545" y1="55385" x2="29432" y2="85385"/>
                        </a14:backgroundRemoval>
                      </a14:imgEffect>
                    </a14:imgLayer>
                  </a14:imgProps>
                </a:ext>
                <a:ext uri="{28A0092B-C50C-407E-A947-70E740481C1C}">
                  <a14:useLocalDpi xmlns:a14="http://schemas.microsoft.com/office/drawing/2010/main" val="0"/>
                </a:ext>
              </a:extLst>
            </a:blip>
            <a:srcRect l="3677" t="6526" r="49868" b="39127"/>
            <a:stretch/>
          </p:blipFill>
          <p:spPr>
            <a:xfrm>
              <a:off x="339046" y="287676"/>
              <a:ext cx="3893905" cy="2691830"/>
            </a:xfrm>
            <a:prstGeom prst="rect">
              <a:avLst/>
            </a:prstGeom>
          </p:spPr>
        </p:pic>
      </p:grpSp>
      <p:sp>
        <p:nvSpPr>
          <p:cNvPr id="3" name="TextBox 2">
            <a:extLst>
              <a:ext uri="{FF2B5EF4-FFF2-40B4-BE49-F238E27FC236}">
                <a16:creationId xmlns:a16="http://schemas.microsoft.com/office/drawing/2014/main" id="{1CE7E6A0-084A-1B72-DB60-56904644356F}"/>
              </a:ext>
            </a:extLst>
          </p:cNvPr>
          <p:cNvSpPr txBox="1"/>
          <p:nvPr/>
        </p:nvSpPr>
        <p:spPr>
          <a:xfrm>
            <a:off x="986396" y="199205"/>
            <a:ext cx="802063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UBND QUẬN DƯƠNG KINH</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TRƯỜNG TIỂU HỌC ANH DŨNG</a:t>
            </a:r>
          </a:p>
        </p:txBody>
      </p:sp>
      <p:sp>
        <p:nvSpPr>
          <p:cNvPr id="4" name="TextBox 3">
            <a:extLst>
              <a:ext uri="{FF2B5EF4-FFF2-40B4-BE49-F238E27FC236}">
                <a16:creationId xmlns:a16="http://schemas.microsoft.com/office/drawing/2014/main" id="{1BBE927E-620B-574B-CB14-FA01C6B9DC35}"/>
              </a:ext>
            </a:extLst>
          </p:cNvPr>
          <p:cNvSpPr txBox="1"/>
          <p:nvPr/>
        </p:nvSpPr>
        <p:spPr>
          <a:xfrm>
            <a:off x="1331848" y="2018681"/>
            <a:ext cx="7329726" cy="168796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LỊCH SỬ VÀ ĐỊA LÍ 5</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BÀI </a:t>
            </a:r>
            <a:r>
              <a:rPr lang="en-US" sz="2400" b="1" dirty="0">
                <a:latin typeface="Times New Roman" panose="02020603050405020304" pitchFamily="18" charset="0"/>
                <a:cs typeface="Times New Roman" panose="02020603050405020304" pitchFamily="18" charset="0"/>
              </a:rPr>
              <a:t>16</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CHIẾN DỊCH ĐIỆN BIÊN PHỦ</a:t>
            </a:r>
          </a:p>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t>
            </a:r>
            <a:r>
              <a:rPr kumimoji="0" lang="en-US" sz="2400" b="1" i="0" u="none" strike="noStrike" kern="0" cap="none" spc="0" normalizeH="0" baseline="0" noProof="0" dirty="0" err="1">
                <a:ln>
                  <a:noFill/>
                </a:ln>
                <a:solidFill>
                  <a:srgbClr val="000000"/>
                </a:solidFill>
                <a:effectLst/>
                <a:uLnTx/>
                <a:uFillTx/>
                <a:latin typeface="Times New Roman" panose="02020603050405020304" pitchFamily="18" charset="0"/>
                <a:cs typeface="Times New Roman" panose="02020603050405020304" pitchFamily="18" charset="0"/>
                <a:sym typeface="Arial"/>
              </a:rPr>
              <a:t>Tiết</a:t>
            </a:r>
            <a:r>
              <a:rPr kumimoji="0" lang="en-US" sz="2400" b="1"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 1)</a:t>
            </a:r>
            <a:endParaRPr kumimoji="0" lang="en-US" sz="2400" b="1" i="0" u="sng"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426738581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 calcmode="lin" valueType="num">
                                      <p:cBhvr>
                                        <p:cTn id="7" dur="500" fill="hold"/>
                                        <p:tgtEl>
                                          <p:spTgt spid="69"/>
                                        </p:tgtEl>
                                        <p:attrNameLst>
                                          <p:attrName>ppt_w</p:attrName>
                                        </p:attrNameLst>
                                      </p:cBhvr>
                                      <p:tavLst>
                                        <p:tav tm="0">
                                          <p:val>
                                            <p:fltVal val="0"/>
                                          </p:val>
                                        </p:tav>
                                        <p:tav tm="100000">
                                          <p:val>
                                            <p:strVal val="#ppt_w"/>
                                          </p:val>
                                        </p:tav>
                                      </p:tavLst>
                                    </p:anim>
                                    <p:anim calcmode="lin" valueType="num">
                                      <p:cBhvr>
                                        <p:cTn id="8" dur="500" fill="hold"/>
                                        <p:tgtEl>
                                          <p:spTgt spid="69"/>
                                        </p:tgtEl>
                                        <p:attrNameLst>
                                          <p:attrName>ppt_h</p:attrName>
                                        </p:attrNameLst>
                                      </p:cBhvr>
                                      <p:tavLst>
                                        <p:tav tm="0">
                                          <p:val>
                                            <p:fltVal val="0"/>
                                          </p:val>
                                        </p:tav>
                                        <p:tav tm="100000">
                                          <p:val>
                                            <p:strVal val="#ppt_h"/>
                                          </p:val>
                                        </p:tav>
                                      </p:tavLst>
                                    </p:anim>
                                    <p:animEffect transition="in" filter="fade">
                                      <p:cBhvr>
                                        <p:cTn id="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effectLst>
                  <a:outerShdw blurRad="38100" dist="38100" dir="2700000" algn="tl">
                    <a:srgbClr val="000000">
                      <a:alpha val="43137"/>
                    </a:srgbClr>
                  </a:outerShdw>
                </a:effectLst>
              </a:rPr>
              <a:t>Hoàn thiện trục thời gian (theo gợi ý dưới đây vào vở) về một số sự kiện lịch sử trong Chiến dịch Hồ Chí Minh năm 1975.</a:t>
            </a:r>
            <a:endParaRPr lang="en-US" sz="20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E30F9939-C33B-76F4-D765-897F0A53D133}"/>
              </a:ext>
            </a:extLst>
          </p:cNvPr>
          <p:cNvPicPr>
            <a:picLocks noChangeAspect="1"/>
          </p:cNvPicPr>
          <p:nvPr/>
        </p:nvPicPr>
        <p:blipFill>
          <a:blip r:embed="rId3"/>
          <a:stretch>
            <a:fillRect/>
          </a:stretch>
        </p:blipFill>
        <p:spPr>
          <a:xfrm>
            <a:off x="0" y="1860627"/>
            <a:ext cx="9144000" cy="1488747"/>
          </a:xfrm>
          <a:prstGeom prst="rect">
            <a:avLst/>
          </a:prstGeom>
        </p:spPr>
      </p:pic>
      <p:sp>
        <p:nvSpPr>
          <p:cNvPr id="4" name="Rectangle 3">
            <a:extLst>
              <a:ext uri="{FF2B5EF4-FFF2-40B4-BE49-F238E27FC236}">
                <a16:creationId xmlns:a16="http://schemas.microsoft.com/office/drawing/2014/main" id="{8FB24D7B-11AC-D94D-B8E9-6D6BBD0FE0BE}"/>
              </a:ext>
            </a:extLst>
          </p:cNvPr>
          <p:cNvSpPr/>
          <p:nvPr/>
        </p:nvSpPr>
        <p:spPr>
          <a:xfrm>
            <a:off x="3923607" y="1936865"/>
            <a:ext cx="1695797" cy="59020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28-4-1975</a:t>
            </a:r>
          </a:p>
        </p:txBody>
      </p:sp>
      <p:sp>
        <p:nvSpPr>
          <p:cNvPr id="5" name="Rectangle 4">
            <a:extLst>
              <a:ext uri="{FF2B5EF4-FFF2-40B4-BE49-F238E27FC236}">
                <a16:creationId xmlns:a16="http://schemas.microsoft.com/office/drawing/2014/main" id="{57B18180-AD2E-29CF-A850-6BE2E4A5C72D}"/>
              </a:ext>
            </a:extLst>
          </p:cNvPr>
          <p:cNvSpPr/>
          <p:nvPr/>
        </p:nvSpPr>
        <p:spPr>
          <a:xfrm>
            <a:off x="1496290" y="2826326"/>
            <a:ext cx="1695797"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Chiến</a:t>
            </a:r>
            <a:r>
              <a:rPr lang="en-US" sz="2000" dirty="0">
                <a:solidFill>
                  <a:srgbClr val="002060"/>
                </a:solidFill>
              </a:rPr>
              <a:t> </a:t>
            </a:r>
            <a:r>
              <a:rPr lang="en-US" sz="2000" dirty="0" err="1">
                <a:solidFill>
                  <a:srgbClr val="002060"/>
                </a:solidFill>
              </a:rPr>
              <a:t>dịch</a:t>
            </a:r>
            <a:r>
              <a:rPr lang="en-US" sz="2000" dirty="0">
                <a:solidFill>
                  <a:srgbClr val="002060"/>
                </a:solidFill>
              </a:rPr>
              <a:t> </a:t>
            </a:r>
            <a:r>
              <a:rPr lang="en-US" sz="2000" dirty="0" err="1">
                <a:solidFill>
                  <a:srgbClr val="002060"/>
                </a:solidFill>
              </a:rPr>
              <a:t>Hồ</a:t>
            </a:r>
            <a:r>
              <a:rPr lang="en-US" sz="2000" dirty="0">
                <a:solidFill>
                  <a:srgbClr val="002060"/>
                </a:solidFill>
              </a:rPr>
              <a:t> Chí Minh </a:t>
            </a:r>
            <a:r>
              <a:rPr lang="en-US" sz="2000" dirty="0" err="1">
                <a:solidFill>
                  <a:srgbClr val="002060"/>
                </a:solidFill>
              </a:rPr>
              <a:t>bắt</a:t>
            </a:r>
            <a:r>
              <a:rPr lang="en-US" sz="2000" dirty="0">
                <a:solidFill>
                  <a:srgbClr val="002060"/>
                </a:solidFill>
              </a:rPr>
              <a:t> </a:t>
            </a:r>
            <a:r>
              <a:rPr lang="en-US" sz="2000" dirty="0" err="1">
                <a:solidFill>
                  <a:srgbClr val="002060"/>
                </a:solidFill>
              </a:rPr>
              <a:t>đầu</a:t>
            </a:r>
            <a:endParaRPr lang="en-US" sz="2000" dirty="0">
              <a:solidFill>
                <a:srgbClr val="002060"/>
              </a:solidFill>
            </a:endParaRPr>
          </a:p>
        </p:txBody>
      </p:sp>
      <p:sp>
        <p:nvSpPr>
          <p:cNvPr id="6" name="Rectangle 5">
            <a:extLst>
              <a:ext uri="{FF2B5EF4-FFF2-40B4-BE49-F238E27FC236}">
                <a16:creationId xmlns:a16="http://schemas.microsoft.com/office/drawing/2014/main" id="{76DEE396-16B2-D46C-6300-B97E8477D210}"/>
              </a:ext>
            </a:extLst>
          </p:cNvPr>
          <p:cNvSpPr/>
          <p:nvPr/>
        </p:nvSpPr>
        <p:spPr>
          <a:xfrm>
            <a:off x="3873731" y="2826326"/>
            <a:ext cx="1886989"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Quân</a:t>
            </a:r>
            <a:r>
              <a:rPr lang="en-US" sz="2000" dirty="0">
                <a:solidFill>
                  <a:srgbClr val="002060"/>
                </a:solidFill>
              </a:rPr>
              <a:t> ta </a:t>
            </a:r>
            <a:r>
              <a:rPr lang="en-US" sz="2000" dirty="0" err="1">
                <a:solidFill>
                  <a:srgbClr val="002060"/>
                </a:solidFill>
              </a:rPr>
              <a:t>tấn</a:t>
            </a:r>
            <a:r>
              <a:rPr lang="en-US" sz="2000" dirty="0">
                <a:solidFill>
                  <a:srgbClr val="002060"/>
                </a:solidFill>
              </a:rPr>
              <a:t> </a:t>
            </a:r>
            <a:r>
              <a:rPr lang="en-US" sz="2000" dirty="0" err="1">
                <a:solidFill>
                  <a:srgbClr val="002060"/>
                </a:solidFill>
              </a:rPr>
              <a:t>công</a:t>
            </a:r>
            <a:r>
              <a:rPr lang="en-US" sz="2000" dirty="0">
                <a:solidFill>
                  <a:srgbClr val="002060"/>
                </a:solidFill>
              </a:rPr>
              <a:t> </a:t>
            </a:r>
            <a:r>
              <a:rPr lang="en-US" sz="2000" dirty="0" err="1">
                <a:solidFill>
                  <a:srgbClr val="002060"/>
                </a:solidFill>
              </a:rPr>
              <a:t>sân</a:t>
            </a:r>
            <a:r>
              <a:rPr lang="en-US" sz="2000" dirty="0">
                <a:solidFill>
                  <a:srgbClr val="002060"/>
                </a:solidFill>
              </a:rPr>
              <a:t> bay Tân </a:t>
            </a:r>
            <a:r>
              <a:rPr lang="en-US" sz="2000" dirty="0" err="1">
                <a:solidFill>
                  <a:srgbClr val="002060"/>
                </a:solidFill>
              </a:rPr>
              <a:t>Sơn</a:t>
            </a:r>
            <a:r>
              <a:rPr lang="en-US" sz="2000" dirty="0">
                <a:solidFill>
                  <a:srgbClr val="002060"/>
                </a:solidFill>
              </a:rPr>
              <a:t> </a:t>
            </a:r>
            <a:r>
              <a:rPr lang="en-US" sz="2000" dirty="0" err="1">
                <a:solidFill>
                  <a:srgbClr val="002060"/>
                </a:solidFill>
              </a:rPr>
              <a:t>Nhất</a:t>
            </a:r>
            <a:endParaRPr lang="en-US" sz="2000" dirty="0">
              <a:solidFill>
                <a:srgbClr val="002060"/>
              </a:solidFill>
            </a:endParaRPr>
          </a:p>
        </p:txBody>
      </p:sp>
      <p:sp>
        <p:nvSpPr>
          <p:cNvPr id="7" name="Rectangle 6">
            <a:extLst>
              <a:ext uri="{FF2B5EF4-FFF2-40B4-BE49-F238E27FC236}">
                <a16:creationId xmlns:a16="http://schemas.microsoft.com/office/drawing/2014/main" id="{5EF28B84-271E-810F-477C-4B1CA63B9E67}"/>
              </a:ext>
            </a:extLst>
          </p:cNvPr>
          <p:cNvSpPr/>
          <p:nvPr/>
        </p:nvSpPr>
        <p:spPr>
          <a:xfrm>
            <a:off x="6791498" y="1945178"/>
            <a:ext cx="1695797" cy="590204"/>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060"/>
                </a:solidFill>
              </a:rPr>
              <a:t>30-4-1975</a:t>
            </a:r>
          </a:p>
        </p:txBody>
      </p:sp>
      <p:sp>
        <p:nvSpPr>
          <p:cNvPr id="8" name="Rectangle 7">
            <a:extLst>
              <a:ext uri="{FF2B5EF4-FFF2-40B4-BE49-F238E27FC236}">
                <a16:creationId xmlns:a16="http://schemas.microsoft.com/office/drawing/2014/main" id="{48492556-37AE-3819-7F3B-02CE358B8BA9}"/>
              </a:ext>
            </a:extLst>
          </p:cNvPr>
          <p:cNvSpPr/>
          <p:nvPr/>
        </p:nvSpPr>
        <p:spPr>
          <a:xfrm>
            <a:off x="6866312" y="2826326"/>
            <a:ext cx="1695797" cy="1014153"/>
          </a:xfrm>
          <a:prstGeom prst="rect">
            <a:avLst/>
          </a:prstGeom>
          <a:solidFill>
            <a:schemeClr val="bg1"/>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err="1">
                <a:solidFill>
                  <a:srgbClr val="002060"/>
                </a:solidFill>
              </a:rPr>
              <a:t>Chiến</a:t>
            </a:r>
            <a:r>
              <a:rPr lang="en-US" sz="2000" dirty="0">
                <a:solidFill>
                  <a:srgbClr val="002060"/>
                </a:solidFill>
              </a:rPr>
              <a:t> </a:t>
            </a:r>
            <a:r>
              <a:rPr lang="en-US" sz="2000" dirty="0" err="1">
                <a:solidFill>
                  <a:srgbClr val="002060"/>
                </a:solidFill>
              </a:rPr>
              <a:t>dịch</a:t>
            </a:r>
            <a:r>
              <a:rPr lang="en-US" sz="2000" dirty="0">
                <a:solidFill>
                  <a:srgbClr val="002060"/>
                </a:solidFill>
              </a:rPr>
              <a:t> </a:t>
            </a:r>
            <a:r>
              <a:rPr lang="en-US" sz="2000" dirty="0" err="1">
                <a:solidFill>
                  <a:srgbClr val="002060"/>
                </a:solidFill>
              </a:rPr>
              <a:t>Hồ</a:t>
            </a:r>
            <a:r>
              <a:rPr lang="en-US" sz="2000" dirty="0">
                <a:solidFill>
                  <a:srgbClr val="002060"/>
                </a:solidFill>
              </a:rPr>
              <a:t> Chí Minh </a:t>
            </a:r>
            <a:r>
              <a:rPr lang="en-US" sz="2000" dirty="0" err="1">
                <a:solidFill>
                  <a:srgbClr val="002060"/>
                </a:solidFill>
              </a:rPr>
              <a:t>toàn</a:t>
            </a:r>
            <a:r>
              <a:rPr lang="en-US" sz="2000" dirty="0">
                <a:solidFill>
                  <a:srgbClr val="002060"/>
                </a:solidFill>
              </a:rPr>
              <a:t> </a:t>
            </a:r>
            <a:r>
              <a:rPr lang="en-US" sz="2000" dirty="0" err="1">
                <a:solidFill>
                  <a:srgbClr val="002060"/>
                </a:solidFill>
              </a:rPr>
              <a:t>thắng</a:t>
            </a:r>
            <a:endParaRPr lang="en-US" sz="2000" dirty="0">
              <a:solidFill>
                <a:srgbClr val="002060"/>
              </a:solidFill>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500"/>
                                        <p:tgtEl>
                                          <p:spTgt spid="6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 grpId="0" animBg="1"/>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34126" y="1828255"/>
            <a:ext cx="4764505" cy="1107996"/>
          </a:xfrm>
          <a:prstGeom prst="rect">
            <a:avLst/>
          </a:prstGeom>
          <a:noFill/>
        </p:spPr>
        <p:txBody>
          <a:bodyPr wrap="square" rtlCol="0">
            <a:spAutoFit/>
          </a:bodyPr>
          <a:lstStyle/>
          <a:p>
            <a:r>
              <a:rPr lang="en-GB" sz="6600" b="1" dirty="0" err="1">
                <a:solidFill>
                  <a:srgbClr val="C00000"/>
                </a:solidFill>
                <a:effectLst>
                  <a:outerShdw blurRad="38100" dist="38100" dir="2700000" algn="tl">
                    <a:srgbClr val="000000">
                      <a:alpha val="43137"/>
                    </a:srgbClr>
                  </a:outerShdw>
                </a:effectLst>
              </a:rPr>
              <a:t>Vận</a:t>
            </a:r>
            <a:r>
              <a:rPr lang="en-GB" sz="6600" b="1" dirty="0">
                <a:solidFill>
                  <a:srgbClr val="C00000"/>
                </a:solidFill>
                <a:effectLst>
                  <a:outerShdw blurRad="38100" dist="38100" dir="2700000" algn="tl">
                    <a:srgbClr val="000000">
                      <a:alpha val="43137"/>
                    </a:srgbClr>
                  </a:outerShdw>
                </a:effectLst>
              </a:rPr>
              <a:t> </a:t>
            </a:r>
            <a:r>
              <a:rPr lang="en-GB" sz="6600" b="1" dirty="0" err="1">
                <a:solidFill>
                  <a:srgbClr val="C00000"/>
                </a:solidFill>
                <a:effectLst>
                  <a:outerShdw blurRad="38100" dist="38100" dir="2700000" algn="tl">
                    <a:srgbClr val="000000">
                      <a:alpha val="43137"/>
                    </a:srgbClr>
                  </a:outerShdw>
                </a:effectLst>
              </a:rPr>
              <a:t>dụng</a:t>
            </a:r>
            <a:endParaRPr lang="en-US" sz="6600" b="1" dirty="0">
              <a:solidFill>
                <a:srgbClr val="C00000"/>
              </a:solidFill>
              <a:effectLst>
                <a:outerShdw blurRad="38100" dist="38100" dir="2700000" algn="tl">
                  <a:srgbClr val="000000">
                    <a:alpha val="43137"/>
                  </a:srgbClr>
                </a:outerShdw>
              </a:effectLst>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algn="r">
                <a:lnSpc>
                  <a:spcPct val="120000"/>
                </a:lnSpc>
                <a:spcBef>
                  <a:spcPts val="0"/>
                </a:spcBef>
                <a:spcAft>
                  <a:spcPts val="0"/>
                </a:spcAft>
              </a:pPr>
              <a:r>
                <a:rPr lang="nl-NL" sz="3600" b="1" dirty="0">
                  <a:latin typeface="Cambria" panose="02040503050406030204" pitchFamily="18" charset="0"/>
                  <a:ea typeface="Cambria" panose="02040503050406030204" pitchFamily="18" charset="0"/>
                </a:rPr>
                <a:t>C</a:t>
              </a:r>
              <a:r>
                <a:rPr lang="nl-NL" sz="3600" b="1" dirty="0">
                  <a:effectLst/>
                  <a:latin typeface="Cambria" panose="02040503050406030204" pitchFamily="18" charset="0"/>
                  <a:ea typeface="Cambria" panose="02040503050406030204" pitchFamily="18" charset="0"/>
                </a:rPr>
                <a:t>hia sẻ hiểu biết của em về Chiến dịch Hồ Chí Minh.</a:t>
              </a:r>
              <a:endParaRPr lang="en-US" sz="3600" b="1"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id="{FBC42E51-8D3A-81D6-9E05-3053611AAEDB}"/>
              </a:ext>
            </a:extLst>
          </p:cNvPr>
          <p:cNvPicPr>
            <a:picLocks noChangeAspect="1"/>
          </p:cNvPicPr>
          <p:nvPr/>
        </p:nvPicPr>
        <p:blipFill>
          <a:blip r:embed="rId3"/>
          <a:stretch>
            <a:fillRect/>
          </a:stretch>
        </p:blipFill>
        <p:spPr>
          <a:xfrm>
            <a:off x="-1508760" y="0"/>
            <a:ext cx="1245572" cy="1245572"/>
          </a:xfrm>
          <a:prstGeom prst="rect">
            <a:avLst/>
          </a:prstGeom>
        </p:spPr>
      </p:pic>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353"/>
        <p:cNvGrpSpPr/>
        <p:nvPr/>
      </p:nvGrpSpPr>
      <p:grpSpPr>
        <a:xfrm>
          <a:off x="0" y="0"/>
          <a:ext cx="0" cy="0"/>
          <a:chOff x="0" y="0"/>
          <a:chExt cx="0" cy="0"/>
        </a:xfrm>
      </p:grpSpPr>
      <p:sp>
        <p:nvSpPr>
          <p:cNvPr id="19" name="Rounded Rectangle 18"/>
          <p:cNvSpPr/>
          <p:nvPr/>
        </p:nvSpPr>
        <p:spPr>
          <a:xfrm>
            <a:off x="-107835" y="500039"/>
            <a:ext cx="8392398" cy="4143422"/>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571500" indent="-571500" algn="just" eaLnBrk="1" hangingPunct="1">
              <a:lnSpc>
                <a:spcPct val="120000"/>
              </a:lnSpc>
              <a:buFontTx/>
              <a:buChar char="-"/>
              <a:defRPr/>
            </a:pPr>
            <a:r>
              <a:rPr lang="vi-VN" sz="4000" dirty="0">
                <a:solidFill>
                  <a:srgbClr val="002060"/>
                </a:solidFill>
                <a:latin typeface="Calibri" panose="020F0502020204030204" pitchFamily="34" charset="0"/>
                <a:cs typeface="Calibri" panose="020F0502020204030204" pitchFamily="34" charset="0"/>
              </a:rPr>
              <a:t>Trong bài hát có nhân vật nào được nhắc đến?</a:t>
            </a:r>
            <a:endParaRPr lang="en-US" sz="4000" dirty="0">
              <a:solidFill>
                <a:srgbClr val="002060"/>
              </a:solidFill>
              <a:latin typeface="Calibri" panose="020F0502020204030204" pitchFamily="34" charset="0"/>
              <a:cs typeface="Calibri" panose="020F0502020204030204" pitchFamily="34" charset="0"/>
            </a:endParaRPr>
          </a:p>
          <a:p>
            <a:pPr marL="571500" indent="-571500" algn="just">
              <a:lnSpc>
                <a:spcPct val="120000"/>
              </a:lnSpc>
              <a:buFontTx/>
              <a:buChar char="-"/>
              <a:defRPr/>
            </a:pPr>
            <a:r>
              <a:rPr lang="nl-NL" sz="4000" dirty="0">
                <a:solidFill>
                  <a:srgbClr val="002060"/>
                </a:solidFill>
                <a:latin typeface="Calibri" panose="020F0502020204030204" pitchFamily="34" charset="0"/>
                <a:cs typeface="Calibri" panose="020F0502020204030204" pitchFamily="34" charset="0"/>
              </a:rPr>
              <a:t>Bài hát nói bao nhiêu năm đấu tranh để giành độc lập nước nhà? </a:t>
            </a:r>
            <a:endParaRPr lang="en-US" sz="4000" dirty="0">
              <a:solidFill>
                <a:srgbClr val="002060"/>
              </a:solidFill>
              <a:latin typeface="Calibri" panose="020F0502020204030204" pitchFamily="34" charset="0"/>
              <a:cs typeface="Calibri" panose="020F0502020204030204" pitchFamily="34" charset="0"/>
            </a:endParaRPr>
          </a:p>
        </p:txBody>
      </p:sp>
      <p:grpSp>
        <p:nvGrpSpPr>
          <p:cNvPr id="356" name="Google Shape;356;p41"/>
          <p:cNvGrpSpPr/>
          <p:nvPr/>
        </p:nvGrpSpPr>
        <p:grpSpPr>
          <a:xfrm>
            <a:off x="7720962" y="788998"/>
            <a:ext cx="2118345" cy="4558149"/>
            <a:chOff x="6797065" y="633186"/>
            <a:chExt cx="2118345" cy="4558149"/>
          </a:xfrm>
        </p:grpSpPr>
        <p:sp>
          <p:nvSpPr>
            <p:cNvPr id="357" name="Google Shape;357;p41"/>
            <p:cNvSpPr/>
            <p:nvPr/>
          </p:nvSpPr>
          <p:spPr>
            <a:xfrm flipH="1">
              <a:off x="6797065" y="633186"/>
              <a:ext cx="2118345" cy="4558106"/>
            </a:xfrm>
            <a:custGeom>
              <a:avLst/>
              <a:gdLst/>
              <a:ahLst/>
              <a:cxnLst/>
              <a:rect l="l" t="t" r="r" b="b"/>
              <a:pathLst>
                <a:path w="97384" h="209544" extrusionOk="0">
                  <a:moveTo>
                    <a:pt x="8392" y="51100"/>
                  </a:moveTo>
                  <a:cubicBezTo>
                    <a:pt x="12768" y="54639"/>
                    <a:pt x="18128" y="59094"/>
                    <a:pt x="20714" y="61250"/>
                  </a:cubicBezTo>
                  <a:cubicBezTo>
                    <a:pt x="20383" y="62547"/>
                    <a:pt x="20112" y="63471"/>
                    <a:pt x="19940" y="63700"/>
                  </a:cubicBezTo>
                  <a:cubicBezTo>
                    <a:pt x="19245" y="64627"/>
                    <a:pt x="17622" y="74598"/>
                    <a:pt x="17622" y="77843"/>
                  </a:cubicBezTo>
                  <a:cubicBezTo>
                    <a:pt x="17622" y="81090"/>
                    <a:pt x="23418" y="85727"/>
                    <a:pt x="23418" y="85727"/>
                  </a:cubicBezTo>
                  <a:cubicBezTo>
                    <a:pt x="23418" y="85727"/>
                    <a:pt x="23650" y="86655"/>
                    <a:pt x="23650" y="90364"/>
                  </a:cubicBezTo>
                  <a:cubicBezTo>
                    <a:pt x="23650" y="94075"/>
                    <a:pt x="25969" y="97089"/>
                    <a:pt x="25969" y="97089"/>
                  </a:cubicBezTo>
                  <a:lnTo>
                    <a:pt x="24750" y="97414"/>
                  </a:lnTo>
                  <a:lnTo>
                    <a:pt x="12584" y="67094"/>
                  </a:lnTo>
                  <a:cubicBezTo>
                    <a:pt x="12681" y="65274"/>
                    <a:pt x="12810" y="61552"/>
                    <a:pt x="12289" y="60686"/>
                  </a:cubicBezTo>
                  <a:cubicBezTo>
                    <a:pt x="11594" y="59526"/>
                    <a:pt x="11594" y="57439"/>
                    <a:pt x="10665" y="55353"/>
                  </a:cubicBezTo>
                  <a:cubicBezTo>
                    <a:pt x="10045" y="53956"/>
                    <a:pt x="9010" y="52146"/>
                    <a:pt x="8392" y="51100"/>
                  </a:cubicBezTo>
                  <a:close/>
                  <a:moveTo>
                    <a:pt x="54723" y="1"/>
                  </a:moveTo>
                  <a:cubicBezTo>
                    <a:pt x="52048" y="1"/>
                    <a:pt x="47433" y="606"/>
                    <a:pt x="43359" y="2023"/>
                  </a:cubicBezTo>
                  <a:cubicBezTo>
                    <a:pt x="38026" y="3879"/>
                    <a:pt x="36403" y="9443"/>
                    <a:pt x="36171" y="11530"/>
                  </a:cubicBezTo>
                  <a:cubicBezTo>
                    <a:pt x="35940" y="13616"/>
                    <a:pt x="36171" y="17327"/>
                    <a:pt x="35708" y="18717"/>
                  </a:cubicBezTo>
                  <a:cubicBezTo>
                    <a:pt x="35244" y="20109"/>
                    <a:pt x="35244" y="22196"/>
                    <a:pt x="35244" y="22196"/>
                  </a:cubicBezTo>
                  <a:lnTo>
                    <a:pt x="38245" y="22431"/>
                  </a:lnTo>
                  <a:lnTo>
                    <a:pt x="38722" y="24050"/>
                  </a:lnTo>
                  <a:lnTo>
                    <a:pt x="38954" y="31702"/>
                  </a:lnTo>
                  <a:lnTo>
                    <a:pt x="37331" y="32398"/>
                  </a:lnTo>
                  <a:lnTo>
                    <a:pt x="33389" y="37267"/>
                  </a:lnTo>
                  <a:cubicBezTo>
                    <a:pt x="33389" y="37267"/>
                    <a:pt x="25737" y="45383"/>
                    <a:pt x="24347" y="47933"/>
                  </a:cubicBezTo>
                  <a:cubicBezTo>
                    <a:pt x="24335" y="47954"/>
                    <a:pt x="24322" y="47982"/>
                    <a:pt x="24310" y="48005"/>
                  </a:cubicBezTo>
                  <a:lnTo>
                    <a:pt x="14608" y="34717"/>
                  </a:lnTo>
                  <a:cubicBezTo>
                    <a:pt x="14608" y="34717"/>
                    <a:pt x="6493" y="37963"/>
                    <a:pt x="4174" y="40745"/>
                  </a:cubicBezTo>
                  <a:cubicBezTo>
                    <a:pt x="1856" y="43528"/>
                    <a:pt x="0" y="45151"/>
                    <a:pt x="1856" y="46078"/>
                  </a:cubicBezTo>
                  <a:cubicBezTo>
                    <a:pt x="2463" y="46381"/>
                    <a:pt x="4861" y="48253"/>
                    <a:pt x="7809" y="50629"/>
                  </a:cubicBezTo>
                  <a:cubicBezTo>
                    <a:pt x="7658" y="51482"/>
                    <a:pt x="7390" y="53692"/>
                    <a:pt x="8116" y="56049"/>
                  </a:cubicBezTo>
                  <a:cubicBezTo>
                    <a:pt x="9044" y="59063"/>
                    <a:pt x="9275" y="62540"/>
                    <a:pt x="9970" y="64627"/>
                  </a:cubicBezTo>
                  <a:cubicBezTo>
                    <a:pt x="10387" y="65878"/>
                    <a:pt x="11219" y="66876"/>
                    <a:pt x="11819" y="67476"/>
                  </a:cubicBezTo>
                  <a:lnTo>
                    <a:pt x="23155" y="97839"/>
                  </a:lnTo>
                  <a:lnTo>
                    <a:pt x="22491" y="98016"/>
                  </a:lnTo>
                  <a:lnTo>
                    <a:pt x="21564" y="99408"/>
                  </a:lnTo>
                  <a:lnTo>
                    <a:pt x="25042" y="106363"/>
                  </a:lnTo>
                  <a:cubicBezTo>
                    <a:pt x="25042" y="106363"/>
                    <a:pt x="20172" y="107059"/>
                    <a:pt x="18549" y="107059"/>
                  </a:cubicBezTo>
                  <a:cubicBezTo>
                    <a:pt x="16927" y="107059"/>
                    <a:pt x="15998" y="108218"/>
                    <a:pt x="15998" y="108218"/>
                  </a:cubicBezTo>
                  <a:cubicBezTo>
                    <a:pt x="15998" y="108218"/>
                    <a:pt x="14840" y="107059"/>
                    <a:pt x="12984" y="107059"/>
                  </a:cubicBezTo>
                  <a:cubicBezTo>
                    <a:pt x="11130" y="107059"/>
                    <a:pt x="10434" y="109610"/>
                    <a:pt x="10434" y="109610"/>
                  </a:cubicBezTo>
                  <a:lnTo>
                    <a:pt x="11825" y="111233"/>
                  </a:lnTo>
                  <a:lnTo>
                    <a:pt x="11594" y="113551"/>
                  </a:lnTo>
                  <a:cubicBezTo>
                    <a:pt x="11594" y="113551"/>
                    <a:pt x="12057" y="117262"/>
                    <a:pt x="13217" y="119812"/>
                  </a:cubicBezTo>
                  <a:cubicBezTo>
                    <a:pt x="14377" y="122362"/>
                    <a:pt x="22028" y="128854"/>
                    <a:pt x="23882" y="129551"/>
                  </a:cubicBezTo>
                  <a:cubicBezTo>
                    <a:pt x="24253" y="129689"/>
                    <a:pt x="24671" y="129745"/>
                    <a:pt x="25101" y="129745"/>
                  </a:cubicBezTo>
                  <a:cubicBezTo>
                    <a:pt x="26823" y="129745"/>
                    <a:pt x="28752" y="128854"/>
                    <a:pt x="28752" y="128854"/>
                  </a:cubicBezTo>
                  <a:lnTo>
                    <a:pt x="31999" y="136274"/>
                  </a:lnTo>
                  <a:lnTo>
                    <a:pt x="34316" y="143230"/>
                  </a:lnTo>
                  <a:cubicBezTo>
                    <a:pt x="34316" y="143230"/>
                    <a:pt x="36171" y="153896"/>
                    <a:pt x="36171" y="156446"/>
                  </a:cubicBezTo>
                  <a:cubicBezTo>
                    <a:pt x="36171" y="158997"/>
                    <a:pt x="32462" y="181720"/>
                    <a:pt x="32462" y="181720"/>
                  </a:cubicBezTo>
                  <a:lnTo>
                    <a:pt x="29680" y="195863"/>
                  </a:lnTo>
                  <a:lnTo>
                    <a:pt x="29215" y="209544"/>
                  </a:lnTo>
                  <a:lnTo>
                    <a:pt x="68168" y="209544"/>
                  </a:lnTo>
                  <a:lnTo>
                    <a:pt x="68633" y="207920"/>
                  </a:lnTo>
                  <a:lnTo>
                    <a:pt x="68633" y="202124"/>
                  </a:lnTo>
                  <a:cubicBezTo>
                    <a:pt x="68633" y="202124"/>
                    <a:pt x="71879" y="191457"/>
                    <a:pt x="73270" y="183805"/>
                  </a:cubicBezTo>
                  <a:cubicBezTo>
                    <a:pt x="74661" y="176155"/>
                    <a:pt x="71879" y="171748"/>
                    <a:pt x="71879" y="171748"/>
                  </a:cubicBezTo>
                  <a:lnTo>
                    <a:pt x="69560" y="161314"/>
                  </a:lnTo>
                  <a:lnTo>
                    <a:pt x="66082" y="140446"/>
                  </a:lnTo>
                  <a:lnTo>
                    <a:pt x="67705" y="139750"/>
                  </a:lnTo>
                  <a:cubicBezTo>
                    <a:pt x="67705" y="139750"/>
                    <a:pt x="70024" y="137664"/>
                    <a:pt x="70951" y="136273"/>
                  </a:cubicBezTo>
                  <a:cubicBezTo>
                    <a:pt x="71879" y="134882"/>
                    <a:pt x="70719" y="131636"/>
                    <a:pt x="70719" y="131635"/>
                  </a:cubicBezTo>
                  <a:lnTo>
                    <a:pt x="70719" y="131635"/>
                  </a:lnTo>
                  <a:lnTo>
                    <a:pt x="73095" y="134209"/>
                  </a:lnTo>
                  <a:lnTo>
                    <a:pt x="77907" y="142997"/>
                  </a:lnTo>
                  <a:lnTo>
                    <a:pt x="79531" y="141373"/>
                  </a:lnTo>
                  <a:lnTo>
                    <a:pt x="75108" y="133535"/>
                  </a:lnTo>
                  <a:lnTo>
                    <a:pt x="75153" y="133504"/>
                  </a:lnTo>
                  <a:lnTo>
                    <a:pt x="89373" y="156533"/>
                  </a:lnTo>
                  <a:lnTo>
                    <a:pt x="87878" y="157142"/>
                  </a:lnTo>
                  <a:cubicBezTo>
                    <a:pt x="88422" y="157483"/>
                    <a:pt x="89046" y="157601"/>
                    <a:pt x="89657" y="157601"/>
                  </a:cubicBezTo>
                  <a:cubicBezTo>
                    <a:pt x="89780" y="157601"/>
                    <a:pt x="89902" y="157596"/>
                    <a:pt x="90023" y="157587"/>
                  </a:cubicBezTo>
                  <a:lnTo>
                    <a:pt x="95761" y="166881"/>
                  </a:lnTo>
                  <a:lnTo>
                    <a:pt x="97383" y="165257"/>
                  </a:lnTo>
                  <a:lnTo>
                    <a:pt x="92380" y="156973"/>
                  </a:lnTo>
                  <a:cubicBezTo>
                    <a:pt x="92466" y="156935"/>
                    <a:pt x="92515" y="156910"/>
                    <a:pt x="92515" y="156910"/>
                  </a:cubicBezTo>
                  <a:cubicBezTo>
                    <a:pt x="95261" y="154753"/>
                    <a:pt x="94523" y="154587"/>
                    <a:pt x="94230" y="154587"/>
                  </a:cubicBezTo>
                  <a:cubicBezTo>
                    <a:pt x="94177" y="154587"/>
                    <a:pt x="94138" y="154592"/>
                    <a:pt x="94138" y="154592"/>
                  </a:cubicBezTo>
                  <a:lnTo>
                    <a:pt x="91575" y="155637"/>
                  </a:lnTo>
                  <a:lnTo>
                    <a:pt x="77303" y="132007"/>
                  </a:lnTo>
                  <a:lnTo>
                    <a:pt x="78834" y="130942"/>
                  </a:lnTo>
                  <a:lnTo>
                    <a:pt x="66082" y="104972"/>
                  </a:lnTo>
                  <a:lnTo>
                    <a:pt x="64923" y="101262"/>
                  </a:lnTo>
                  <a:lnTo>
                    <a:pt x="64923" y="101262"/>
                  </a:lnTo>
                  <a:cubicBezTo>
                    <a:pt x="64923" y="101263"/>
                    <a:pt x="65851" y="102422"/>
                    <a:pt x="66546" y="103349"/>
                  </a:cubicBezTo>
                  <a:cubicBezTo>
                    <a:pt x="67089" y="104073"/>
                    <a:pt x="67773" y="104657"/>
                    <a:pt x="68599" y="104657"/>
                  </a:cubicBezTo>
                  <a:cubicBezTo>
                    <a:pt x="68831" y="104657"/>
                    <a:pt x="69074" y="104611"/>
                    <a:pt x="69328" y="104509"/>
                  </a:cubicBezTo>
                  <a:cubicBezTo>
                    <a:pt x="70487" y="104045"/>
                    <a:pt x="69097" y="101726"/>
                    <a:pt x="68400" y="100567"/>
                  </a:cubicBezTo>
                  <a:cubicBezTo>
                    <a:pt x="67705" y="99408"/>
                    <a:pt x="64459" y="95234"/>
                    <a:pt x="64459" y="95234"/>
                  </a:cubicBezTo>
                  <a:lnTo>
                    <a:pt x="63995" y="93147"/>
                  </a:lnTo>
                  <a:lnTo>
                    <a:pt x="62835" y="89669"/>
                  </a:lnTo>
                  <a:lnTo>
                    <a:pt x="62835" y="82249"/>
                  </a:lnTo>
                  <a:cubicBezTo>
                    <a:pt x="62835" y="79235"/>
                    <a:pt x="62603" y="74366"/>
                    <a:pt x="62140" y="71352"/>
                  </a:cubicBezTo>
                  <a:cubicBezTo>
                    <a:pt x="61676" y="68337"/>
                    <a:pt x="59126" y="59758"/>
                    <a:pt x="59126" y="59758"/>
                  </a:cubicBezTo>
                  <a:cubicBezTo>
                    <a:pt x="59126" y="59758"/>
                    <a:pt x="56807" y="56744"/>
                    <a:pt x="56343" y="54888"/>
                  </a:cubicBezTo>
                  <a:cubicBezTo>
                    <a:pt x="55880" y="53034"/>
                    <a:pt x="50314" y="44686"/>
                    <a:pt x="50314" y="44686"/>
                  </a:cubicBezTo>
                  <a:cubicBezTo>
                    <a:pt x="50314" y="44686"/>
                    <a:pt x="50547" y="42137"/>
                    <a:pt x="51242" y="40282"/>
                  </a:cubicBezTo>
                  <a:cubicBezTo>
                    <a:pt x="51937" y="38427"/>
                    <a:pt x="53561" y="37267"/>
                    <a:pt x="53561" y="37267"/>
                  </a:cubicBezTo>
                  <a:lnTo>
                    <a:pt x="57039" y="37267"/>
                  </a:lnTo>
                  <a:cubicBezTo>
                    <a:pt x="59821" y="37267"/>
                    <a:pt x="60053" y="35180"/>
                    <a:pt x="60053" y="35180"/>
                  </a:cubicBezTo>
                  <a:lnTo>
                    <a:pt x="61369" y="34716"/>
                  </a:lnTo>
                  <a:cubicBezTo>
                    <a:pt x="61672" y="34454"/>
                    <a:pt x="61854" y="34080"/>
                    <a:pt x="61873" y="33680"/>
                  </a:cubicBezTo>
                  <a:lnTo>
                    <a:pt x="61676" y="31933"/>
                  </a:lnTo>
                  <a:lnTo>
                    <a:pt x="62835" y="31470"/>
                  </a:lnTo>
                  <a:cubicBezTo>
                    <a:pt x="63995" y="31006"/>
                    <a:pt x="63067" y="29384"/>
                    <a:pt x="63067" y="29384"/>
                  </a:cubicBezTo>
                  <a:cubicBezTo>
                    <a:pt x="63067" y="29384"/>
                    <a:pt x="64922" y="28456"/>
                    <a:pt x="64691" y="27297"/>
                  </a:cubicBezTo>
                  <a:cubicBezTo>
                    <a:pt x="64460" y="26137"/>
                    <a:pt x="63299" y="23123"/>
                    <a:pt x="63299" y="23123"/>
                  </a:cubicBezTo>
                  <a:lnTo>
                    <a:pt x="64691" y="21964"/>
                  </a:lnTo>
                  <a:cubicBezTo>
                    <a:pt x="65088" y="21665"/>
                    <a:pt x="66294" y="21580"/>
                    <a:pt x="67543" y="21580"/>
                  </a:cubicBezTo>
                  <a:cubicBezTo>
                    <a:pt x="68452" y="21580"/>
                    <a:pt x="69383" y="21625"/>
                    <a:pt x="70042" y="21667"/>
                  </a:cubicBezTo>
                  <a:cubicBezTo>
                    <a:pt x="70592" y="21701"/>
                    <a:pt x="70951" y="21732"/>
                    <a:pt x="70951" y="21732"/>
                  </a:cubicBezTo>
                  <a:cubicBezTo>
                    <a:pt x="71184" y="19414"/>
                    <a:pt x="67937" y="17790"/>
                    <a:pt x="67937" y="17790"/>
                  </a:cubicBezTo>
                  <a:cubicBezTo>
                    <a:pt x="67937" y="17790"/>
                    <a:pt x="67937" y="14312"/>
                    <a:pt x="67705" y="12689"/>
                  </a:cubicBezTo>
                  <a:cubicBezTo>
                    <a:pt x="67473" y="11065"/>
                    <a:pt x="66083" y="6660"/>
                    <a:pt x="64691" y="5037"/>
                  </a:cubicBezTo>
                  <a:cubicBezTo>
                    <a:pt x="63299" y="3414"/>
                    <a:pt x="58199" y="632"/>
                    <a:pt x="56576" y="168"/>
                  </a:cubicBezTo>
                  <a:cubicBezTo>
                    <a:pt x="56193" y="59"/>
                    <a:pt x="55551" y="1"/>
                    <a:pt x="547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41"/>
            <p:cNvSpPr/>
            <p:nvPr/>
          </p:nvSpPr>
          <p:spPr>
            <a:xfrm flipH="1">
              <a:off x="7957235" y="1431721"/>
              <a:ext cx="575506" cy="1089039"/>
            </a:xfrm>
            <a:custGeom>
              <a:avLst/>
              <a:gdLst/>
              <a:ahLst/>
              <a:cxnLst/>
              <a:rect l="l" t="t" r="r" b="b"/>
              <a:pathLst>
                <a:path w="26457" h="50065" extrusionOk="0">
                  <a:moveTo>
                    <a:pt x="16247" y="1"/>
                  </a:moveTo>
                  <a:lnTo>
                    <a:pt x="15797" y="557"/>
                  </a:lnTo>
                  <a:cubicBezTo>
                    <a:pt x="15797" y="557"/>
                    <a:pt x="8146" y="8673"/>
                    <a:pt x="6755" y="11223"/>
                  </a:cubicBezTo>
                  <a:cubicBezTo>
                    <a:pt x="6743" y="11244"/>
                    <a:pt x="6731" y="11272"/>
                    <a:pt x="6718" y="11295"/>
                  </a:cubicBezTo>
                  <a:lnTo>
                    <a:pt x="6695" y="11262"/>
                  </a:lnTo>
                  <a:lnTo>
                    <a:pt x="3123" y="24540"/>
                  </a:lnTo>
                  <a:cubicBezTo>
                    <a:pt x="2792" y="25837"/>
                    <a:pt x="2520" y="26761"/>
                    <a:pt x="2349" y="26990"/>
                  </a:cubicBezTo>
                  <a:cubicBezTo>
                    <a:pt x="1654" y="27917"/>
                    <a:pt x="30" y="37888"/>
                    <a:pt x="30" y="41133"/>
                  </a:cubicBezTo>
                  <a:cubicBezTo>
                    <a:pt x="30" y="42771"/>
                    <a:pt x="1504" y="44760"/>
                    <a:pt x="2964" y="46331"/>
                  </a:cubicBezTo>
                  <a:cubicBezTo>
                    <a:pt x="5360" y="47955"/>
                    <a:pt x="10279" y="50065"/>
                    <a:pt x="13250" y="50065"/>
                  </a:cubicBezTo>
                  <a:cubicBezTo>
                    <a:pt x="13701" y="50065"/>
                    <a:pt x="14108" y="50016"/>
                    <a:pt x="14453" y="49910"/>
                  </a:cubicBezTo>
                  <a:cubicBezTo>
                    <a:pt x="17638" y="48930"/>
                    <a:pt x="20333" y="46970"/>
                    <a:pt x="20333" y="46970"/>
                  </a:cubicBezTo>
                  <a:cubicBezTo>
                    <a:pt x="20333" y="46970"/>
                    <a:pt x="12004" y="46725"/>
                    <a:pt x="10534" y="46480"/>
                  </a:cubicBezTo>
                  <a:cubicBezTo>
                    <a:pt x="9065" y="46235"/>
                    <a:pt x="16414" y="45746"/>
                    <a:pt x="16903" y="44030"/>
                  </a:cubicBezTo>
                  <a:cubicBezTo>
                    <a:pt x="17393" y="42315"/>
                    <a:pt x="7350" y="42806"/>
                    <a:pt x="3676" y="42070"/>
                  </a:cubicBezTo>
                  <a:cubicBezTo>
                    <a:pt x="0" y="41336"/>
                    <a:pt x="7105" y="40356"/>
                    <a:pt x="10045" y="39621"/>
                  </a:cubicBezTo>
                  <a:cubicBezTo>
                    <a:pt x="12984" y="38886"/>
                    <a:pt x="14210" y="36436"/>
                    <a:pt x="14210" y="36436"/>
                  </a:cubicBezTo>
                  <a:cubicBezTo>
                    <a:pt x="14210" y="36436"/>
                    <a:pt x="9555" y="36436"/>
                    <a:pt x="8820" y="35211"/>
                  </a:cubicBezTo>
                  <a:cubicBezTo>
                    <a:pt x="8085" y="33987"/>
                    <a:pt x="16658" y="34477"/>
                    <a:pt x="17639" y="33987"/>
                  </a:cubicBezTo>
                  <a:cubicBezTo>
                    <a:pt x="18619" y="33497"/>
                    <a:pt x="20334" y="30558"/>
                    <a:pt x="19843" y="29087"/>
                  </a:cubicBezTo>
                  <a:cubicBezTo>
                    <a:pt x="19353" y="27618"/>
                    <a:pt x="15189" y="26882"/>
                    <a:pt x="13964" y="26149"/>
                  </a:cubicBezTo>
                  <a:cubicBezTo>
                    <a:pt x="12739" y="25414"/>
                    <a:pt x="16414" y="23454"/>
                    <a:pt x="17393" y="22473"/>
                  </a:cubicBezTo>
                  <a:cubicBezTo>
                    <a:pt x="18374" y="21494"/>
                    <a:pt x="18863" y="17575"/>
                    <a:pt x="18374" y="17330"/>
                  </a:cubicBezTo>
                  <a:cubicBezTo>
                    <a:pt x="18362" y="17324"/>
                    <a:pt x="18347" y="17321"/>
                    <a:pt x="18328" y="17321"/>
                  </a:cubicBezTo>
                  <a:cubicBezTo>
                    <a:pt x="17611" y="17321"/>
                    <a:pt x="11540" y="21150"/>
                    <a:pt x="9272" y="23376"/>
                  </a:cubicBezTo>
                  <a:cubicBezTo>
                    <a:pt x="11175" y="20859"/>
                    <a:pt x="15846" y="14533"/>
                    <a:pt x="17638" y="12920"/>
                  </a:cubicBezTo>
                  <a:cubicBezTo>
                    <a:pt x="19831" y="10946"/>
                    <a:pt x="19668" y="9169"/>
                    <a:pt x="18557" y="9169"/>
                  </a:cubicBezTo>
                  <a:cubicBezTo>
                    <a:pt x="18426" y="9169"/>
                    <a:pt x="18283" y="9193"/>
                    <a:pt x="18129" y="9245"/>
                  </a:cubicBezTo>
                  <a:cubicBezTo>
                    <a:pt x="16990" y="9625"/>
                    <a:pt x="12617" y="14121"/>
                    <a:pt x="10135" y="17609"/>
                  </a:cubicBezTo>
                  <a:cubicBezTo>
                    <a:pt x="11852" y="14310"/>
                    <a:pt x="14412" y="9428"/>
                    <a:pt x="15679" y="8020"/>
                  </a:cubicBezTo>
                  <a:cubicBezTo>
                    <a:pt x="17884" y="5570"/>
                    <a:pt x="18619" y="6060"/>
                    <a:pt x="17638" y="5815"/>
                  </a:cubicBezTo>
                  <a:cubicBezTo>
                    <a:pt x="17610" y="5808"/>
                    <a:pt x="17578" y="5805"/>
                    <a:pt x="17542" y="5805"/>
                  </a:cubicBezTo>
                  <a:cubicBezTo>
                    <a:pt x="16500" y="5805"/>
                    <a:pt x="12372" y="8736"/>
                    <a:pt x="11606" y="8736"/>
                  </a:cubicBezTo>
                  <a:cubicBezTo>
                    <a:pt x="11489" y="8736"/>
                    <a:pt x="11451" y="8668"/>
                    <a:pt x="11514" y="8510"/>
                  </a:cubicBezTo>
                  <a:cubicBezTo>
                    <a:pt x="12005" y="7284"/>
                    <a:pt x="15434" y="3610"/>
                    <a:pt x="17393" y="3120"/>
                  </a:cubicBezTo>
                  <a:cubicBezTo>
                    <a:pt x="19353" y="2631"/>
                    <a:pt x="23517" y="2386"/>
                    <a:pt x="24987" y="2386"/>
                  </a:cubicBezTo>
                  <a:cubicBezTo>
                    <a:pt x="26457" y="2386"/>
                    <a:pt x="20823" y="916"/>
                    <a:pt x="20823" y="916"/>
                  </a:cubicBezTo>
                  <a:lnTo>
                    <a:pt x="1624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1"/>
            <p:cNvSpPr/>
            <p:nvPr/>
          </p:nvSpPr>
          <p:spPr>
            <a:xfrm flipH="1">
              <a:off x="7567974" y="633186"/>
              <a:ext cx="580814" cy="487952"/>
            </a:xfrm>
            <a:custGeom>
              <a:avLst/>
              <a:gdLst/>
              <a:ahLst/>
              <a:cxnLst/>
              <a:rect l="l" t="t" r="r" b="b"/>
              <a:pathLst>
                <a:path w="26701" h="22432" extrusionOk="0">
                  <a:moveTo>
                    <a:pt x="19481" y="1"/>
                  </a:moveTo>
                  <a:cubicBezTo>
                    <a:pt x="16805" y="1"/>
                    <a:pt x="12191" y="606"/>
                    <a:pt x="8117" y="2023"/>
                  </a:cubicBezTo>
                  <a:cubicBezTo>
                    <a:pt x="2784" y="3879"/>
                    <a:pt x="1160" y="9443"/>
                    <a:pt x="928" y="11530"/>
                  </a:cubicBezTo>
                  <a:cubicBezTo>
                    <a:pt x="696" y="13616"/>
                    <a:pt x="928" y="17327"/>
                    <a:pt x="465" y="18717"/>
                  </a:cubicBezTo>
                  <a:cubicBezTo>
                    <a:pt x="1" y="20109"/>
                    <a:pt x="1" y="22196"/>
                    <a:pt x="1" y="22196"/>
                  </a:cubicBezTo>
                  <a:lnTo>
                    <a:pt x="3002" y="22431"/>
                  </a:lnTo>
                  <a:lnTo>
                    <a:pt x="6602" y="16559"/>
                  </a:lnTo>
                  <a:lnTo>
                    <a:pt x="11256" y="13620"/>
                  </a:lnTo>
                  <a:lnTo>
                    <a:pt x="7826" y="13130"/>
                  </a:lnTo>
                  <a:cubicBezTo>
                    <a:pt x="7826" y="13130"/>
                    <a:pt x="7336" y="9945"/>
                    <a:pt x="12726" y="5780"/>
                  </a:cubicBezTo>
                  <a:cubicBezTo>
                    <a:pt x="15885" y="3339"/>
                    <a:pt x="20808" y="2835"/>
                    <a:pt x="24344" y="2835"/>
                  </a:cubicBezTo>
                  <a:cubicBezTo>
                    <a:pt x="25234" y="2835"/>
                    <a:pt x="26036" y="2867"/>
                    <a:pt x="26700" y="2908"/>
                  </a:cubicBezTo>
                  <a:cubicBezTo>
                    <a:pt x="24723" y="1654"/>
                    <a:pt x="22348" y="459"/>
                    <a:pt x="21333" y="168"/>
                  </a:cubicBezTo>
                  <a:cubicBezTo>
                    <a:pt x="20950" y="59"/>
                    <a:pt x="20308" y="1"/>
                    <a:pt x="194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1"/>
            <p:cNvSpPr/>
            <p:nvPr/>
          </p:nvSpPr>
          <p:spPr>
            <a:xfrm flipH="1">
              <a:off x="8068042" y="1322784"/>
              <a:ext cx="40895" cy="22014"/>
            </a:xfrm>
            <a:custGeom>
              <a:avLst/>
              <a:gdLst/>
              <a:ahLst/>
              <a:cxnLst/>
              <a:rect l="l" t="t" r="r" b="b"/>
              <a:pathLst>
                <a:path w="1880" h="1012" extrusionOk="0">
                  <a:moveTo>
                    <a:pt x="1879" y="0"/>
                  </a:moveTo>
                  <a:lnTo>
                    <a:pt x="256" y="696"/>
                  </a:lnTo>
                  <a:lnTo>
                    <a:pt x="0" y="1012"/>
                  </a:lnTo>
                  <a:lnTo>
                    <a:pt x="18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1"/>
            <p:cNvSpPr/>
            <p:nvPr/>
          </p:nvSpPr>
          <p:spPr>
            <a:xfrm flipH="1">
              <a:off x="8010507" y="1375838"/>
              <a:ext cx="150767" cy="59819"/>
            </a:xfrm>
            <a:custGeom>
              <a:avLst/>
              <a:gdLst/>
              <a:ahLst/>
              <a:cxnLst/>
              <a:rect l="l" t="t" r="r" b="b"/>
              <a:pathLst>
                <a:path w="6931" h="2750" extrusionOk="0">
                  <a:moveTo>
                    <a:pt x="1250" y="1"/>
                  </a:moveTo>
                  <a:lnTo>
                    <a:pt x="1" y="1543"/>
                  </a:lnTo>
                  <a:cubicBezTo>
                    <a:pt x="2064" y="1692"/>
                    <a:pt x="6931" y="2750"/>
                    <a:pt x="6931" y="2750"/>
                  </a:cubicBezTo>
                  <a:cubicBezTo>
                    <a:pt x="6931" y="2750"/>
                    <a:pt x="4236" y="1036"/>
                    <a:pt x="3501" y="1036"/>
                  </a:cubicBezTo>
                  <a:cubicBezTo>
                    <a:pt x="3031" y="1036"/>
                    <a:pt x="1961" y="434"/>
                    <a:pt x="125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1"/>
            <p:cNvSpPr/>
            <p:nvPr/>
          </p:nvSpPr>
          <p:spPr>
            <a:xfrm flipH="1">
              <a:off x="7935895" y="1213869"/>
              <a:ext cx="135496" cy="184505"/>
            </a:xfrm>
            <a:custGeom>
              <a:avLst/>
              <a:gdLst/>
              <a:ahLst/>
              <a:cxnLst/>
              <a:rect l="l" t="t" r="r" b="b"/>
              <a:pathLst>
                <a:path w="6229" h="8482" extrusionOk="0">
                  <a:moveTo>
                    <a:pt x="1" y="0"/>
                  </a:moveTo>
                  <a:lnTo>
                    <a:pt x="152" y="5007"/>
                  </a:lnTo>
                  <a:lnTo>
                    <a:pt x="5003" y="8482"/>
                  </a:lnTo>
                  <a:cubicBezTo>
                    <a:pt x="5003" y="8482"/>
                    <a:pt x="5493" y="7502"/>
                    <a:pt x="5739" y="6521"/>
                  </a:cubicBezTo>
                  <a:cubicBezTo>
                    <a:pt x="5983" y="5542"/>
                    <a:pt x="6228" y="3827"/>
                    <a:pt x="4023" y="2357"/>
                  </a:cubicBezTo>
                  <a:cubicBezTo>
                    <a:pt x="2677" y="1460"/>
                    <a:pt x="1058" y="563"/>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1"/>
            <p:cNvSpPr/>
            <p:nvPr/>
          </p:nvSpPr>
          <p:spPr>
            <a:xfrm flipH="1">
              <a:off x="7424342" y="4162486"/>
              <a:ext cx="463633" cy="1028850"/>
            </a:xfrm>
            <a:custGeom>
              <a:avLst/>
              <a:gdLst/>
              <a:ahLst/>
              <a:cxnLst/>
              <a:rect l="l" t="t" r="r" b="b"/>
              <a:pathLst>
                <a:path w="21314" h="47298" extrusionOk="0">
                  <a:moveTo>
                    <a:pt x="1284" y="0"/>
                  </a:moveTo>
                  <a:cubicBezTo>
                    <a:pt x="1189" y="0"/>
                    <a:pt x="1088" y="22"/>
                    <a:pt x="981" y="67"/>
                  </a:cubicBezTo>
                  <a:lnTo>
                    <a:pt x="736" y="1046"/>
                  </a:lnTo>
                  <a:cubicBezTo>
                    <a:pt x="736" y="1046"/>
                    <a:pt x="1471" y="9865"/>
                    <a:pt x="1226" y="14275"/>
                  </a:cubicBezTo>
                  <a:cubicBezTo>
                    <a:pt x="981" y="18685"/>
                    <a:pt x="1715" y="19420"/>
                    <a:pt x="2205" y="20890"/>
                  </a:cubicBezTo>
                  <a:cubicBezTo>
                    <a:pt x="2695" y="22360"/>
                    <a:pt x="1715" y="32648"/>
                    <a:pt x="1715" y="32648"/>
                  </a:cubicBezTo>
                  <a:cubicBezTo>
                    <a:pt x="1715" y="32648"/>
                    <a:pt x="0" y="43916"/>
                    <a:pt x="246" y="45877"/>
                  </a:cubicBezTo>
                  <a:cubicBezTo>
                    <a:pt x="310" y="46388"/>
                    <a:pt x="509" y="46865"/>
                    <a:pt x="788" y="47298"/>
                  </a:cubicBezTo>
                  <a:lnTo>
                    <a:pt x="8061" y="47298"/>
                  </a:lnTo>
                  <a:cubicBezTo>
                    <a:pt x="9212" y="46270"/>
                    <a:pt x="10270" y="44995"/>
                    <a:pt x="10779" y="43672"/>
                  </a:cubicBezTo>
                  <a:cubicBezTo>
                    <a:pt x="12004" y="40488"/>
                    <a:pt x="17638" y="30689"/>
                    <a:pt x="18863" y="27505"/>
                  </a:cubicBezTo>
                  <a:cubicBezTo>
                    <a:pt x="19756" y="25185"/>
                    <a:pt x="20258" y="23124"/>
                    <a:pt x="19328" y="23124"/>
                  </a:cubicBezTo>
                  <a:cubicBezTo>
                    <a:pt x="18981" y="23124"/>
                    <a:pt x="18436" y="23410"/>
                    <a:pt x="17639" y="24074"/>
                  </a:cubicBezTo>
                  <a:cubicBezTo>
                    <a:pt x="14699" y="26524"/>
                    <a:pt x="11270" y="27014"/>
                    <a:pt x="9555" y="28240"/>
                  </a:cubicBezTo>
                  <a:cubicBezTo>
                    <a:pt x="8927" y="28688"/>
                    <a:pt x="8463" y="28972"/>
                    <a:pt x="8344" y="28972"/>
                  </a:cubicBezTo>
                  <a:cubicBezTo>
                    <a:pt x="8137" y="28972"/>
                    <a:pt x="8964" y="28119"/>
                    <a:pt x="11760" y="25790"/>
                  </a:cubicBezTo>
                  <a:cubicBezTo>
                    <a:pt x="16169" y="22115"/>
                    <a:pt x="19843" y="20645"/>
                    <a:pt x="19843" y="20645"/>
                  </a:cubicBezTo>
                  <a:cubicBezTo>
                    <a:pt x="19843" y="20645"/>
                    <a:pt x="19778" y="20637"/>
                    <a:pt x="19647" y="20637"/>
                  </a:cubicBezTo>
                  <a:cubicBezTo>
                    <a:pt x="19058" y="20637"/>
                    <a:pt x="17127" y="20801"/>
                    <a:pt x="13719" y="22605"/>
                  </a:cubicBezTo>
                  <a:cubicBezTo>
                    <a:pt x="9555" y="24810"/>
                    <a:pt x="8329" y="25300"/>
                    <a:pt x="8329" y="25300"/>
                  </a:cubicBezTo>
                  <a:cubicBezTo>
                    <a:pt x="8329" y="25300"/>
                    <a:pt x="8819" y="21624"/>
                    <a:pt x="11269" y="20154"/>
                  </a:cubicBezTo>
                  <a:cubicBezTo>
                    <a:pt x="13719" y="18684"/>
                    <a:pt x="16658" y="15254"/>
                    <a:pt x="17393" y="14765"/>
                  </a:cubicBezTo>
                  <a:cubicBezTo>
                    <a:pt x="18128" y="14275"/>
                    <a:pt x="21313" y="10601"/>
                    <a:pt x="19108" y="9620"/>
                  </a:cubicBezTo>
                  <a:cubicBezTo>
                    <a:pt x="16903" y="8641"/>
                    <a:pt x="11514" y="7661"/>
                    <a:pt x="10779" y="7416"/>
                  </a:cubicBezTo>
                  <a:cubicBezTo>
                    <a:pt x="10045" y="7170"/>
                    <a:pt x="13719" y="2761"/>
                    <a:pt x="11759" y="2761"/>
                  </a:cubicBezTo>
                  <a:cubicBezTo>
                    <a:pt x="9800" y="2761"/>
                    <a:pt x="10534" y="3986"/>
                    <a:pt x="9064" y="4966"/>
                  </a:cubicBezTo>
                  <a:cubicBezTo>
                    <a:pt x="7595" y="5947"/>
                    <a:pt x="7350" y="7416"/>
                    <a:pt x="7350" y="7416"/>
                  </a:cubicBezTo>
                  <a:cubicBezTo>
                    <a:pt x="7350" y="7416"/>
                    <a:pt x="7448" y="7343"/>
                    <a:pt x="7520" y="7343"/>
                  </a:cubicBezTo>
                  <a:cubicBezTo>
                    <a:pt x="7675" y="7343"/>
                    <a:pt x="7710" y="7687"/>
                    <a:pt x="6370" y="9865"/>
                  </a:cubicBezTo>
                  <a:cubicBezTo>
                    <a:pt x="4410" y="13049"/>
                    <a:pt x="4410" y="14520"/>
                    <a:pt x="3185" y="14765"/>
                  </a:cubicBezTo>
                  <a:cubicBezTo>
                    <a:pt x="3176" y="14767"/>
                    <a:pt x="3167" y="14767"/>
                    <a:pt x="3158" y="14767"/>
                  </a:cubicBezTo>
                  <a:cubicBezTo>
                    <a:pt x="2033" y="14767"/>
                    <a:pt x="3762" y="0"/>
                    <a:pt x="12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1"/>
            <p:cNvSpPr/>
            <p:nvPr/>
          </p:nvSpPr>
          <p:spPr>
            <a:xfrm flipH="1">
              <a:off x="8223659" y="2745093"/>
              <a:ext cx="222702" cy="201776"/>
            </a:xfrm>
            <a:custGeom>
              <a:avLst/>
              <a:gdLst/>
              <a:ahLst/>
              <a:cxnLst/>
              <a:rect l="l" t="t" r="r" b="b"/>
              <a:pathLst>
                <a:path w="10238" h="9276" extrusionOk="0">
                  <a:moveTo>
                    <a:pt x="4406" y="1"/>
                  </a:moveTo>
                  <a:cubicBezTo>
                    <a:pt x="4406" y="1"/>
                    <a:pt x="2605" y="937"/>
                    <a:pt x="1165" y="937"/>
                  </a:cubicBezTo>
                  <a:cubicBezTo>
                    <a:pt x="1084" y="937"/>
                    <a:pt x="1005" y="934"/>
                    <a:pt x="928" y="928"/>
                  </a:cubicBezTo>
                  <a:lnTo>
                    <a:pt x="1" y="2319"/>
                  </a:lnTo>
                  <a:lnTo>
                    <a:pt x="3479" y="9275"/>
                  </a:lnTo>
                  <a:cubicBezTo>
                    <a:pt x="4803" y="8932"/>
                    <a:pt x="8279" y="6924"/>
                    <a:pt x="9258" y="6189"/>
                  </a:cubicBezTo>
                  <a:cubicBezTo>
                    <a:pt x="10238" y="5454"/>
                    <a:pt x="9258" y="3985"/>
                    <a:pt x="8279" y="2760"/>
                  </a:cubicBezTo>
                  <a:cubicBezTo>
                    <a:pt x="7298" y="1535"/>
                    <a:pt x="9013" y="66"/>
                    <a:pt x="9013" y="66"/>
                  </a:cubicBezTo>
                  <a:lnTo>
                    <a:pt x="9013" y="66"/>
                  </a:lnTo>
                  <a:lnTo>
                    <a:pt x="6563" y="800"/>
                  </a:lnTo>
                  <a:lnTo>
                    <a:pt x="440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1"/>
            <p:cNvSpPr/>
            <p:nvPr/>
          </p:nvSpPr>
          <p:spPr>
            <a:xfrm flipH="1">
              <a:off x="8610593" y="2961965"/>
              <a:ext cx="77591" cy="54642"/>
            </a:xfrm>
            <a:custGeom>
              <a:avLst/>
              <a:gdLst/>
              <a:ahLst/>
              <a:cxnLst/>
              <a:rect l="l" t="t" r="r" b="b"/>
              <a:pathLst>
                <a:path w="3567" h="2512" extrusionOk="0">
                  <a:moveTo>
                    <a:pt x="2538" y="1"/>
                  </a:moveTo>
                  <a:cubicBezTo>
                    <a:pt x="816" y="1"/>
                    <a:pt x="94" y="2198"/>
                    <a:pt x="0" y="2511"/>
                  </a:cubicBezTo>
                  <a:cubicBezTo>
                    <a:pt x="558" y="2236"/>
                    <a:pt x="1301" y="1861"/>
                    <a:pt x="2248" y="1364"/>
                  </a:cubicBezTo>
                  <a:cubicBezTo>
                    <a:pt x="3005" y="966"/>
                    <a:pt x="3387" y="533"/>
                    <a:pt x="3567" y="132"/>
                  </a:cubicBezTo>
                  <a:cubicBezTo>
                    <a:pt x="3253" y="56"/>
                    <a:pt x="2915" y="1"/>
                    <a:pt x="2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1"/>
            <p:cNvSpPr/>
            <p:nvPr/>
          </p:nvSpPr>
          <p:spPr>
            <a:xfrm flipH="1">
              <a:off x="7680130" y="3395906"/>
              <a:ext cx="441402" cy="309777"/>
            </a:xfrm>
            <a:custGeom>
              <a:avLst/>
              <a:gdLst/>
              <a:ahLst/>
              <a:cxnLst/>
              <a:rect l="l" t="t" r="r" b="b"/>
              <a:pathLst>
                <a:path w="20292" h="14241" extrusionOk="0">
                  <a:moveTo>
                    <a:pt x="2110" y="1"/>
                  </a:moveTo>
                  <a:cubicBezTo>
                    <a:pt x="1" y="1"/>
                    <a:pt x="449" y="5068"/>
                    <a:pt x="449" y="8116"/>
                  </a:cubicBezTo>
                  <a:cubicBezTo>
                    <a:pt x="449" y="11301"/>
                    <a:pt x="1919" y="12280"/>
                    <a:pt x="2899" y="13261"/>
                  </a:cubicBezTo>
                  <a:cubicBezTo>
                    <a:pt x="2978" y="13340"/>
                    <a:pt x="3082" y="13376"/>
                    <a:pt x="3205" y="13376"/>
                  </a:cubicBezTo>
                  <a:cubicBezTo>
                    <a:pt x="4369" y="13376"/>
                    <a:pt x="7259" y="10149"/>
                    <a:pt x="7645" y="10149"/>
                  </a:cubicBezTo>
                  <a:cubicBezTo>
                    <a:pt x="7720" y="10149"/>
                    <a:pt x="7700" y="10272"/>
                    <a:pt x="7553" y="10566"/>
                  </a:cubicBezTo>
                  <a:cubicBezTo>
                    <a:pt x="6573" y="12526"/>
                    <a:pt x="4613" y="14240"/>
                    <a:pt x="8288" y="14240"/>
                  </a:cubicBezTo>
                  <a:cubicBezTo>
                    <a:pt x="11963" y="14240"/>
                    <a:pt x="19311" y="13751"/>
                    <a:pt x="19801" y="12281"/>
                  </a:cubicBezTo>
                  <a:cubicBezTo>
                    <a:pt x="20292" y="10811"/>
                    <a:pt x="15882" y="5911"/>
                    <a:pt x="15882" y="5911"/>
                  </a:cubicBezTo>
                  <a:cubicBezTo>
                    <a:pt x="15882" y="5911"/>
                    <a:pt x="16127" y="4197"/>
                    <a:pt x="16372" y="2727"/>
                  </a:cubicBezTo>
                  <a:cubicBezTo>
                    <a:pt x="16579" y="1482"/>
                    <a:pt x="14854" y="413"/>
                    <a:pt x="12237" y="413"/>
                  </a:cubicBezTo>
                  <a:cubicBezTo>
                    <a:pt x="11764" y="413"/>
                    <a:pt x="11262" y="448"/>
                    <a:pt x="10737" y="523"/>
                  </a:cubicBezTo>
                  <a:cubicBezTo>
                    <a:pt x="10737" y="523"/>
                    <a:pt x="4858" y="523"/>
                    <a:pt x="2409" y="32"/>
                  </a:cubicBezTo>
                  <a:cubicBezTo>
                    <a:pt x="2304" y="11"/>
                    <a:pt x="2204" y="1"/>
                    <a:pt x="21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1"/>
            <p:cNvSpPr/>
            <p:nvPr/>
          </p:nvSpPr>
          <p:spPr>
            <a:xfrm flipH="1">
              <a:off x="7850626" y="3641709"/>
              <a:ext cx="429286" cy="1549583"/>
            </a:xfrm>
            <a:custGeom>
              <a:avLst/>
              <a:gdLst/>
              <a:ahLst/>
              <a:cxnLst/>
              <a:rect l="l" t="t" r="r" b="b"/>
              <a:pathLst>
                <a:path w="19735" h="71237" extrusionOk="0">
                  <a:moveTo>
                    <a:pt x="3566" y="1"/>
                  </a:moveTo>
                  <a:lnTo>
                    <a:pt x="3529" y="205"/>
                  </a:lnTo>
                  <a:lnTo>
                    <a:pt x="5101" y="4923"/>
                  </a:lnTo>
                  <a:cubicBezTo>
                    <a:pt x="5101" y="4923"/>
                    <a:pt x="6956" y="15589"/>
                    <a:pt x="6956" y="18139"/>
                  </a:cubicBezTo>
                  <a:cubicBezTo>
                    <a:pt x="6956" y="20690"/>
                    <a:pt x="3247" y="43413"/>
                    <a:pt x="3247" y="43413"/>
                  </a:cubicBezTo>
                  <a:lnTo>
                    <a:pt x="465" y="57556"/>
                  </a:lnTo>
                  <a:lnTo>
                    <a:pt x="0" y="71237"/>
                  </a:lnTo>
                  <a:lnTo>
                    <a:pt x="6639" y="71237"/>
                  </a:lnTo>
                  <a:cubicBezTo>
                    <a:pt x="6787" y="70782"/>
                    <a:pt x="6965" y="70300"/>
                    <a:pt x="7240" y="69816"/>
                  </a:cubicBezTo>
                  <a:cubicBezTo>
                    <a:pt x="8220" y="68101"/>
                    <a:pt x="9935" y="66387"/>
                    <a:pt x="10915" y="63447"/>
                  </a:cubicBezTo>
                  <a:cubicBezTo>
                    <a:pt x="11894" y="60508"/>
                    <a:pt x="12630" y="56832"/>
                    <a:pt x="13364" y="55608"/>
                  </a:cubicBezTo>
                  <a:cubicBezTo>
                    <a:pt x="14099" y="54383"/>
                    <a:pt x="12875" y="52914"/>
                    <a:pt x="12875" y="52914"/>
                  </a:cubicBezTo>
                  <a:cubicBezTo>
                    <a:pt x="12875" y="52914"/>
                    <a:pt x="9850" y="54577"/>
                    <a:pt x="8672" y="54577"/>
                  </a:cubicBezTo>
                  <a:cubicBezTo>
                    <a:pt x="8351" y="54577"/>
                    <a:pt x="8167" y="54453"/>
                    <a:pt x="8220" y="54139"/>
                  </a:cubicBezTo>
                  <a:cubicBezTo>
                    <a:pt x="8465" y="52668"/>
                    <a:pt x="9690" y="52668"/>
                    <a:pt x="10180" y="50953"/>
                  </a:cubicBezTo>
                  <a:cubicBezTo>
                    <a:pt x="10670" y="49239"/>
                    <a:pt x="14344" y="48014"/>
                    <a:pt x="17040" y="47525"/>
                  </a:cubicBezTo>
                  <a:cubicBezTo>
                    <a:pt x="19735" y="47034"/>
                    <a:pt x="15569" y="46054"/>
                    <a:pt x="13609" y="46054"/>
                  </a:cubicBezTo>
                  <a:cubicBezTo>
                    <a:pt x="12303" y="46054"/>
                    <a:pt x="10017" y="46708"/>
                    <a:pt x="8856" y="46708"/>
                  </a:cubicBezTo>
                  <a:cubicBezTo>
                    <a:pt x="8275" y="46708"/>
                    <a:pt x="7976" y="46544"/>
                    <a:pt x="8221" y="46054"/>
                  </a:cubicBezTo>
                  <a:cubicBezTo>
                    <a:pt x="8956" y="44585"/>
                    <a:pt x="9445" y="41400"/>
                    <a:pt x="12630" y="40910"/>
                  </a:cubicBezTo>
                  <a:cubicBezTo>
                    <a:pt x="15815" y="40420"/>
                    <a:pt x="15325" y="39930"/>
                    <a:pt x="16549" y="37970"/>
                  </a:cubicBezTo>
                  <a:cubicBezTo>
                    <a:pt x="16809" y="37555"/>
                    <a:pt x="16870" y="37393"/>
                    <a:pt x="16792" y="37393"/>
                  </a:cubicBezTo>
                  <a:cubicBezTo>
                    <a:pt x="16513" y="37393"/>
                    <a:pt x="14459" y="39452"/>
                    <a:pt x="13268" y="39452"/>
                  </a:cubicBezTo>
                  <a:cubicBezTo>
                    <a:pt x="13217" y="39452"/>
                    <a:pt x="13167" y="39448"/>
                    <a:pt x="13120" y="39440"/>
                  </a:cubicBezTo>
                  <a:cubicBezTo>
                    <a:pt x="11650" y="39195"/>
                    <a:pt x="15569" y="35030"/>
                    <a:pt x="14835" y="32825"/>
                  </a:cubicBezTo>
                  <a:cubicBezTo>
                    <a:pt x="14100" y="30620"/>
                    <a:pt x="12140" y="27437"/>
                    <a:pt x="12385" y="24252"/>
                  </a:cubicBezTo>
                  <a:cubicBezTo>
                    <a:pt x="12630" y="21067"/>
                    <a:pt x="13609" y="18373"/>
                    <a:pt x="11405" y="14698"/>
                  </a:cubicBezTo>
                  <a:cubicBezTo>
                    <a:pt x="9200" y="11024"/>
                    <a:pt x="3566" y="1"/>
                    <a:pt x="35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1"/>
            <p:cNvSpPr/>
            <p:nvPr/>
          </p:nvSpPr>
          <p:spPr>
            <a:xfrm flipH="1">
              <a:off x="8330225" y="2946847"/>
              <a:ext cx="333009" cy="327223"/>
            </a:xfrm>
            <a:custGeom>
              <a:avLst/>
              <a:gdLst/>
              <a:ahLst/>
              <a:cxnLst/>
              <a:rect l="l" t="t" r="r" b="b"/>
              <a:pathLst>
                <a:path w="15309" h="15043" extrusionOk="0">
                  <a:moveTo>
                    <a:pt x="13449" y="0"/>
                  </a:moveTo>
                  <a:cubicBezTo>
                    <a:pt x="13448" y="1"/>
                    <a:pt x="8580" y="696"/>
                    <a:pt x="6956" y="696"/>
                  </a:cubicBezTo>
                  <a:cubicBezTo>
                    <a:pt x="6129" y="696"/>
                    <a:pt x="5486" y="997"/>
                    <a:pt x="5051" y="1292"/>
                  </a:cubicBezTo>
                  <a:cubicBezTo>
                    <a:pt x="4959" y="1935"/>
                    <a:pt x="4653" y="2916"/>
                    <a:pt x="3795" y="4264"/>
                  </a:cubicBezTo>
                  <a:cubicBezTo>
                    <a:pt x="2676" y="6021"/>
                    <a:pt x="1040" y="6630"/>
                    <a:pt x="35" y="6842"/>
                  </a:cubicBezTo>
                  <a:lnTo>
                    <a:pt x="1" y="7188"/>
                  </a:lnTo>
                  <a:cubicBezTo>
                    <a:pt x="1" y="7188"/>
                    <a:pt x="464" y="10899"/>
                    <a:pt x="1624" y="13449"/>
                  </a:cubicBezTo>
                  <a:cubicBezTo>
                    <a:pt x="1811" y="13858"/>
                    <a:pt x="2164" y="14369"/>
                    <a:pt x="2633" y="14939"/>
                  </a:cubicBezTo>
                  <a:cubicBezTo>
                    <a:pt x="3228" y="15002"/>
                    <a:pt x="3796" y="15043"/>
                    <a:pt x="4286" y="15043"/>
                  </a:cubicBezTo>
                  <a:cubicBezTo>
                    <a:pt x="6735" y="15043"/>
                    <a:pt x="12369" y="8428"/>
                    <a:pt x="13839" y="5243"/>
                  </a:cubicBezTo>
                  <a:cubicBezTo>
                    <a:pt x="15309" y="2059"/>
                    <a:pt x="12124" y="344"/>
                    <a:pt x="134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id="{7C8FDBF2-378D-34EB-D112-A6155345F7A5}"/>
              </a:ext>
            </a:extLst>
          </p:cNvPr>
          <p:cNvPicPr>
            <a:picLocks noChangeAspect="1"/>
          </p:cNvPicPr>
          <p:nvPr/>
        </p:nvPicPr>
        <p:blipFill>
          <a:blip r:embed="rId5"/>
          <a:stretch>
            <a:fillRect/>
          </a:stretch>
        </p:blipFill>
        <p:spPr>
          <a:xfrm>
            <a:off x="144577" y="1653540"/>
            <a:ext cx="5652323" cy="3184512"/>
          </a:xfrm>
          <a:prstGeom prst="rect">
            <a:avLst/>
          </a:prstGeom>
        </p:spPr>
      </p:pic>
    </p:spTree>
    <p:extLst>
      <p:ext uri="{BB962C8B-B14F-4D97-AF65-F5344CB8AC3E}">
        <p14:creationId xmlns:p14="http://schemas.microsoft.com/office/powerpoint/2010/main" val="4153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a:off x="-371469" y="2107456"/>
            <a:ext cx="2094428" cy="2952391"/>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p:cNvSpPr txBox="1"/>
          <p:nvPr/>
        </p:nvSpPr>
        <p:spPr>
          <a:xfrm>
            <a:off x="2300031" y="129243"/>
            <a:ext cx="5670775" cy="584775"/>
          </a:xfrm>
          <a:prstGeom prst="rect">
            <a:avLst/>
          </a:prstGeom>
          <a:noFill/>
        </p:spPr>
        <p:txBody>
          <a:bodyPr wrap="square" rtlCol="0">
            <a:spAutoFit/>
          </a:bodyPr>
          <a:lstStyle/>
          <a:p>
            <a:r>
              <a:rPr lang="en-GB" sz="3200" b="1" dirty="0">
                <a:solidFill>
                  <a:srgbClr val="C00000"/>
                </a:solidFill>
                <a:effectLst>
                  <a:outerShdw blurRad="38100" dist="38100" dir="2700000" algn="tl">
                    <a:srgbClr val="000000">
                      <a:alpha val="43137"/>
                    </a:srgbClr>
                  </a:outerShdw>
                </a:effectLst>
              </a:rPr>
              <a:t>YÊU CẦU CẦN ĐẠT</a:t>
            </a:r>
            <a:endParaRPr lang="en-US" sz="3200" b="1" dirty="0">
              <a:solidFill>
                <a:srgbClr val="C00000"/>
              </a:solidFill>
              <a:effectLst>
                <a:outerShdw blurRad="38100" dist="38100" dir="2700000" algn="tl">
                  <a:srgbClr val="000000">
                    <a:alpha val="43137"/>
                  </a:srgbClr>
                </a:outerShdw>
              </a:effectLst>
            </a:endParaRPr>
          </a:p>
        </p:txBody>
      </p:sp>
      <p:sp>
        <p:nvSpPr>
          <p:cNvPr id="3" name="TextBox 2"/>
          <p:cNvSpPr txBox="1"/>
          <p:nvPr/>
        </p:nvSpPr>
        <p:spPr>
          <a:xfrm>
            <a:off x="1067056" y="821598"/>
            <a:ext cx="6699218" cy="3153940"/>
          </a:xfrm>
          <a:prstGeom prst="rect">
            <a:avLst/>
          </a:prstGeom>
          <a:noFill/>
        </p:spPr>
        <p:txBody>
          <a:bodyPr wrap="square" rtlCol="0">
            <a:spAutoFit/>
          </a:bodyPr>
          <a:lstStyle/>
          <a:p>
            <a:pPr algn="just">
              <a:lnSpc>
                <a:spcPct val="120000"/>
              </a:lnSpc>
            </a:pPr>
            <a:r>
              <a:rPr lang="vi-VN" sz="2400" dirty="0"/>
              <a:t>- Kể được diễn biến chính của Chiến dịch Hồ Chí Minh năm 1975 (câu chuyện, văn bản, tranh ảnh...) liên quan đến Chiến dịch Hồ Chí Minh năm 1975 </a:t>
            </a:r>
          </a:p>
          <a:p>
            <a:pPr algn="just">
              <a:lnSpc>
                <a:spcPct val="120000"/>
              </a:lnSpc>
            </a:pPr>
            <a:r>
              <a:rPr lang="vi-VN" sz="2400" dirty="0"/>
              <a:t>- Trình bày được những nét chính về Hồ Chí Minh năm 1975 thông qua các câu chuyện như phi đội Quyết thắng, Dương Văn Minh...</a:t>
            </a:r>
          </a:p>
        </p:txBody>
      </p:sp>
    </p:spTree>
    <p:extLst>
      <p:ext uri="{BB962C8B-B14F-4D97-AF65-F5344CB8AC3E}">
        <p14:creationId xmlns:p14="http://schemas.microsoft.com/office/powerpoint/2010/main" val="189043188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Hoạt</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động</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Tìm</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hiểu</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diễn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chính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của</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Hồ</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Rectangle 44"/>
          <p:cNvSpPr/>
          <p:nvPr/>
        </p:nvSpPr>
        <p:spPr>
          <a:xfrm>
            <a:off x="0" y="1926415"/>
            <a:ext cx="7998613" cy="2025619"/>
          </a:xfrm>
          <a:prstGeom prst="rect">
            <a:avLst/>
          </a:prstGeom>
        </p:spPr>
        <p:txBody>
          <a:bodyPr wrap="square">
            <a:spAutoFit/>
          </a:bodyPr>
          <a:lstStyle/>
          <a:p>
            <a:pPr algn="ctr" eaLnBrk="1" hangingPunct="1">
              <a:lnSpc>
                <a:spcPct val="120000"/>
              </a:lnSpc>
              <a:defRPr/>
            </a:pPr>
            <a:r>
              <a:rPr lang="en-US" sz="3600" i="1" dirty="0" err="1">
                <a:latin typeface="Arial" pitchFamily="34" charset="0"/>
                <a:cs typeface="Arial" pitchFamily="34" charset="0"/>
              </a:rPr>
              <a:t>Đọc</a:t>
            </a:r>
            <a:r>
              <a:rPr lang="en-US" sz="3600" i="1" dirty="0">
                <a:latin typeface="Arial" pitchFamily="34" charset="0"/>
                <a:cs typeface="Arial" pitchFamily="34" charset="0"/>
              </a:rPr>
              <a:t> </a:t>
            </a:r>
            <a:r>
              <a:rPr lang="en-US" sz="3600" i="1" dirty="0" err="1">
                <a:latin typeface="Arial" pitchFamily="34" charset="0"/>
                <a:cs typeface="Arial" pitchFamily="34" charset="0"/>
              </a:rPr>
              <a:t>thông</a:t>
            </a:r>
            <a:r>
              <a:rPr lang="en-US" sz="3600" i="1" dirty="0">
                <a:latin typeface="Arial" pitchFamily="34" charset="0"/>
                <a:cs typeface="Arial" pitchFamily="34" charset="0"/>
              </a:rPr>
              <a:t> tin </a:t>
            </a:r>
            <a:r>
              <a:rPr lang="en-US" sz="3600" i="1" dirty="0" err="1">
                <a:latin typeface="Arial" pitchFamily="34" charset="0"/>
                <a:cs typeface="Arial" pitchFamily="34" charset="0"/>
              </a:rPr>
              <a:t>và</a:t>
            </a:r>
            <a:r>
              <a:rPr lang="en-US" sz="3600" i="1" dirty="0">
                <a:latin typeface="Arial" pitchFamily="34" charset="0"/>
                <a:cs typeface="Arial" pitchFamily="34" charset="0"/>
              </a:rPr>
              <a:t> </a:t>
            </a:r>
            <a:r>
              <a:rPr lang="en-US" sz="3600" i="1" dirty="0" err="1">
                <a:latin typeface="Arial" pitchFamily="34" charset="0"/>
                <a:cs typeface="Arial" pitchFamily="34" charset="0"/>
              </a:rPr>
              <a:t>quan</a:t>
            </a:r>
            <a:r>
              <a:rPr lang="en-US" sz="3600" i="1" dirty="0">
                <a:latin typeface="Arial" pitchFamily="34" charset="0"/>
                <a:cs typeface="Arial" pitchFamily="34" charset="0"/>
              </a:rPr>
              <a:t> </a:t>
            </a:r>
            <a:r>
              <a:rPr lang="en-US" sz="3600" i="1" dirty="0" err="1">
                <a:latin typeface="Arial" pitchFamily="34" charset="0"/>
                <a:cs typeface="Arial" pitchFamily="34" charset="0"/>
              </a:rPr>
              <a:t>sát</a:t>
            </a:r>
            <a:r>
              <a:rPr lang="en-US" sz="3600" i="1" dirty="0">
                <a:latin typeface="Arial" pitchFamily="34" charset="0"/>
                <a:cs typeface="Arial" pitchFamily="34" charset="0"/>
              </a:rPr>
              <a:t> </a:t>
            </a:r>
            <a:r>
              <a:rPr lang="en-US" sz="3600" i="1" dirty="0" err="1">
                <a:latin typeface="Arial" pitchFamily="34" charset="0"/>
                <a:cs typeface="Arial" pitchFamily="34" charset="0"/>
              </a:rPr>
              <a:t>các</a:t>
            </a:r>
            <a:r>
              <a:rPr lang="en-US" sz="3600" i="1" dirty="0">
                <a:latin typeface="Arial" pitchFamily="34" charset="0"/>
                <a:cs typeface="Arial" pitchFamily="34" charset="0"/>
              </a:rPr>
              <a:t> </a:t>
            </a:r>
            <a:r>
              <a:rPr lang="en-US" sz="3600" i="1" dirty="0" err="1">
                <a:latin typeface="Arial" pitchFamily="34" charset="0"/>
                <a:cs typeface="Arial" pitchFamily="34" charset="0"/>
              </a:rPr>
              <a:t>hình</a:t>
            </a:r>
            <a:r>
              <a:rPr lang="en-US" sz="3600" i="1" dirty="0">
                <a:latin typeface="Arial" pitchFamily="34" charset="0"/>
                <a:cs typeface="Arial" pitchFamily="34" charset="0"/>
              </a:rPr>
              <a:t> 1, 2, </a:t>
            </a:r>
            <a:r>
              <a:rPr lang="en-US" sz="3600" i="1" dirty="0" err="1">
                <a:latin typeface="Arial" pitchFamily="34" charset="0"/>
                <a:cs typeface="Arial" pitchFamily="34" charset="0"/>
              </a:rPr>
              <a:t>em</a:t>
            </a:r>
            <a:r>
              <a:rPr lang="en-US" sz="3600" i="1" dirty="0">
                <a:latin typeface="Arial" pitchFamily="34" charset="0"/>
                <a:cs typeface="Arial" pitchFamily="34" charset="0"/>
              </a:rPr>
              <a:t> </a:t>
            </a:r>
            <a:r>
              <a:rPr lang="en-US" sz="3600" i="1" dirty="0" err="1">
                <a:latin typeface="Arial" pitchFamily="34" charset="0"/>
                <a:cs typeface="Arial" pitchFamily="34" charset="0"/>
              </a:rPr>
              <a:t>hãy</a:t>
            </a:r>
            <a:r>
              <a:rPr lang="en-US" sz="3600" i="1" dirty="0">
                <a:latin typeface="Arial" pitchFamily="34" charset="0"/>
                <a:cs typeface="Arial" pitchFamily="34" charset="0"/>
              </a:rPr>
              <a:t> </a:t>
            </a:r>
            <a:r>
              <a:rPr lang="en-US" sz="3600" i="1" dirty="0" err="1">
                <a:latin typeface="Arial" pitchFamily="34" charset="0"/>
                <a:cs typeface="Arial" pitchFamily="34" charset="0"/>
              </a:rPr>
              <a:t>nêu</a:t>
            </a:r>
            <a:r>
              <a:rPr lang="en-US" sz="3600" i="1" dirty="0">
                <a:latin typeface="Arial" pitchFamily="34" charset="0"/>
                <a:cs typeface="Arial" pitchFamily="34" charset="0"/>
              </a:rPr>
              <a:t> </a:t>
            </a:r>
            <a:r>
              <a:rPr lang="en-US" sz="3600" i="1" dirty="0" err="1">
                <a:latin typeface="Arial" pitchFamily="34" charset="0"/>
                <a:cs typeface="Arial" pitchFamily="34" charset="0"/>
              </a:rPr>
              <a:t>diễn</a:t>
            </a:r>
            <a:r>
              <a:rPr lang="en-US" sz="3600" i="1" dirty="0">
                <a:latin typeface="Arial" pitchFamily="34" charset="0"/>
                <a:cs typeface="Arial" pitchFamily="34" charset="0"/>
              </a:rPr>
              <a:t> </a:t>
            </a:r>
            <a:r>
              <a:rPr lang="en-US" sz="3600" i="1" dirty="0" err="1">
                <a:latin typeface="Arial" pitchFamily="34" charset="0"/>
                <a:cs typeface="Arial" pitchFamily="34" charset="0"/>
              </a:rPr>
              <a:t>biến</a:t>
            </a:r>
            <a:r>
              <a:rPr lang="en-US" sz="3600" i="1" dirty="0">
                <a:latin typeface="Arial" pitchFamily="34" charset="0"/>
                <a:cs typeface="Arial" pitchFamily="34" charset="0"/>
              </a:rPr>
              <a:t> </a:t>
            </a:r>
            <a:r>
              <a:rPr lang="en-US" sz="3600" i="1" dirty="0" err="1">
                <a:latin typeface="Arial" pitchFamily="34" charset="0"/>
                <a:cs typeface="Arial" pitchFamily="34" charset="0"/>
              </a:rPr>
              <a:t>chính</a:t>
            </a:r>
            <a:r>
              <a:rPr lang="en-US" sz="3600" i="1" dirty="0">
                <a:latin typeface="Arial" pitchFamily="34" charset="0"/>
                <a:cs typeface="Arial" pitchFamily="34" charset="0"/>
              </a:rPr>
              <a:t> </a:t>
            </a:r>
            <a:r>
              <a:rPr lang="en-US" sz="3600" i="1" dirty="0" err="1">
                <a:latin typeface="Arial" pitchFamily="34" charset="0"/>
                <a:cs typeface="Arial" pitchFamily="34" charset="0"/>
              </a:rPr>
              <a:t>của</a:t>
            </a:r>
            <a:r>
              <a:rPr lang="en-US" sz="3600" i="1" dirty="0">
                <a:latin typeface="Arial" pitchFamily="34" charset="0"/>
                <a:cs typeface="Arial" pitchFamily="34" charset="0"/>
              </a:rPr>
              <a:t> </a:t>
            </a:r>
            <a:r>
              <a:rPr lang="en-US" sz="3600" i="1" dirty="0" err="1">
                <a:latin typeface="Arial" pitchFamily="34" charset="0"/>
                <a:cs typeface="Arial" pitchFamily="34" charset="0"/>
              </a:rPr>
              <a:t>Chiến</a:t>
            </a:r>
            <a:r>
              <a:rPr lang="en-US" sz="3600" i="1" dirty="0">
                <a:latin typeface="Arial" pitchFamily="34" charset="0"/>
                <a:cs typeface="Arial" pitchFamily="34" charset="0"/>
              </a:rPr>
              <a:t> </a:t>
            </a:r>
            <a:r>
              <a:rPr lang="en-US" sz="3600" i="1" dirty="0" err="1">
                <a:latin typeface="Arial" pitchFamily="34" charset="0"/>
                <a:cs typeface="Arial" pitchFamily="34" charset="0"/>
              </a:rPr>
              <a:t>dịch</a:t>
            </a:r>
            <a:r>
              <a:rPr lang="en-US" sz="3600" i="1" dirty="0">
                <a:latin typeface="Arial" pitchFamily="34" charset="0"/>
                <a:cs typeface="Arial" pitchFamily="34" charset="0"/>
              </a:rPr>
              <a:t> </a:t>
            </a:r>
            <a:r>
              <a:rPr lang="en-US" sz="3600" i="1" dirty="0" err="1">
                <a:latin typeface="Arial" pitchFamily="34" charset="0"/>
                <a:cs typeface="Arial" pitchFamily="34" charset="0"/>
              </a:rPr>
              <a:t>Hồ</a:t>
            </a:r>
            <a:r>
              <a:rPr lang="en-US" sz="3600" i="1" dirty="0">
                <a:latin typeface="Arial" pitchFamily="34" charset="0"/>
                <a:cs typeface="Arial" pitchFamily="34" charset="0"/>
              </a:rPr>
              <a:t> Chí Minh.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pic>
        <p:nvPicPr>
          <p:cNvPr id="4" name="Picture 3">
            <a:extLst>
              <a:ext uri="{FF2B5EF4-FFF2-40B4-BE49-F238E27FC236}">
                <a16:creationId xmlns:a16="http://schemas.microsoft.com/office/drawing/2014/main" id="{DA2410A9-77F8-8565-7B7D-8B85248BB9FF}"/>
              </a:ext>
            </a:extLst>
          </p:cNvPr>
          <p:cNvPicPr>
            <a:picLocks noChangeAspect="1"/>
          </p:cNvPicPr>
          <p:nvPr/>
        </p:nvPicPr>
        <p:blipFill>
          <a:blip r:embed="rId3"/>
          <a:stretch>
            <a:fillRect/>
          </a:stretch>
        </p:blipFill>
        <p:spPr>
          <a:xfrm>
            <a:off x="62258" y="709872"/>
            <a:ext cx="4526367" cy="31303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8DB0FB5E-9801-80D2-58C7-A1EE9CC90222}"/>
              </a:ext>
            </a:extLst>
          </p:cNvPr>
          <p:cNvPicPr>
            <a:picLocks noChangeAspect="1"/>
          </p:cNvPicPr>
          <p:nvPr/>
        </p:nvPicPr>
        <p:blipFill>
          <a:blip r:embed="rId4"/>
          <a:stretch>
            <a:fillRect/>
          </a:stretch>
        </p:blipFill>
        <p:spPr>
          <a:xfrm>
            <a:off x="4763193" y="700487"/>
            <a:ext cx="3832321" cy="3638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37918" y="0"/>
            <a:ext cx="4915903" cy="549495"/>
          </a:xfrm>
          <a:prstGeom prst="rect">
            <a:avLst/>
          </a:prstGeom>
          <a:solidFill>
            <a:schemeClr val="bg1">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b="1">
                <a:solidFill>
                  <a:schemeClr val="tx1"/>
                </a:solidFill>
                <a:latin typeface="Cambria" panose="02040503050406030204" pitchFamily="18" charset="0"/>
                <a:ea typeface="Cambria" panose="02040503050406030204" pitchFamily="18" charset="0"/>
              </a:rPr>
              <a:t>Đúng 17 giờ ngày 26/4/1975 Chiến dịch</a:t>
            </a:r>
            <a:endParaRPr lang="en-US" sz="2000" b="1" dirty="0">
              <a:solidFill>
                <a:srgbClr val="C00000"/>
              </a:solidFill>
              <a:latin typeface="Cambria" panose="02040503050406030204" pitchFamily="18" charset="0"/>
              <a:ea typeface="Cambria" panose="02040503050406030204" pitchFamily="18" charset="0"/>
            </a:endParaRPr>
          </a:p>
        </p:txBody>
      </p:sp>
      <p:sp>
        <p:nvSpPr>
          <p:cNvPr id="5" name="Rectangle 4"/>
          <p:cNvSpPr/>
          <p:nvPr/>
        </p:nvSpPr>
        <p:spPr>
          <a:xfrm>
            <a:off x="4037670" y="632263"/>
            <a:ext cx="5106330" cy="1736863"/>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vi-VN" sz="1900" b="1" dirty="0">
                <a:solidFill>
                  <a:schemeClr val="tx1"/>
                </a:solidFill>
                <a:latin typeface="Cambria" panose="02040503050406030204" pitchFamily="18" charset="0"/>
                <a:ea typeface="Cambria" panose="02040503050406030204" pitchFamily="18" charset="0"/>
              </a:rPr>
              <a:t>Tiến bằng Năm cánh Quân Giải phóng mặt trận Dân tộc giải phóng Việt Nam đồng loạt tiến lên vượt qua các tiến phòng thủ vòng ngoài chiếm nhiều mục tiêu quan trọng rồi tiến vào trung tâm Sài Gòn</a:t>
            </a:r>
            <a:r>
              <a:rPr lang="en-US" sz="1900" b="1" dirty="0">
                <a:solidFill>
                  <a:schemeClr val="tx1"/>
                </a:solidFill>
                <a:latin typeface="Cambria" panose="02040503050406030204" pitchFamily="18" charset="0"/>
                <a:ea typeface="Cambria" panose="02040503050406030204" pitchFamily="18" charset="0"/>
              </a:rPr>
              <a:t>.</a:t>
            </a:r>
            <a:endParaRPr lang="en-US" sz="1900" b="1" dirty="0">
              <a:solidFill>
                <a:srgbClr val="C00000"/>
              </a:solidFill>
              <a:latin typeface="Cambria" panose="02040503050406030204" pitchFamily="18" charset="0"/>
              <a:ea typeface="Cambria" panose="02040503050406030204" pitchFamily="18" charset="0"/>
            </a:endParaRPr>
          </a:p>
        </p:txBody>
      </p:sp>
      <p:sp>
        <p:nvSpPr>
          <p:cNvPr id="7" name="Rectangle 6"/>
          <p:cNvSpPr/>
          <p:nvPr/>
        </p:nvSpPr>
        <p:spPr>
          <a:xfrm>
            <a:off x="4037671" y="2452254"/>
            <a:ext cx="4915903" cy="717442"/>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Ngày 28/4/1975 quân ta tiến vào sân bay Tân Sơn Nhất.</a:t>
            </a:r>
            <a:endParaRPr lang="en-US" sz="2000" b="1" dirty="0">
              <a:solidFill>
                <a:schemeClr val="tx1"/>
              </a:solidFill>
              <a:latin typeface="Cambria" panose="02040503050406030204" pitchFamily="18" charset="0"/>
              <a:ea typeface="Cambria" panose="02040503050406030204" pitchFamily="18" charset="0"/>
            </a:endParaRPr>
          </a:p>
        </p:txBody>
      </p:sp>
      <p:sp>
        <p:nvSpPr>
          <p:cNvPr id="8" name="Rectangle 7"/>
          <p:cNvSpPr/>
          <p:nvPr/>
        </p:nvSpPr>
        <p:spPr>
          <a:xfrm>
            <a:off x="4004420" y="3256796"/>
            <a:ext cx="4915903" cy="907272"/>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10 giờ ngày 30.4.1975 Quân Giải phóng tiến vào Dinh Độc Lập bắt toàn bộ chính quyền trung ương Sài Gòn.</a:t>
            </a:r>
            <a:endParaRPr lang="en-US" sz="2000" b="1" dirty="0">
              <a:solidFill>
                <a:schemeClr val="tx1"/>
              </a:solidFill>
              <a:latin typeface="Cambria" panose="02040503050406030204" pitchFamily="18" charset="0"/>
              <a:ea typeface="Cambria" panose="02040503050406030204" pitchFamily="18" charset="0"/>
            </a:endParaRPr>
          </a:p>
        </p:txBody>
      </p:sp>
      <p:cxnSp>
        <p:nvCxnSpPr>
          <p:cNvPr id="13" name="Straight Arrow Connector 12"/>
          <p:cNvCxnSpPr>
            <a:cxnSpLocks/>
            <a:endCxn id="4" idx="1"/>
          </p:cNvCxnSpPr>
          <p:nvPr/>
        </p:nvCxnSpPr>
        <p:spPr>
          <a:xfrm flipV="1">
            <a:off x="2384296" y="274748"/>
            <a:ext cx="1553622" cy="206674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cxnSpLocks/>
            <a:endCxn id="5" idx="1"/>
          </p:cNvCxnSpPr>
          <p:nvPr/>
        </p:nvCxnSpPr>
        <p:spPr>
          <a:xfrm flipV="1">
            <a:off x="2492361" y="1500695"/>
            <a:ext cx="1545309" cy="803214"/>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cxnSpLocks/>
            <a:endCxn id="7" idx="1"/>
          </p:cNvCxnSpPr>
          <p:nvPr/>
        </p:nvCxnSpPr>
        <p:spPr>
          <a:xfrm>
            <a:off x="2601884" y="2518756"/>
            <a:ext cx="1435787" cy="292219"/>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23" name="Straight Arrow Connector 22"/>
          <p:cNvCxnSpPr>
            <a:cxnSpLocks/>
            <a:endCxn id="8" idx="1"/>
          </p:cNvCxnSpPr>
          <p:nvPr/>
        </p:nvCxnSpPr>
        <p:spPr>
          <a:xfrm>
            <a:off x="2510445" y="2834640"/>
            <a:ext cx="1493975" cy="875792"/>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grpSp>
        <p:nvGrpSpPr>
          <p:cNvPr id="24" name="Group 23"/>
          <p:cNvGrpSpPr/>
          <p:nvPr/>
        </p:nvGrpSpPr>
        <p:grpSpPr>
          <a:xfrm>
            <a:off x="-541421" y="1113905"/>
            <a:ext cx="3260558" cy="2932600"/>
            <a:chOff x="-541421" y="2201899"/>
            <a:chExt cx="3260558" cy="1844606"/>
          </a:xfrm>
        </p:grpSpPr>
        <p:sp>
          <p:nvSpPr>
            <p:cNvPr id="11" name="Cloud 10"/>
            <p:cNvSpPr/>
            <p:nvPr/>
          </p:nvSpPr>
          <p:spPr>
            <a:xfrm>
              <a:off x="-541421" y="2201899"/>
              <a:ext cx="3260558" cy="1844606"/>
            </a:xfrm>
            <a:prstGeom prst="cloud">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0" name="TextBox 9"/>
            <p:cNvSpPr txBox="1"/>
            <p:nvPr/>
          </p:nvSpPr>
          <p:spPr>
            <a:xfrm>
              <a:off x="-324196" y="2436721"/>
              <a:ext cx="2766681" cy="1329047"/>
            </a:xfrm>
            <a:prstGeom prst="rect">
              <a:avLst/>
            </a:prstGeom>
            <a:noFill/>
          </p:spPr>
          <p:txBody>
            <a:bodyPr wrap="square" rtlCol="0">
              <a:spAutoFit/>
            </a:bodyPr>
            <a:lstStyle/>
            <a:p>
              <a:pPr marL="0" marR="0" algn="ctr">
                <a:lnSpc>
                  <a:spcPct val="120000"/>
                </a:lnSpc>
                <a:spcBef>
                  <a:spcPts val="0"/>
                </a:spcBef>
                <a:spcAft>
                  <a:spcPts val="0"/>
                </a:spcAft>
              </a:pPr>
              <a:r>
                <a:rPr lang="en-US" sz="2800" b="1" i="1" dirty="0" err="1">
                  <a:solidFill>
                    <a:schemeClr val="bg1"/>
                  </a:solidFill>
                  <a:effectLst/>
                  <a:latin typeface="Cambria" panose="02040503050406030204" pitchFamily="18" charset="0"/>
                  <a:ea typeface="Cambria" panose="02040503050406030204" pitchFamily="18" charset="0"/>
                </a:rPr>
                <a:t>Diễn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biến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chính</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Chiến</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dịch</a:t>
              </a:r>
              <a:r>
                <a:rPr lang="en-US" sz="2800" b="1" i="1" dirty="0">
                  <a:solidFill>
                    <a:schemeClr val="bg1"/>
                  </a:solidFill>
                  <a:effectLst/>
                  <a:latin typeface="Cambria" panose="02040503050406030204" pitchFamily="18" charset="0"/>
                  <a:ea typeface="Cambria" panose="02040503050406030204" pitchFamily="18" charset="0"/>
                </a:rPr>
                <a:t> </a:t>
              </a:r>
              <a:r>
                <a:rPr lang="en-US" sz="2800" b="1" i="1" dirty="0" err="1">
                  <a:solidFill>
                    <a:schemeClr val="bg1"/>
                  </a:solidFill>
                  <a:effectLst/>
                  <a:latin typeface="Cambria" panose="02040503050406030204" pitchFamily="18" charset="0"/>
                  <a:ea typeface="Cambria" panose="02040503050406030204" pitchFamily="18" charset="0"/>
                </a:rPr>
                <a:t>Hồ</a:t>
              </a:r>
              <a:r>
                <a:rPr lang="en-US" sz="2800" b="1" i="1" dirty="0">
                  <a:solidFill>
                    <a:schemeClr val="bg1"/>
                  </a:solidFill>
                  <a:effectLst/>
                  <a:latin typeface="Cambria" panose="02040503050406030204" pitchFamily="18" charset="0"/>
                  <a:ea typeface="Cambria" panose="02040503050406030204" pitchFamily="18" charset="0"/>
                </a:rPr>
                <a:t> Chí Minh </a:t>
              </a:r>
              <a:r>
                <a:rPr lang="en-US" sz="2800" b="1" i="1" dirty="0" err="1">
                  <a:solidFill>
                    <a:schemeClr val="bg1"/>
                  </a:solidFill>
                  <a:effectLst/>
                  <a:latin typeface="Cambria" panose="02040503050406030204" pitchFamily="18" charset="0"/>
                  <a:ea typeface="Cambria" panose="02040503050406030204" pitchFamily="18" charset="0"/>
                </a:rPr>
                <a:t>năm</a:t>
              </a:r>
              <a:r>
                <a:rPr lang="en-US" sz="2800" b="1" i="1" dirty="0">
                  <a:solidFill>
                    <a:schemeClr val="bg1"/>
                  </a:solidFill>
                  <a:effectLst/>
                  <a:latin typeface="Cambria" panose="02040503050406030204" pitchFamily="18" charset="0"/>
                  <a:ea typeface="Cambria" panose="02040503050406030204" pitchFamily="18" charset="0"/>
                </a:rPr>
                <a:t> 1975</a:t>
              </a:r>
              <a:endParaRPr lang="en-US" sz="2800" dirty="0">
                <a:solidFill>
                  <a:schemeClr val="bg1"/>
                </a:solidFill>
                <a:effectLst/>
                <a:latin typeface="Cambria" panose="02040503050406030204" pitchFamily="18" charset="0"/>
                <a:ea typeface="Cambria" panose="02040503050406030204" pitchFamily="18" charset="0"/>
              </a:endParaRPr>
            </a:p>
          </p:txBody>
        </p:sp>
      </p:grpSp>
      <p:sp>
        <p:nvSpPr>
          <p:cNvPr id="22" name="Rectangle 21">
            <a:extLst>
              <a:ext uri="{FF2B5EF4-FFF2-40B4-BE49-F238E27FC236}">
                <a16:creationId xmlns:a16="http://schemas.microsoft.com/office/drawing/2014/main" id="{1BD01708-D8F9-1E14-355F-209A432ADCCF}"/>
              </a:ext>
            </a:extLst>
          </p:cNvPr>
          <p:cNvSpPr/>
          <p:nvPr/>
        </p:nvSpPr>
        <p:spPr>
          <a:xfrm>
            <a:off x="4062609" y="4297680"/>
            <a:ext cx="4915903" cy="845820"/>
          </a:xfrm>
          <a:prstGeom prst="rect">
            <a:avLst/>
          </a:prstGeom>
          <a:solidFill>
            <a:schemeClr val="accent6">
              <a:lumMod val="40000"/>
              <a:lumOff val="60000"/>
              <a:alpha val="0"/>
            </a:schemeClr>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000" b="1" dirty="0">
                <a:solidFill>
                  <a:schemeClr val="tx1"/>
                </a:solidFill>
                <a:latin typeface="Cambria" panose="02040503050406030204" pitchFamily="18" charset="0"/>
                <a:ea typeface="Cambria" panose="02040503050406030204" pitchFamily="18" charset="0"/>
              </a:rPr>
              <a:t>11 giờ 30 phút lá cờ cách mạng tung bay trên Dinh Độc Lập báo hiệu Chiến dịch Hồ Chí Minh toàn thắng</a:t>
            </a:r>
            <a:endParaRPr lang="en-US" sz="2000" b="1" dirty="0">
              <a:solidFill>
                <a:schemeClr val="tx1"/>
              </a:solidFill>
              <a:latin typeface="Cambria" panose="02040503050406030204" pitchFamily="18" charset="0"/>
              <a:ea typeface="Cambria" panose="02040503050406030204" pitchFamily="18" charset="0"/>
            </a:endParaRPr>
          </a:p>
        </p:txBody>
      </p:sp>
      <p:cxnSp>
        <p:nvCxnSpPr>
          <p:cNvPr id="25" name="Straight Arrow Connector 24">
            <a:extLst>
              <a:ext uri="{FF2B5EF4-FFF2-40B4-BE49-F238E27FC236}">
                <a16:creationId xmlns:a16="http://schemas.microsoft.com/office/drawing/2014/main" id="{9A7707B9-AB65-EF52-3752-312DBEB7145A}"/>
              </a:ext>
            </a:extLst>
          </p:cNvPr>
          <p:cNvCxnSpPr>
            <a:cxnSpLocks/>
            <a:endCxn id="22" idx="1"/>
          </p:cNvCxnSpPr>
          <p:nvPr/>
        </p:nvCxnSpPr>
        <p:spPr>
          <a:xfrm>
            <a:off x="2535382" y="3059084"/>
            <a:ext cx="1527227" cy="1661506"/>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587338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500"/>
                                        <p:tgtEl>
                                          <p:spTgt spid="2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22" grpId="0" animBg="1"/>
    </p:bld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ildren's Day by Slidesgo">
  <a:themeElements>
    <a:clrScheme name="Simple Light">
      <a:dk1>
        <a:srgbClr val="413E3E"/>
      </a:dk1>
      <a:lt1>
        <a:srgbClr val="F7F2DD"/>
      </a:lt1>
      <a:dk2>
        <a:srgbClr val="FFFFFF"/>
      </a:dk2>
      <a:lt2>
        <a:srgbClr val="E63813"/>
      </a:lt2>
      <a:accent1>
        <a:srgbClr val="ED8C18"/>
      </a:accent1>
      <a:accent2>
        <a:srgbClr val="FAB919"/>
      </a:accent2>
      <a:accent3>
        <a:srgbClr val="F8CEBB"/>
      </a:accent3>
      <a:accent4>
        <a:srgbClr val="CAB8C5"/>
      </a:accent4>
      <a:accent5>
        <a:srgbClr val="85C5A7"/>
      </a:accent5>
      <a:accent6>
        <a:srgbClr val="4ABACD"/>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426</TotalTime>
  <Words>418</Words>
  <Application>Microsoft Office PowerPoint</Application>
  <PresentationFormat>On-screen Show (16:9)</PresentationFormat>
  <Paragraphs>28</Paragraphs>
  <Slides>14</Slides>
  <Notes>13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14</vt:i4>
      </vt:variant>
    </vt:vector>
  </HeadingPairs>
  <TitlesOfParts>
    <vt:vector size="28" baseType="lpstr">
      <vt:lpstr>Advent Pro</vt:lpstr>
      <vt:lpstr>Amatic SC</vt:lpstr>
      <vt:lpstr>Arial</vt:lpstr>
      <vt:lpstr>Bebas Neue</vt:lpstr>
      <vt:lpstr>Calibri</vt:lpstr>
      <vt:lpstr>Cambria</vt:lpstr>
      <vt:lpstr>Livvic</vt:lpstr>
      <vt:lpstr>Nunito</vt:lpstr>
      <vt:lpstr>Roboto Condensed Light</vt:lpstr>
      <vt:lpstr>Times New Roman</vt:lpstr>
      <vt:lpstr>UTM Staccato </vt:lpstr>
      <vt:lpstr>War Background by Slidesgo</vt:lpstr>
      <vt:lpstr>1_War Background by Slidesgo</vt:lpstr>
      <vt:lpstr>Children's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A13740</cp:lastModifiedBy>
  <cp:revision>51</cp:revision>
  <dcterms:modified xsi:type="dcterms:W3CDTF">2025-04-03T08:07:04Z</dcterms:modified>
</cp:coreProperties>
</file>