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 id="2147483715" r:id="rId3"/>
  </p:sldMasterIdLst>
  <p:notesMasterIdLst>
    <p:notesMasterId r:id="rId27"/>
  </p:notesMasterIdLst>
  <p:sldIdLst>
    <p:sldId id="307" r:id="rId4"/>
    <p:sldId id="437" r:id="rId5"/>
    <p:sldId id="438" r:id="rId6"/>
    <p:sldId id="300" r:id="rId7"/>
    <p:sldId id="440" r:id="rId8"/>
    <p:sldId id="439" r:id="rId9"/>
    <p:sldId id="301" r:id="rId10"/>
    <p:sldId id="302" r:id="rId11"/>
    <p:sldId id="441" r:id="rId12"/>
    <p:sldId id="319" r:id="rId13"/>
    <p:sldId id="442" r:id="rId14"/>
    <p:sldId id="306" r:id="rId15"/>
    <p:sldId id="269" r:id="rId16"/>
    <p:sldId id="443" r:id="rId17"/>
    <p:sldId id="444" r:id="rId18"/>
    <p:sldId id="445" r:id="rId19"/>
    <p:sldId id="310" r:id="rId20"/>
    <p:sldId id="311" r:id="rId21"/>
    <p:sldId id="312" r:id="rId22"/>
    <p:sldId id="313" r:id="rId23"/>
    <p:sldId id="314" r:id="rId24"/>
    <p:sldId id="315" r:id="rId25"/>
    <p:sldId id="32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6E4EF"/>
    <a:srgbClr val="FDF988"/>
    <a:srgbClr val="F48FBB"/>
    <a:srgbClr val="F0F0F0"/>
    <a:srgbClr val="052E67"/>
    <a:srgbClr val="FFCCFF"/>
    <a:srgbClr val="062863"/>
    <a:srgbClr val="062963"/>
    <a:srgbClr val="0242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144" autoAdjust="0"/>
  </p:normalViewPr>
  <p:slideViewPr>
    <p:cSldViewPr snapToGrid="0">
      <p:cViewPr varScale="1">
        <p:scale>
          <a:sx n="75" d="100"/>
          <a:sy n="75" d="100"/>
        </p:scale>
        <p:origin x="97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D1418-1E68-449D-B20A-97908FF4E71E}" type="datetimeFigureOut">
              <a:rPr lang="en-US" smtClean="0"/>
              <a:t>4/3/2025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8045F-57FC-49CF-AC97-4E0443826792}" type="slidenum">
              <a:rPr lang="en-US" smtClean="0"/>
              <a:t>‹#›</a:t>
            </a:fld>
            <a:endParaRPr lang="en-US"/>
          </a:p>
        </p:txBody>
      </p:sp>
    </p:spTree>
    <p:extLst>
      <p:ext uri="{BB962C8B-B14F-4D97-AF65-F5344CB8AC3E}">
        <p14:creationId xmlns:p14="http://schemas.microsoft.com/office/powerpoint/2010/main" val="1386432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rgbClr val="000000"/>
                </a:solidFill>
                <a:effectLst/>
                <a:latin typeface="Times New Roman" panose="02020603050405020304" pitchFamily="18" charset="0"/>
                <a:ea typeface="Calibri" panose="020F0502020204030204" pitchFamily="34" charset="0"/>
              </a:rPr>
              <a:t>Mỗi người trên thế giới này tuy có những màu da khác nhau, đến từ những nơi khác nhau nhưng tất cả đều có chung một tấm lòng, ai cũng xứng đáng được nhận quyền bình đẳng. Bài học hôm nay cô và các em cùng tìm hiểu về các chủng tộc trên thế giới, họ có đặc điểm ngoại hình như thế nào và ở đâu nhé!</a:t>
            </a:r>
            <a:endParaRPr lang="en-US" dirty="0"/>
          </a:p>
          <a:p>
            <a:endParaRPr lang="en-US" dirty="0"/>
          </a:p>
        </p:txBody>
      </p:sp>
      <p:sp>
        <p:nvSpPr>
          <p:cNvPr id="4" name="Slide Number Placeholder 3"/>
          <p:cNvSpPr>
            <a:spLocks noGrp="1"/>
          </p:cNvSpPr>
          <p:nvPr>
            <p:ph type="sldNum" sz="quarter" idx="5"/>
          </p:nvPr>
        </p:nvSpPr>
        <p:spPr/>
        <p:txBody>
          <a:bodyPr/>
          <a:lstStyle/>
          <a:p>
            <a:fld id="{EB68045F-57FC-49CF-AC97-4E0443826792}" type="slidenum">
              <a:rPr lang="en-US" smtClean="0"/>
              <a:t>5</a:t>
            </a:fld>
            <a:endParaRPr lang="en-US"/>
          </a:p>
        </p:txBody>
      </p:sp>
    </p:spTree>
    <p:extLst>
      <p:ext uri="{BB962C8B-B14F-4D97-AF65-F5344CB8AC3E}">
        <p14:creationId xmlns:p14="http://schemas.microsoft.com/office/powerpoint/2010/main" val="2004547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image" Target="../media/image6.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B5DE8-7EC8-EBFC-542B-7B3661D79E3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43DC9E-1F21-F6C1-765D-0415BF184E9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400BEB-B472-9C5A-BB63-2349AAB33B52}"/>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4/3/2025</a:t>
            </a:fld>
            <a:endParaRPr lang="en-US"/>
          </a:p>
        </p:txBody>
      </p:sp>
      <p:sp>
        <p:nvSpPr>
          <p:cNvPr id="5" name="Footer Placeholder 4">
            <a:extLst>
              <a:ext uri="{FF2B5EF4-FFF2-40B4-BE49-F238E27FC236}">
                <a16:creationId xmlns:a16="http://schemas.microsoft.com/office/drawing/2014/main" id="{3395DE78-7A97-2541-509E-96C4DD7350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7B85EA-610C-E093-0B95-3A360DBB7DB0}"/>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9969346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1907A-A7EA-E2B9-9912-1558467763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8499DF-157C-E014-5DD4-D546E702FBD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7AC87-D520-7B84-2512-D6669FDA1452}"/>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4/3/2025</a:t>
            </a:fld>
            <a:endParaRPr lang="en-US"/>
          </a:p>
        </p:txBody>
      </p:sp>
      <p:sp>
        <p:nvSpPr>
          <p:cNvPr id="5" name="Footer Placeholder 4">
            <a:extLst>
              <a:ext uri="{FF2B5EF4-FFF2-40B4-BE49-F238E27FC236}">
                <a16:creationId xmlns:a16="http://schemas.microsoft.com/office/drawing/2014/main" id="{4536D1EE-C387-53A8-DC9B-96E37FE4FB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1D0FB8-6CA8-4565-F381-78E8DF326A99}"/>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1797950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AFD799-B4CF-8EE7-FCAE-C8A7281731C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541F77-DA55-3620-7C1D-7BAD33042E0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853428-2720-EFF6-C980-D452CE342FA9}"/>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4/3/2025</a:t>
            </a:fld>
            <a:endParaRPr lang="en-US"/>
          </a:p>
        </p:txBody>
      </p:sp>
      <p:sp>
        <p:nvSpPr>
          <p:cNvPr id="5" name="Footer Placeholder 4">
            <a:extLst>
              <a:ext uri="{FF2B5EF4-FFF2-40B4-BE49-F238E27FC236}">
                <a16:creationId xmlns:a16="http://schemas.microsoft.com/office/drawing/2014/main" id="{B16E1422-08B3-A448-7391-029BFB2D70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FB7BDA-4A79-8F67-2D22-7F0400543991}"/>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941030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493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051" y="-213245"/>
            <a:ext cx="11863777" cy="7274445"/>
          </a:xfrm>
          <a:prstGeom prst="rect">
            <a:avLst/>
          </a:prstGeom>
        </p:spPr>
      </p:pic>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0822" y="4210665"/>
            <a:ext cx="9329989" cy="2020817"/>
          </a:xfrm>
          <a:prstGeom prst="rect">
            <a:avLst/>
          </a:prstGeom>
        </p:spPr>
      </p:pic>
    </p:spTree>
    <p:extLst>
      <p:ext uri="{BB962C8B-B14F-4D97-AF65-F5344CB8AC3E}">
        <p14:creationId xmlns:p14="http://schemas.microsoft.com/office/powerpoint/2010/main" val="87312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壹</a:t>
              </a:r>
            </a:p>
          </p:txBody>
        </p:sp>
      </p:grpSp>
    </p:spTree>
    <p:extLst>
      <p:ext uri="{BB962C8B-B14F-4D97-AF65-F5344CB8AC3E}">
        <p14:creationId xmlns:p14="http://schemas.microsoft.com/office/powerpoint/2010/main" val="342351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贰</a:t>
              </a:r>
            </a:p>
          </p:txBody>
        </p:sp>
      </p:grpSp>
    </p:spTree>
    <p:extLst>
      <p:ext uri="{BB962C8B-B14F-4D97-AF65-F5344CB8AC3E}">
        <p14:creationId xmlns:p14="http://schemas.microsoft.com/office/powerpoint/2010/main" val="49022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叁</a:t>
              </a:r>
            </a:p>
          </p:txBody>
        </p:sp>
      </p:grpSp>
    </p:spTree>
    <p:extLst>
      <p:ext uri="{BB962C8B-B14F-4D97-AF65-F5344CB8AC3E}">
        <p14:creationId xmlns:p14="http://schemas.microsoft.com/office/powerpoint/2010/main" val="271712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肆</a:t>
              </a:r>
            </a:p>
          </p:txBody>
        </p:sp>
      </p:grpSp>
    </p:spTree>
    <p:extLst>
      <p:ext uri="{BB962C8B-B14F-4D97-AF65-F5344CB8AC3E}">
        <p14:creationId xmlns:p14="http://schemas.microsoft.com/office/powerpoint/2010/main" val="382279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3901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54051" y="-213245"/>
            <a:ext cx="11863777" cy="7274445"/>
          </a:xfrm>
          <a:prstGeom prst="rect">
            <a:avLst/>
          </a:prstGeom>
        </p:spPr>
      </p:pic>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0822" y="4210665"/>
            <a:ext cx="9329989" cy="2020817"/>
          </a:xfrm>
          <a:prstGeom prst="rect">
            <a:avLst/>
          </a:prstGeom>
        </p:spPr>
      </p:pic>
    </p:spTree>
    <p:extLst>
      <p:ext uri="{BB962C8B-B14F-4D97-AF65-F5344CB8AC3E}">
        <p14:creationId xmlns:p14="http://schemas.microsoft.com/office/powerpoint/2010/main" val="305269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3BE6C-6A7D-88C1-43FE-45FC20892C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5A36F12-9E15-D379-E802-4674D2287CC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DD888-A5D3-26AC-020F-8529B96A4EF4}"/>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4/3/2025</a:t>
            </a:fld>
            <a:endParaRPr lang="en-US"/>
          </a:p>
        </p:txBody>
      </p:sp>
      <p:sp>
        <p:nvSpPr>
          <p:cNvPr id="5" name="Footer Placeholder 4">
            <a:extLst>
              <a:ext uri="{FF2B5EF4-FFF2-40B4-BE49-F238E27FC236}">
                <a16:creationId xmlns:a16="http://schemas.microsoft.com/office/drawing/2014/main" id="{26F3B332-4107-A985-0B75-E900E91443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E369D2-03E7-E8C5-3EA1-2D4092DFC6AF}"/>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504783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壹</a:t>
              </a:r>
            </a:p>
          </p:txBody>
        </p:sp>
      </p:grpSp>
    </p:spTree>
    <p:extLst>
      <p:ext uri="{BB962C8B-B14F-4D97-AF65-F5344CB8AC3E}">
        <p14:creationId xmlns:p14="http://schemas.microsoft.com/office/powerpoint/2010/main" val="347165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贰</a:t>
              </a:r>
            </a:p>
          </p:txBody>
        </p:sp>
      </p:grpSp>
    </p:spTree>
    <p:extLst>
      <p:ext uri="{BB962C8B-B14F-4D97-AF65-F5344CB8AC3E}">
        <p14:creationId xmlns:p14="http://schemas.microsoft.com/office/powerpoint/2010/main" val="222001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叁</a:t>
              </a:r>
            </a:p>
          </p:txBody>
        </p:sp>
      </p:grpSp>
    </p:spTree>
    <p:extLst>
      <p:ext uri="{BB962C8B-B14F-4D97-AF65-F5344CB8AC3E}">
        <p14:creationId xmlns:p14="http://schemas.microsoft.com/office/powerpoint/2010/main" val="343282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3101" y="167755"/>
            <a:ext cx="11863777" cy="7274445"/>
          </a:xfrm>
          <a:prstGeom prst="rect">
            <a:avLst/>
          </a:prstGeom>
        </p:spPr>
      </p:pic>
      <p:grpSp>
        <p:nvGrpSpPr>
          <p:cNvPr id="10" name="组合 9"/>
          <p:cNvGrpSpPr/>
          <p:nvPr userDrawn="1"/>
        </p:nvGrpSpPr>
        <p:grpSpPr>
          <a:xfrm>
            <a:off x="5539105" y="0"/>
            <a:ext cx="1071245" cy="1061010"/>
            <a:chOff x="5539105" y="0"/>
            <a:chExt cx="1071245" cy="1061010"/>
          </a:xfrm>
        </p:grpSpPr>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39105" y="0"/>
              <a:ext cx="1071245" cy="1061010"/>
            </a:xfrm>
            <a:prstGeom prst="rect">
              <a:avLst/>
            </a:prstGeom>
          </p:spPr>
        </p:pic>
        <p:sp>
          <p:nvSpPr>
            <p:cNvPr id="9" name="Text Box 30"/>
            <p:cNvSpPr txBox="1">
              <a:spLocks noChangeArrowheads="1"/>
            </p:cNvSpPr>
            <p:nvPr userDrawn="1"/>
          </p:nvSpPr>
          <p:spPr bwMode="auto">
            <a:xfrm>
              <a:off x="5674102" y="177744"/>
              <a:ext cx="861774" cy="3527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square" rtlCol="0">
              <a:spAutoFit/>
            </a:bodyPr>
            <a:lstStyle>
              <a:defPPr>
                <a:defRPr lang="zh-CN"/>
              </a:defPPr>
              <a:lvl1pPr>
                <a:defRPr sz="3200" b="1">
                  <a:latin typeface="方正硬笔楷书繁体" panose="03000509000000000000" pitchFamily="65" charset="-122"/>
                  <a:ea typeface="方正硬笔楷书繁体" panose="03000509000000000000" pitchFamily="65" charset="-122"/>
                </a:defRPr>
              </a:lvl1pPr>
            </a:lstStyle>
            <a:p>
              <a:r>
                <a:rPr lang="zh-CN" altLang="en-US" sz="4400" dirty="0"/>
                <a:t>肆</a:t>
              </a:r>
            </a:p>
          </p:txBody>
        </p:sp>
      </p:grpSp>
    </p:spTree>
    <p:extLst>
      <p:ext uri="{BB962C8B-B14F-4D97-AF65-F5344CB8AC3E}">
        <p14:creationId xmlns:p14="http://schemas.microsoft.com/office/powerpoint/2010/main" val="896961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1000"/>
                                        <p:tgtEl>
                                          <p:spTgt spid="7"/>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50895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676552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9037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368313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14169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35704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819A0-D493-9968-72A8-82C55C50071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48485-2CEB-25E5-7620-232670B4CBC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FFD28B-CDF2-85A8-5CEE-713ADC2641BF}"/>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4/3/2025</a:t>
            </a:fld>
            <a:endParaRPr lang="en-US"/>
          </a:p>
        </p:txBody>
      </p:sp>
      <p:sp>
        <p:nvSpPr>
          <p:cNvPr id="5" name="Footer Placeholder 4">
            <a:extLst>
              <a:ext uri="{FF2B5EF4-FFF2-40B4-BE49-F238E27FC236}">
                <a16:creationId xmlns:a16="http://schemas.microsoft.com/office/drawing/2014/main" id="{3760668D-5765-B3FD-AB66-9D09CB66B1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B81107-8E4B-97E8-C35E-F3175BE43D06}"/>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6573085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5084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683277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32237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054411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4/3/2025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107060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011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9547052" y="3795777"/>
            <a:ext cx="2390217"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429537" y="3651797"/>
            <a:ext cx="175400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4017679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AutoNum type="arabicPeriod"/>
              <a:defRPr sz="1600">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0"/>
              </a:spcBef>
              <a:spcAft>
                <a:spcPts val="0"/>
              </a:spcAft>
              <a:buClr>
                <a:srgbClr val="434343"/>
              </a:buClr>
              <a:buSzPts val="1400"/>
              <a:buAutoNum type="romanLcPeriod"/>
              <a:defRPr>
                <a:solidFill>
                  <a:srgbClr val="434343"/>
                </a:solidFill>
              </a:defRPr>
            </a:lvl3pPr>
            <a:lvl4pPr marL="2438339" lvl="3" indent="-423323" rtl="0">
              <a:lnSpc>
                <a:spcPct val="115000"/>
              </a:lnSpc>
              <a:spcBef>
                <a:spcPts val="0"/>
              </a:spcBef>
              <a:spcAft>
                <a:spcPts val="0"/>
              </a:spcAft>
              <a:buClr>
                <a:srgbClr val="434343"/>
              </a:buClr>
              <a:buSzPts val="1400"/>
              <a:buAutoNum type="arabicPeriod"/>
              <a:defRPr>
                <a:solidFill>
                  <a:srgbClr val="434343"/>
                </a:solidFill>
              </a:defRPr>
            </a:lvl4pPr>
            <a:lvl5pPr marL="3047924" lvl="4" indent="-423323" rtl="0">
              <a:lnSpc>
                <a:spcPct val="115000"/>
              </a:lnSpc>
              <a:spcBef>
                <a:spcPts val="0"/>
              </a:spcBef>
              <a:spcAft>
                <a:spcPts val="0"/>
              </a:spcAft>
              <a:buClr>
                <a:srgbClr val="434343"/>
              </a:buClr>
              <a:buSzPts val="1400"/>
              <a:buAutoNum type="alphaLcPeriod"/>
              <a:defRPr>
                <a:solidFill>
                  <a:srgbClr val="434343"/>
                </a:solidFill>
              </a:defRPr>
            </a:lvl5pPr>
            <a:lvl6pPr marL="3657509" lvl="5" indent="-423323" rtl="0">
              <a:lnSpc>
                <a:spcPct val="115000"/>
              </a:lnSpc>
              <a:spcBef>
                <a:spcPts val="0"/>
              </a:spcBef>
              <a:spcAft>
                <a:spcPts val="0"/>
              </a:spcAft>
              <a:buClr>
                <a:srgbClr val="434343"/>
              </a:buClr>
              <a:buSzPts val="1400"/>
              <a:buAutoNum type="romanLcPeriod"/>
              <a:defRPr>
                <a:solidFill>
                  <a:srgbClr val="434343"/>
                </a:solidFill>
              </a:defRPr>
            </a:lvl6pPr>
            <a:lvl7pPr marL="4267093" lvl="6" indent="-423323" rtl="0">
              <a:lnSpc>
                <a:spcPct val="115000"/>
              </a:lnSpc>
              <a:spcBef>
                <a:spcPts val="0"/>
              </a:spcBef>
              <a:spcAft>
                <a:spcPts val="0"/>
              </a:spcAft>
              <a:buClr>
                <a:srgbClr val="434343"/>
              </a:buClr>
              <a:buSzPts val="1400"/>
              <a:buAutoNum type="arabicPeriod"/>
              <a:defRPr>
                <a:solidFill>
                  <a:srgbClr val="434343"/>
                </a:solidFill>
              </a:defRPr>
            </a:lvl7pPr>
            <a:lvl8pPr marL="4876678" lvl="7" indent="-423323" rtl="0">
              <a:lnSpc>
                <a:spcPct val="115000"/>
              </a:lnSpc>
              <a:spcBef>
                <a:spcPts val="0"/>
              </a:spcBef>
              <a:spcAft>
                <a:spcPts val="0"/>
              </a:spcAft>
              <a:buClr>
                <a:srgbClr val="434343"/>
              </a:buClr>
              <a:buSzPts val="1400"/>
              <a:buAutoNum type="alphaLcPeriod"/>
              <a:defRPr>
                <a:solidFill>
                  <a:srgbClr val="434343"/>
                </a:solidFill>
              </a:defRPr>
            </a:lvl8pPr>
            <a:lvl9pPr marL="5486263" lvl="8" indent="-423323"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731543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63078" y="91390"/>
            <a:ext cx="11954777" cy="6721505"/>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689300"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6380681"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689300"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6380681"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960000" y="720000"/>
            <a:ext cx="102720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147996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6655561" y="3482387"/>
            <a:ext cx="2353743"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1543765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A4D57-1CB4-5DF2-F29E-8E84F29E74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5980EC7-D1D1-628B-DCDF-58C680AF606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4E85F9-6D7E-C95F-6C18-388AC6A72DB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7AED1D-3022-AA02-71CD-BDFEA3189751}"/>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4/3/2025</a:t>
            </a:fld>
            <a:endParaRPr lang="en-US"/>
          </a:p>
        </p:txBody>
      </p:sp>
      <p:sp>
        <p:nvSpPr>
          <p:cNvPr id="6" name="Footer Placeholder 5">
            <a:extLst>
              <a:ext uri="{FF2B5EF4-FFF2-40B4-BE49-F238E27FC236}">
                <a16:creationId xmlns:a16="http://schemas.microsoft.com/office/drawing/2014/main" id="{1B0977CF-A765-090A-9211-4E91365A46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C9EA9E4-9806-6F62-F52E-7B102126C61C}"/>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1680858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497173" y="3592577"/>
            <a:ext cx="2390217" cy="2318351"/>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9773835" y="3448597"/>
            <a:ext cx="1754004" cy="2655631"/>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2069851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920346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11941053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12052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63078" y="91390"/>
            <a:ext cx="11860749" cy="6623228"/>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3181000" y="3854967"/>
            <a:ext cx="5830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78" name="Google Shape;978;p14"/>
          <p:cNvSpPr txBox="1">
            <a:spLocks noGrp="1"/>
          </p:cNvSpPr>
          <p:nvPr>
            <p:ph type="subTitle" idx="1"/>
          </p:nvPr>
        </p:nvSpPr>
        <p:spPr>
          <a:xfrm>
            <a:off x="3180867" y="2442967"/>
            <a:ext cx="5830000" cy="141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215958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6"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98329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63078" y="192990"/>
            <a:ext cx="11860749" cy="6623228"/>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6497000" y="3335851"/>
            <a:ext cx="42788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6497000" y="2140584"/>
            <a:ext cx="4278800" cy="119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106430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63078" y="91390"/>
            <a:ext cx="11860749" cy="6623228"/>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3937833" y="3490000"/>
            <a:ext cx="4316400" cy="106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3938167" y="2306400"/>
            <a:ext cx="4316000" cy="1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208258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63078" y="91390"/>
            <a:ext cx="11860749" cy="6623228"/>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960000" y="717833"/>
            <a:ext cx="10272000" cy="5433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3385667" y="2436833"/>
            <a:ext cx="5420800" cy="1984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768667" y="720000"/>
            <a:ext cx="66548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959762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16282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C643D-C08B-DF76-DF56-FFE92AEEA4F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79DC8E9-BBBB-8E8D-2D8B-50C1F868639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8E1134-FBE5-187C-3510-8263E6ED1D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32B51CD-837E-0B39-142A-13A72E733B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1A2E16-CC06-9B3F-063C-143D54EB321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9DDF14-E0BB-0417-B37A-60E04500B37C}"/>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4/3/2025</a:t>
            </a:fld>
            <a:endParaRPr lang="en-US"/>
          </a:p>
        </p:txBody>
      </p:sp>
      <p:sp>
        <p:nvSpPr>
          <p:cNvPr id="8" name="Footer Placeholder 7">
            <a:extLst>
              <a:ext uri="{FF2B5EF4-FFF2-40B4-BE49-F238E27FC236}">
                <a16:creationId xmlns:a16="http://schemas.microsoft.com/office/drawing/2014/main" id="{0996EC59-9123-363D-B7EB-9EF6CBEE9E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F1E074-85C8-E8BF-EA4C-F8253AB5DD2D}"/>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5744118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501562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452599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613460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292735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AEA81-CEA3-150C-C771-4483F4E31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7A6E4FE-7C4B-B432-6542-D2D2FA00533C}"/>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4/3/2025</a:t>
            </a:fld>
            <a:endParaRPr lang="en-US"/>
          </a:p>
        </p:txBody>
      </p:sp>
      <p:sp>
        <p:nvSpPr>
          <p:cNvPr id="4" name="Footer Placeholder 3">
            <a:extLst>
              <a:ext uri="{FF2B5EF4-FFF2-40B4-BE49-F238E27FC236}">
                <a16:creationId xmlns:a16="http://schemas.microsoft.com/office/drawing/2014/main" id="{AA79F77F-526F-00F7-EE7D-8C184B76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56F25E-D92A-32C1-59CE-2D51EF2CC0B0}"/>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8273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D93F8C-95D5-4681-FBF5-9CAC0E6673CE}"/>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4/3/2025</a:t>
            </a:fld>
            <a:endParaRPr lang="en-US"/>
          </a:p>
        </p:txBody>
      </p:sp>
      <p:sp>
        <p:nvSpPr>
          <p:cNvPr id="3" name="Footer Placeholder 2">
            <a:extLst>
              <a:ext uri="{FF2B5EF4-FFF2-40B4-BE49-F238E27FC236}">
                <a16:creationId xmlns:a16="http://schemas.microsoft.com/office/drawing/2014/main" id="{DED4EE61-707A-B2AF-3440-28E44FBA3B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ADAC6E-42D5-61E1-D5BC-081E90EC2B4C}"/>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8655724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D0D3-EAE0-D562-5C13-E324E86CDA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E8D4DF-4E4F-0705-7305-6DA89C523EB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6A9868-B1CC-40CF-AC1B-EE26ABEC204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07B208-385A-F16A-2673-5319857095B6}"/>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4/3/2025</a:t>
            </a:fld>
            <a:endParaRPr lang="en-US"/>
          </a:p>
        </p:txBody>
      </p:sp>
      <p:sp>
        <p:nvSpPr>
          <p:cNvPr id="6" name="Footer Placeholder 5">
            <a:extLst>
              <a:ext uri="{FF2B5EF4-FFF2-40B4-BE49-F238E27FC236}">
                <a16:creationId xmlns:a16="http://schemas.microsoft.com/office/drawing/2014/main" id="{69D36544-B118-22F3-D972-0BD2B3383D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28647D2-170A-BBB9-C874-2928054C4115}"/>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2873470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911F7-354E-6927-6B79-1D61090E5FE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F7DB17-3D0F-83B5-C254-F49B278C90A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8A5475-B32B-3EC7-DF28-B9031CEDECB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942C1-08E6-AB73-8313-21BF9597CC14}"/>
              </a:ext>
            </a:extLst>
          </p:cNvPr>
          <p:cNvSpPr>
            <a:spLocks noGrp="1"/>
          </p:cNvSpPr>
          <p:nvPr>
            <p:ph type="dt" sz="half" idx="10"/>
          </p:nvPr>
        </p:nvSpPr>
        <p:spPr>
          <a:xfrm>
            <a:off x="838200" y="6356350"/>
            <a:ext cx="2743200" cy="365125"/>
          </a:xfrm>
          <a:prstGeom prst="rect">
            <a:avLst/>
          </a:prstGeom>
        </p:spPr>
        <p:txBody>
          <a:bodyPr/>
          <a:lstStyle/>
          <a:p>
            <a:fld id="{E1598F92-F8E6-45A1-9E18-90800B747B1A}" type="datetimeFigureOut">
              <a:rPr lang="en-US" smtClean="0"/>
              <a:t>4/3/2025</a:t>
            </a:fld>
            <a:endParaRPr lang="en-US"/>
          </a:p>
        </p:txBody>
      </p:sp>
      <p:sp>
        <p:nvSpPr>
          <p:cNvPr id="6" name="Footer Placeholder 5">
            <a:extLst>
              <a:ext uri="{FF2B5EF4-FFF2-40B4-BE49-F238E27FC236}">
                <a16:creationId xmlns:a16="http://schemas.microsoft.com/office/drawing/2014/main" id="{FBD2861E-3599-F756-08E1-A00E57CC85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217DB4-DA6F-8150-693F-217AAC62F4E1}"/>
              </a:ext>
            </a:extLst>
          </p:cNvPr>
          <p:cNvSpPr>
            <a:spLocks noGrp="1"/>
          </p:cNvSpPr>
          <p:nvPr>
            <p:ph type="sldNum" sz="quarter" idx="12"/>
          </p:nvPr>
        </p:nvSpPr>
        <p:spPr>
          <a:xfrm>
            <a:off x="8610600" y="6356350"/>
            <a:ext cx="2743200" cy="365125"/>
          </a:xfrm>
          <a:prstGeom prst="rect">
            <a:avLst/>
          </a:prstGeom>
        </p:spPr>
        <p:txBody>
          <a:bodyPr/>
          <a:lstStyle/>
          <a:p>
            <a:fld id="{09F089B7-61F3-4FAC-8ABC-EEABFCD0D8FE}" type="slidenum">
              <a:rPr lang="en-US" smtClean="0"/>
              <a:t>‹#›</a:t>
            </a:fld>
            <a:endParaRPr lang="en-US"/>
          </a:p>
        </p:txBody>
      </p:sp>
    </p:spTree>
    <p:extLst>
      <p:ext uri="{BB962C8B-B14F-4D97-AF65-F5344CB8AC3E}">
        <p14:creationId xmlns:p14="http://schemas.microsoft.com/office/powerpoint/2010/main" val="3212550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8.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2E500BBC-9DAC-9F71-B27D-58741853F3DD}"/>
              </a:ext>
            </a:extLst>
          </p:cNvPr>
          <p:cNvPicPr>
            <a:picLocks noChangeAspect="1" noChangeArrowheads="1"/>
          </p:cNvPicPr>
          <p:nvPr userDrawn="1"/>
        </p:nvPicPr>
        <p:blipFill rotWithShape="1">
          <a:blip r:embed="rId25">
            <a:alphaModFix amt="70000"/>
            <a:extLst>
              <a:ext uri="{28A0092B-C50C-407E-A947-70E740481C1C}">
                <a14:useLocalDpi xmlns:a14="http://schemas.microsoft.com/office/drawing/2010/main" val="0"/>
              </a:ext>
            </a:extLst>
          </a:blip>
          <a:srcRect b="1291"/>
          <a:stretch/>
        </p:blipFill>
        <p:spPr bwMode="auto">
          <a:xfrm>
            <a:off x="0" y="0"/>
            <a:ext cx="12192000" cy="75216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round pink circle with white text and a black background&#10;&#10;Description automatically generated">
            <a:extLst>
              <a:ext uri="{FF2B5EF4-FFF2-40B4-BE49-F238E27FC236}">
                <a16:creationId xmlns:a16="http://schemas.microsoft.com/office/drawing/2014/main" id="{4A6490FA-2601-495B-6730-90D5823F8F5A}"/>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11918430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9" r:id="rId12"/>
    <p:sldLayoutId id="2147483690" r:id="rId13"/>
    <p:sldLayoutId id="2147483691" r:id="rId14"/>
    <p:sldLayoutId id="2147483692" r:id="rId15"/>
    <p:sldLayoutId id="2147483693" r:id="rId16"/>
    <p:sldLayoutId id="2147483694" r:id="rId17"/>
    <p:sldLayoutId id="2147483696" r:id="rId18"/>
    <p:sldLayoutId id="2147483697" r:id="rId19"/>
    <p:sldLayoutId id="2147483698" r:id="rId20"/>
    <p:sldLayoutId id="2147483699" r:id="rId21"/>
    <p:sldLayoutId id="2147483700" r:id="rId22"/>
    <p:sldLayoutId id="214748370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06724A9-F091-6A53-8533-BE8A6C1C0F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4/3/2025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round pink circle with white text and a black background&#10;&#10;Description automatically generated">
            <a:extLst>
              <a:ext uri="{FF2B5EF4-FFF2-40B4-BE49-F238E27FC236}">
                <a16:creationId xmlns:a16="http://schemas.microsoft.com/office/drawing/2014/main" id="{92E140AF-7766-1F83-237B-F23EEB4B0A7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400546129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975104" y="0"/>
            <a:ext cx="1784715" cy="1784715"/>
          </a:xfrm>
          <a:prstGeom prst="rect">
            <a:avLst/>
          </a:prstGeom>
        </p:spPr>
      </p:pic>
    </p:spTree>
    <p:extLst>
      <p:ext uri="{BB962C8B-B14F-4D97-AF65-F5344CB8AC3E}">
        <p14:creationId xmlns:p14="http://schemas.microsoft.com/office/powerpoint/2010/main" val="3991754586"/>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3.xml"/><Relationship Id="rId5" Type="http://schemas.openxmlformats.org/officeDocument/2006/relationships/image" Target="../media/image10.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11137595" y="716005"/>
            <a:ext cx="207200" cy="2072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8" name="Google Shape;7578;p75"/>
          <p:cNvGrpSpPr/>
          <p:nvPr/>
        </p:nvGrpSpPr>
        <p:grpSpPr>
          <a:xfrm>
            <a:off x="10413528" y="5567139"/>
            <a:ext cx="207200" cy="2072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81" name="Google Shape;7581;p75"/>
          <p:cNvGrpSpPr/>
          <p:nvPr/>
        </p:nvGrpSpPr>
        <p:grpSpPr>
          <a:xfrm rot="5741575">
            <a:off x="400960" y="6149625"/>
            <a:ext cx="600832" cy="658809"/>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2" name="Google Shape;7572;p75"/>
          <p:cNvGrpSpPr/>
          <p:nvPr/>
        </p:nvGrpSpPr>
        <p:grpSpPr>
          <a:xfrm>
            <a:off x="1315195" y="784821"/>
            <a:ext cx="207200" cy="2072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5" name="Google Shape;7575;p75"/>
          <p:cNvGrpSpPr/>
          <p:nvPr/>
        </p:nvGrpSpPr>
        <p:grpSpPr>
          <a:xfrm>
            <a:off x="1940361" y="1091172"/>
            <a:ext cx="207200" cy="2072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9" name="Group 68"/>
          <p:cNvGrpSpPr/>
          <p:nvPr/>
        </p:nvGrpSpPr>
        <p:grpSpPr>
          <a:xfrm>
            <a:off x="1315195" y="1830679"/>
            <a:ext cx="3997741" cy="1930035"/>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extBox 2">
            <a:extLst>
              <a:ext uri="{FF2B5EF4-FFF2-40B4-BE49-F238E27FC236}">
                <a16:creationId xmlns:a16="http://schemas.microsoft.com/office/drawing/2014/main" id="{1CE7E6A0-084A-1B72-DB60-56904644356F}"/>
              </a:ext>
            </a:extLst>
          </p:cNvPr>
          <p:cNvSpPr txBox="1"/>
          <p:nvPr/>
        </p:nvSpPr>
        <p:spPr>
          <a:xfrm>
            <a:off x="1315195" y="265607"/>
            <a:ext cx="10694175" cy="1077218"/>
          </a:xfrm>
          <a:prstGeom prst="rect">
            <a:avLst/>
          </a:prstGeom>
          <a:noFill/>
        </p:spPr>
        <p:txBody>
          <a:bodyPr wrap="square" rtlCol="0">
            <a:spAutoFit/>
          </a:bodyPr>
          <a:lstStyle/>
          <a:p>
            <a:pPr algn="ctr" defTabSz="1219170">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32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
        <p:nvSpPr>
          <p:cNvPr id="4" name="TextBox 3">
            <a:extLst>
              <a:ext uri="{FF2B5EF4-FFF2-40B4-BE49-F238E27FC236}">
                <a16:creationId xmlns:a16="http://schemas.microsoft.com/office/drawing/2014/main" id="{1BBE927E-620B-574B-CB14-FA01C6B9DC35}"/>
              </a:ext>
            </a:extLst>
          </p:cNvPr>
          <p:cNvSpPr txBox="1"/>
          <p:nvPr/>
        </p:nvSpPr>
        <p:spPr>
          <a:xfrm>
            <a:off x="1775797" y="2691575"/>
            <a:ext cx="9772968" cy="2958502"/>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LỊCH SỬ VÀ ĐỊA LÍ 5</a:t>
            </a:r>
          </a:p>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BÀI 23</a:t>
            </a:r>
            <a:r>
              <a:rPr lang="en-US" sz="3200" b="1" kern="0">
                <a:solidFill>
                  <a:srgbClr val="000000"/>
                </a:solidFill>
                <a:latin typeface="Times New Roman" panose="02020603050405020304" pitchFamily="18" charset="0"/>
                <a:cs typeface="Times New Roman" panose="02020603050405020304" pitchFamily="18" charset="0"/>
                <a:sym typeface="Arial"/>
              </a:rPr>
              <a:t>: DÂN SỐ VÀ CÁC DÂN TỘC CHÍNH TRÊN THẾ GIỚI</a:t>
            </a:r>
            <a:endParaRPr lang="en-US" sz="3200" b="1" kern="0" dirty="0">
              <a:solidFill>
                <a:srgbClr val="000000"/>
              </a:solidFill>
              <a:latin typeface="Times New Roman" panose="02020603050405020304" pitchFamily="18" charset="0"/>
              <a:cs typeface="Times New Roman" panose="02020603050405020304" pitchFamily="18" charset="0"/>
              <a:sym typeface="Arial"/>
            </a:endParaRPr>
          </a:p>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a:t>
            </a:r>
            <a:r>
              <a:rPr lang="en-US" sz="3200" b="1" kern="0" dirty="0" err="1">
                <a:solidFill>
                  <a:srgbClr val="000000"/>
                </a:solidFill>
                <a:latin typeface="Times New Roman" panose="02020603050405020304" pitchFamily="18" charset="0"/>
                <a:cs typeface="Times New Roman" panose="02020603050405020304" pitchFamily="18" charset="0"/>
                <a:sym typeface="Arial"/>
              </a:rPr>
              <a:t>Tiết</a:t>
            </a:r>
            <a:r>
              <a:rPr lang="en-US" sz="3200" b="1" kern="0" dirty="0">
                <a:solidFill>
                  <a:srgbClr val="000000"/>
                </a:solidFill>
                <a:latin typeface="Times New Roman" panose="02020603050405020304" pitchFamily="18" charset="0"/>
                <a:cs typeface="Times New Roman" panose="02020603050405020304" pitchFamily="18" charset="0"/>
                <a:sym typeface="Arial"/>
              </a:rPr>
              <a:t> 1)</a:t>
            </a:r>
            <a:endParaRPr lang="en-US" sz="3200" b="1" u="sng"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B5111BF-4942-9C8E-E05E-D39538B11EBB}"/>
              </a:ext>
            </a:extLst>
          </p:cNvPr>
          <p:cNvGrpSpPr/>
          <p:nvPr/>
        </p:nvGrpSpPr>
        <p:grpSpPr>
          <a:xfrm>
            <a:off x="-257242" y="-219695"/>
            <a:ext cx="13165720" cy="7451767"/>
            <a:chOff x="-88264" y="3060203"/>
            <a:chExt cx="6443548" cy="3684988"/>
          </a:xfrm>
        </p:grpSpPr>
        <p:pic>
          <p:nvPicPr>
            <p:cNvPr id="4" name="Picture 5" descr="Shape, rectangle&#10;&#10;Description automatically generated">
              <a:extLst>
                <a:ext uri="{FF2B5EF4-FFF2-40B4-BE49-F238E27FC236}">
                  <a16:creationId xmlns:a16="http://schemas.microsoft.com/office/drawing/2014/main" id="{AB691E48-7F6F-1E95-FE65-3F1C7DAF7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64" y="3060203"/>
              <a:ext cx="6443548" cy="3684988"/>
            </a:xfrm>
            <a:prstGeom prst="rect">
              <a:avLst/>
            </a:prstGeom>
          </p:spPr>
        </p:pic>
        <p:sp>
          <p:nvSpPr>
            <p:cNvPr id="5" name="TextBox 4">
              <a:extLst>
                <a:ext uri="{FF2B5EF4-FFF2-40B4-BE49-F238E27FC236}">
                  <a16:creationId xmlns:a16="http://schemas.microsoft.com/office/drawing/2014/main" id="{E32958DE-D713-61A6-2C8D-A6F610D7953F}"/>
                </a:ext>
              </a:extLst>
            </p:cNvPr>
            <p:cNvSpPr txBox="1"/>
            <p:nvPr/>
          </p:nvSpPr>
          <p:spPr>
            <a:xfrm>
              <a:off x="642133" y="3697184"/>
              <a:ext cx="4753017" cy="2480847"/>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Số dân thế giới ngày càng tăng. Năm 2021, số dân thế giới đạt gần 8 tỉ người nhưng có sự khác nhau giữa các châu lục và các quốc gia.</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Châu Á là châu lục đông dân nhất và chiếm hơn 50% số dân toàn thế giới</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Châu Đại Dương là châu lục có dân số ít nhất trên thế giới.</a:t>
              </a:r>
            </a:p>
          </p:txBody>
        </p:sp>
      </p:grpSp>
      <p:pic>
        <p:nvPicPr>
          <p:cNvPr id="7" name="Picture 6" descr="A close up of a logo&#10;&#10;Description automatically generated">
            <a:extLst>
              <a:ext uri="{FF2B5EF4-FFF2-40B4-BE49-F238E27FC236}">
                <a16:creationId xmlns:a16="http://schemas.microsoft.com/office/drawing/2014/main" id="{3FF15F57-02E8-E290-4453-1CCEBC2EF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232" y="0"/>
            <a:ext cx="4175940" cy="1203675"/>
          </a:xfrm>
          <a:prstGeom prst="rect">
            <a:avLst/>
          </a:prstGeom>
        </p:spPr>
      </p:pic>
    </p:spTree>
    <p:extLst>
      <p:ext uri="{BB962C8B-B14F-4D97-AF65-F5344CB8AC3E}">
        <p14:creationId xmlns:p14="http://schemas.microsoft.com/office/powerpoint/2010/main" val="3037026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Six happy cartoon children of different races wearing traditional clothing  from around the world and holding their flags | Premium AI-generated vector">
            <a:extLst>
              <a:ext uri="{FF2B5EF4-FFF2-40B4-BE49-F238E27FC236}">
                <a16:creationId xmlns:a16="http://schemas.microsoft.com/office/drawing/2014/main" id="{F2939BC4-C58A-0C8F-0CC1-806DB16C1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1" y="1251856"/>
            <a:ext cx="4857009" cy="4857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Giấy Ghi Chú Minh Họa PNG , Ghi Chú, Giấy, Ghi Nhớ PNG trong suốt  và Vector để tải xuống miễn phí">
            <a:extLst>
              <a:ext uri="{FF2B5EF4-FFF2-40B4-BE49-F238E27FC236}">
                <a16:creationId xmlns:a16="http://schemas.microsoft.com/office/drawing/2014/main" id="{2D7CB270-3E7C-B21E-4A61-71AAE067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1" t="19285" r="8056" b="18216"/>
          <a:stretch/>
        </p:blipFill>
        <p:spPr bwMode="auto">
          <a:xfrm>
            <a:off x="5262828" y="1140031"/>
            <a:ext cx="6384886" cy="46491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1B9416-85CB-8749-3CAF-FDED6DB87EE6}"/>
              </a:ext>
            </a:extLst>
          </p:cNvPr>
          <p:cNvSpPr txBox="1"/>
          <p:nvPr/>
        </p:nvSpPr>
        <p:spPr>
          <a:xfrm>
            <a:off x="6092042" y="2030681"/>
            <a:ext cx="4845131" cy="3046988"/>
          </a:xfrm>
          <a:prstGeom prst="rect">
            <a:avLst/>
          </a:prstGeom>
          <a:noFill/>
        </p:spPr>
        <p:txBody>
          <a:bodyPr wrap="square" rtlCol="0">
            <a:spAutoFit/>
          </a:bodyPr>
          <a:lstStyle/>
          <a:p>
            <a:pPr lvl="0" algn="ctr"/>
            <a:r>
              <a:rPr lang="en-US" sz="4800" b="1" dirty="0" err="1">
                <a:solidFill>
                  <a:prstClr val="black"/>
                </a:solidFill>
                <a:latin typeface="Cambria" panose="02040503050406030204" pitchFamily="18" charset="0"/>
                <a:ea typeface="Cambria" panose="02040503050406030204" pitchFamily="18" charset="0"/>
              </a:rPr>
              <a:t>Hoạt</a:t>
            </a:r>
            <a:r>
              <a:rPr lang="en-US" sz="4800" b="1" dirty="0">
                <a:solidFill>
                  <a:prstClr val="black"/>
                </a:solidFill>
                <a:latin typeface="Cambria" panose="02040503050406030204" pitchFamily="18" charset="0"/>
                <a:ea typeface="Cambria" panose="02040503050406030204" pitchFamily="18" charset="0"/>
              </a:rPr>
              <a:t> </a:t>
            </a:r>
            <a:r>
              <a:rPr lang="en-US" sz="4800" b="1" dirty="0" err="1">
                <a:solidFill>
                  <a:prstClr val="black"/>
                </a:solidFill>
                <a:latin typeface="Cambria" panose="02040503050406030204" pitchFamily="18" charset="0"/>
                <a:ea typeface="Cambria" panose="02040503050406030204" pitchFamily="18" charset="0"/>
              </a:rPr>
              <a:t>động</a:t>
            </a:r>
            <a:r>
              <a:rPr lang="en-US" sz="4800" b="1" dirty="0">
                <a:solidFill>
                  <a:prstClr val="black"/>
                </a:solidFill>
                <a:latin typeface="Cambria" panose="02040503050406030204" pitchFamily="18" charset="0"/>
                <a:ea typeface="Cambria" panose="02040503050406030204" pitchFamily="18" charset="0"/>
              </a:rPr>
              <a:t> 2. </a:t>
            </a:r>
            <a:r>
              <a:rPr lang="en-US" sz="4800" dirty="0" err="1">
                <a:solidFill>
                  <a:prstClr val="black"/>
                </a:solidFill>
                <a:latin typeface="Cambria" panose="02040503050406030204" pitchFamily="18" charset="0"/>
                <a:ea typeface="Cambria" panose="02040503050406030204" pitchFamily="18" charset="0"/>
              </a:rPr>
              <a:t>Tìm</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hiểu</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về</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các</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chủng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tộc</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trên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thế</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giới</a:t>
            </a:r>
            <a:endParaRPr kumimoji="0" lang="en-US" sz="4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6032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
            <a:extLst>
              <a:ext uri="{FF2B5EF4-FFF2-40B4-BE49-F238E27FC236}">
                <a16:creationId xmlns:a16="http://schemas.microsoft.com/office/drawing/2014/main" id="{5F19ABB9-330F-93CA-F98F-6C8675544FF1}"/>
              </a:ext>
            </a:extLst>
          </p:cNvPr>
          <p:cNvSpPr/>
          <p:nvPr/>
        </p:nvSpPr>
        <p:spPr>
          <a:xfrm>
            <a:off x="168676" y="240990"/>
            <a:ext cx="11854650" cy="648828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30" name="Hình chữ nhật: Góc Tròn 29">
            <a:extLst>
              <a:ext uri="{FF2B5EF4-FFF2-40B4-BE49-F238E27FC236}">
                <a16:creationId xmlns:a16="http://schemas.microsoft.com/office/drawing/2014/main" id="{D34C6FC7-62F6-4592-AFD5-C8B95989A656}"/>
              </a:ext>
            </a:extLst>
          </p:cNvPr>
          <p:cNvSpPr/>
          <p:nvPr/>
        </p:nvSpPr>
        <p:spPr>
          <a:xfrm>
            <a:off x="395582" y="1100868"/>
            <a:ext cx="4972065" cy="4397408"/>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 Văn bản 6">
            <a:extLst>
              <a:ext uri="{FF2B5EF4-FFF2-40B4-BE49-F238E27FC236}">
                <a16:creationId xmlns:a16="http://schemas.microsoft.com/office/drawing/2014/main" id="{A4AA8ED1-DCB6-2758-7117-70F795272C70}"/>
              </a:ext>
            </a:extLst>
          </p:cNvPr>
          <p:cNvSpPr txBox="1"/>
          <p:nvPr/>
        </p:nvSpPr>
        <p:spPr>
          <a:xfrm>
            <a:off x="638106" y="1298767"/>
            <a:ext cx="4385155" cy="4031873"/>
          </a:xfrm>
          <a:prstGeom prst="rect">
            <a:avLst/>
          </a:prstGeom>
          <a:noFill/>
        </p:spPr>
        <p:txBody>
          <a:bodyPr wrap="square">
            <a:spAutoFit/>
          </a:bodyPr>
          <a:lstStyle/>
          <a:p>
            <a:pPr algn="just"/>
            <a:r>
              <a:rPr lang="vi-VN" sz="3200" b="1" dirty="0">
                <a:latin typeface="Calibri" panose="020F0502020204030204" pitchFamily="34" charset="0"/>
                <a:cs typeface="Calibri" panose="020F0502020204030204" pitchFamily="34" charset="0"/>
              </a:rPr>
              <a:t>Đọc thông tin và quan sát hình 1, em hãy:</a:t>
            </a:r>
          </a:p>
          <a:p>
            <a:pPr algn="just"/>
            <a:r>
              <a:rPr lang="vi-VN" sz="3200" dirty="0">
                <a:latin typeface="Calibri" panose="020F0502020204030204" pitchFamily="34" charset="0"/>
                <a:cs typeface="Calibri" panose="020F0502020204030204" pitchFamily="34" charset="0"/>
              </a:rPr>
              <a:t>- Kể tên các chủng tộc chính trên thế giới.</a:t>
            </a:r>
          </a:p>
          <a:p>
            <a:pPr algn="just"/>
            <a:r>
              <a:rPr lang="vi-VN" sz="3200" dirty="0">
                <a:latin typeface="Calibri" panose="020F0502020204030204" pitchFamily="34" charset="0"/>
                <a:cs typeface="Calibri" panose="020F0502020204030204" pitchFamily="34" charset="0"/>
              </a:rPr>
              <a:t>- Mô tả những nét chính về ngoại hình của các chủng tộc trên thế giới (màu da, tóc, mắt,...).</a:t>
            </a:r>
            <a:endParaRPr lang="pt-BR" sz="3200" dirty="0">
              <a:latin typeface="Calibri" panose="020F0502020204030204" pitchFamily="34" charset="0"/>
              <a:cs typeface="Calibri" panose="020F0502020204030204" pitchFamily="34" charset="0"/>
            </a:endParaRPr>
          </a:p>
        </p:txBody>
      </p:sp>
      <p:pic>
        <p:nvPicPr>
          <p:cNvPr id="13" name="Picture 4">
            <a:extLst>
              <a:ext uri="{FF2B5EF4-FFF2-40B4-BE49-F238E27FC236}">
                <a16:creationId xmlns:a16="http://schemas.microsoft.com/office/drawing/2014/main" id="{4A448942-8990-A1EC-D608-9261ECF1B164}"/>
              </a:ext>
            </a:extLst>
          </p:cNvPr>
          <p:cNvPicPr>
            <a:picLocks noChangeAspect="1"/>
          </p:cNvPicPr>
          <p:nvPr/>
        </p:nvPicPr>
        <p:blipFill>
          <a:blip r:embed="rId2"/>
          <a:stretch>
            <a:fillRect/>
          </a:stretch>
        </p:blipFill>
        <p:spPr>
          <a:xfrm>
            <a:off x="0" y="1378566"/>
            <a:ext cx="810628" cy="1046042"/>
          </a:xfrm>
          <a:prstGeom prst="rect">
            <a:avLst/>
          </a:prstGeom>
        </p:spPr>
      </p:pic>
      <p:pic>
        <p:nvPicPr>
          <p:cNvPr id="3" name="Picture 2">
            <a:extLst>
              <a:ext uri="{FF2B5EF4-FFF2-40B4-BE49-F238E27FC236}">
                <a16:creationId xmlns:a16="http://schemas.microsoft.com/office/drawing/2014/main" id="{8D7CFBCB-0FAF-0671-0CF4-C25B2C429274}"/>
              </a:ext>
            </a:extLst>
          </p:cNvPr>
          <p:cNvPicPr>
            <a:picLocks noChangeAspect="1"/>
          </p:cNvPicPr>
          <p:nvPr/>
        </p:nvPicPr>
        <p:blipFill>
          <a:blip r:embed="rId3"/>
          <a:stretch>
            <a:fillRect/>
          </a:stretch>
        </p:blipFill>
        <p:spPr>
          <a:xfrm>
            <a:off x="5543833" y="1306286"/>
            <a:ext cx="6415607" cy="4586596"/>
          </a:xfrm>
          <a:prstGeom prst="rect">
            <a:avLst/>
          </a:prstGeom>
        </p:spPr>
      </p:pic>
    </p:spTree>
    <p:extLst>
      <p:ext uri="{BB962C8B-B14F-4D97-AF65-F5344CB8AC3E}">
        <p14:creationId xmlns:p14="http://schemas.microsoft.com/office/powerpoint/2010/main" val="5572818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id="{C83E4855-D2EE-31FE-AB29-1560688A3489}"/>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grpSp>
        <p:nvGrpSpPr>
          <p:cNvPr id="2" name="Group 1">
            <a:extLst>
              <a:ext uri="{FF2B5EF4-FFF2-40B4-BE49-F238E27FC236}">
                <a16:creationId xmlns:a16="http://schemas.microsoft.com/office/drawing/2014/main" id="{BF84516B-967B-7600-3C89-6FD9DB960DCF}"/>
              </a:ext>
            </a:extLst>
          </p:cNvPr>
          <p:cNvGrpSpPr/>
          <p:nvPr/>
        </p:nvGrpSpPr>
        <p:grpSpPr>
          <a:xfrm>
            <a:off x="1596865" y="0"/>
            <a:ext cx="9507506" cy="1170657"/>
            <a:chOff x="1159321" y="1481377"/>
            <a:chExt cx="9507506" cy="1170657"/>
          </a:xfrm>
        </p:grpSpPr>
        <p:grpSp>
          <p:nvGrpSpPr>
            <p:cNvPr id="4" name="Group 3">
              <a:extLst>
                <a:ext uri="{FF2B5EF4-FFF2-40B4-BE49-F238E27FC236}">
                  <a16:creationId xmlns:a16="http://schemas.microsoft.com/office/drawing/2014/main" id="{21C91A92-6B5E-9F6C-3479-B2768D7A6FAD}"/>
                </a:ext>
              </a:extLst>
            </p:cNvPr>
            <p:cNvGrpSpPr/>
            <p:nvPr/>
          </p:nvGrpSpPr>
          <p:grpSpPr>
            <a:xfrm>
              <a:off x="1159321" y="1651755"/>
              <a:ext cx="9507506" cy="945903"/>
              <a:chOff x="271200" y="232396"/>
              <a:chExt cx="10223158" cy="1130697"/>
            </a:xfrm>
          </p:grpSpPr>
          <p:sp>
            <p:nvSpPr>
              <p:cNvPr id="7" name="Hình chữ nhật: Góc Tròn 38">
                <a:extLst>
                  <a:ext uri="{FF2B5EF4-FFF2-40B4-BE49-F238E27FC236}">
                    <a16:creationId xmlns:a16="http://schemas.microsoft.com/office/drawing/2014/main" id="{40EFC70A-7D7B-C444-FC7B-0E6873C9C36F}"/>
                  </a:ext>
                </a:extLst>
              </p:cNvPr>
              <p:cNvSpPr/>
              <p:nvPr/>
            </p:nvSpPr>
            <p:spPr>
              <a:xfrm>
                <a:off x="1350592" y="232396"/>
                <a:ext cx="7699833" cy="1130697"/>
              </a:xfrm>
              <a:custGeom>
                <a:avLst/>
                <a:gdLst>
                  <a:gd name="connsiteX0" fmla="*/ 0 w 7699833"/>
                  <a:gd name="connsiteY0" fmla="*/ 188454 h 1130697"/>
                  <a:gd name="connsiteX1" fmla="*/ 107126 w 7699833"/>
                  <a:gd name="connsiteY1" fmla="*/ 0 h 1130697"/>
                  <a:gd name="connsiteX2" fmla="*/ 718739 w 7699833"/>
                  <a:gd name="connsiteY2" fmla="*/ 0 h 1130697"/>
                  <a:gd name="connsiteX3" fmla="*/ 1283305 w 7699833"/>
                  <a:gd name="connsiteY3" fmla="*/ 0 h 1130697"/>
                  <a:gd name="connsiteX4" fmla="*/ 1283305 w 7699833"/>
                  <a:gd name="connsiteY4" fmla="*/ 0 h 1130697"/>
                  <a:gd name="connsiteX5" fmla="*/ 1867209 w 7699833"/>
                  <a:gd name="connsiteY5" fmla="*/ 0 h 1130697"/>
                  <a:gd name="connsiteX6" fmla="*/ 2470362 w 7699833"/>
                  <a:gd name="connsiteY6" fmla="*/ 0 h 1130697"/>
                  <a:gd name="connsiteX7" fmla="*/ 3208263 w 7699833"/>
                  <a:gd name="connsiteY7" fmla="*/ 0 h 1130697"/>
                  <a:gd name="connsiteX8" fmla="*/ 3703078 w 7699833"/>
                  <a:gd name="connsiteY8" fmla="*/ 0 h 1130697"/>
                  <a:gd name="connsiteX9" fmla="*/ 4417117 w 7699833"/>
                  <a:gd name="connsiteY9" fmla="*/ 0 h 1130697"/>
                  <a:gd name="connsiteX10" fmla="*/ 4999621 w 7699833"/>
                  <a:gd name="connsiteY10" fmla="*/ 0 h 1130697"/>
                  <a:gd name="connsiteX11" fmla="*/ 5582126 w 7699833"/>
                  <a:gd name="connsiteY11" fmla="*/ 0 h 1130697"/>
                  <a:gd name="connsiteX12" fmla="*/ 6296164 w 7699833"/>
                  <a:gd name="connsiteY12" fmla="*/ 0 h 1130697"/>
                  <a:gd name="connsiteX13" fmla="*/ 6790980 w 7699833"/>
                  <a:gd name="connsiteY13" fmla="*/ 0 h 1130697"/>
                  <a:gd name="connsiteX14" fmla="*/ 7592706 w 7699833"/>
                  <a:gd name="connsiteY14" fmla="*/ 0 h 1130697"/>
                  <a:gd name="connsiteX15" fmla="*/ 7699833 w 7699833"/>
                  <a:gd name="connsiteY15" fmla="*/ 188454 h 1130697"/>
                  <a:gd name="connsiteX16" fmla="*/ 7699833 w 7699833"/>
                  <a:gd name="connsiteY16" fmla="*/ 188450 h 1130697"/>
                  <a:gd name="connsiteX17" fmla="*/ 7699833 w 7699833"/>
                  <a:gd name="connsiteY17" fmla="*/ 188450 h 1130697"/>
                  <a:gd name="connsiteX18" fmla="*/ 7699833 w 7699833"/>
                  <a:gd name="connsiteY18" fmla="*/ 471124 h 1130697"/>
                  <a:gd name="connsiteX19" fmla="*/ 7699833 w 7699833"/>
                  <a:gd name="connsiteY19" fmla="*/ 942242 h 1130697"/>
                  <a:gd name="connsiteX20" fmla="*/ 7592706 w 7699833"/>
                  <a:gd name="connsiteY20" fmla="*/ 1130697 h 1130697"/>
                  <a:gd name="connsiteX21" fmla="*/ 6878668 w 7699833"/>
                  <a:gd name="connsiteY21" fmla="*/ 1130697 h 1130697"/>
                  <a:gd name="connsiteX22" fmla="*/ 6164631 w 7699833"/>
                  <a:gd name="connsiteY22" fmla="*/ 1130697 h 1130697"/>
                  <a:gd name="connsiteX23" fmla="*/ 5538281 w 7699833"/>
                  <a:gd name="connsiteY23" fmla="*/ 1130697 h 1130697"/>
                  <a:gd name="connsiteX24" fmla="*/ 4868088 w 7699833"/>
                  <a:gd name="connsiteY24" fmla="*/ 1130697 h 1130697"/>
                  <a:gd name="connsiteX25" fmla="*/ 4154049 w 7699833"/>
                  <a:gd name="connsiteY25" fmla="*/ 1130697 h 1130697"/>
                  <a:gd name="connsiteX26" fmla="*/ 3208263 w 7699833"/>
                  <a:gd name="connsiteY26" fmla="*/ 1130697 h 1130697"/>
                  <a:gd name="connsiteX27" fmla="*/ 2528111 w 7699833"/>
                  <a:gd name="connsiteY27" fmla="*/ 1130697 h 1130697"/>
                  <a:gd name="connsiteX28" fmla="*/ 1847959 w 7699833"/>
                  <a:gd name="connsiteY28" fmla="*/ 1130697 h 1130697"/>
                  <a:gd name="connsiteX29" fmla="*/ 1283305 w 7699833"/>
                  <a:gd name="connsiteY29" fmla="*/ 1130697 h 1130697"/>
                  <a:gd name="connsiteX30" fmla="*/ 1283305 w 7699833"/>
                  <a:gd name="connsiteY30" fmla="*/ 1130697 h 1130697"/>
                  <a:gd name="connsiteX31" fmla="*/ 730501 w 7699833"/>
                  <a:gd name="connsiteY31" fmla="*/ 1130697 h 1130697"/>
                  <a:gd name="connsiteX32" fmla="*/ 107126 w 7699833"/>
                  <a:gd name="connsiteY32" fmla="*/ 1130697 h 1130697"/>
                  <a:gd name="connsiteX33" fmla="*/ 0 w 7699833"/>
                  <a:gd name="connsiteY33" fmla="*/ 942242 h 1130697"/>
                  <a:gd name="connsiteX34" fmla="*/ 0 w 7699833"/>
                  <a:gd name="connsiteY34" fmla="*/ 471124 h 1130697"/>
                  <a:gd name="connsiteX35" fmla="*/ 0 w 7699833"/>
                  <a:gd name="connsiteY35" fmla="*/ 365124 h 1130697"/>
                  <a:gd name="connsiteX36" fmla="*/ 0 w 7699833"/>
                  <a:gd name="connsiteY36" fmla="*/ 188450 h 1130697"/>
                  <a:gd name="connsiteX37" fmla="*/ 0 w 7699833"/>
                  <a:gd name="connsiteY37" fmla="*/ 188454 h 1130697"/>
                  <a:gd name="connsiteX0" fmla="*/ 0 w 7699833"/>
                  <a:gd name="connsiteY0" fmla="*/ 188454 h 1130697"/>
                  <a:gd name="connsiteX1" fmla="*/ 107126 w 7699833"/>
                  <a:gd name="connsiteY1" fmla="*/ 0 h 1130697"/>
                  <a:gd name="connsiteX2" fmla="*/ 683453 w 7699833"/>
                  <a:gd name="connsiteY2" fmla="*/ 0 h 1130697"/>
                  <a:gd name="connsiteX3" fmla="*/ 1283305 w 7699833"/>
                  <a:gd name="connsiteY3" fmla="*/ 0 h 1130697"/>
                  <a:gd name="connsiteX4" fmla="*/ 1283305 w 7699833"/>
                  <a:gd name="connsiteY4" fmla="*/ 0 h 1130697"/>
                  <a:gd name="connsiteX5" fmla="*/ 1886458 w 7699833"/>
                  <a:gd name="connsiteY5" fmla="*/ 0 h 1130697"/>
                  <a:gd name="connsiteX6" fmla="*/ 2547361 w 7699833"/>
                  <a:gd name="connsiteY6" fmla="*/ 0 h 1130697"/>
                  <a:gd name="connsiteX7" fmla="*/ 3208263 w 7699833"/>
                  <a:gd name="connsiteY7" fmla="*/ 0 h 1130697"/>
                  <a:gd name="connsiteX8" fmla="*/ 3790767 w 7699833"/>
                  <a:gd name="connsiteY8" fmla="*/ 0 h 1130697"/>
                  <a:gd name="connsiteX9" fmla="*/ 4417117 w 7699833"/>
                  <a:gd name="connsiteY9" fmla="*/ 0 h 1130697"/>
                  <a:gd name="connsiteX10" fmla="*/ 4955777 w 7699833"/>
                  <a:gd name="connsiteY10" fmla="*/ 0 h 1130697"/>
                  <a:gd name="connsiteX11" fmla="*/ 5494437 w 7699833"/>
                  <a:gd name="connsiteY11" fmla="*/ 0 h 1130697"/>
                  <a:gd name="connsiteX12" fmla="*/ 5989252 w 7699833"/>
                  <a:gd name="connsiteY12" fmla="*/ 0 h 1130697"/>
                  <a:gd name="connsiteX13" fmla="*/ 6484069 w 7699833"/>
                  <a:gd name="connsiteY13" fmla="*/ 0 h 1130697"/>
                  <a:gd name="connsiteX14" fmla="*/ 7022728 w 7699833"/>
                  <a:gd name="connsiteY14" fmla="*/ 0 h 1130697"/>
                  <a:gd name="connsiteX15" fmla="*/ 7592706 w 7699833"/>
                  <a:gd name="connsiteY15" fmla="*/ 0 h 1130697"/>
                  <a:gd name="connsiteX16" fmla="*/ 7699833 w 7699833"/>
                  <a:gd name="connsiteY16" fmla="*/ 188454 h 1130697"/>
                  <a:gd name="connsiteX17" fmla="*/ 7699833 w 7699833"/>
                  <a:gd name="connsiteY17" fmla="*/ 188450 h 1130697"/>
                  <a:gd name="connsiteX18" fmla="*/ 7699833 w 7699833"/>
                  <a:gd name="connsiteY18" fmla="*/ 188450 h 1130697"/>
                  <a:gd name="connsiteX19" fmla="*/ 7699833 w 7699833"/>
                  <a:gd name="connsiteY19" fmla="*/ 471124 h 1130697"/>
                  <a:gd name="connsiteX20" fmla="*/ 7699833 w 7699833"/>
                  <a:gd name="connsiteY20" fmla="*/ 942242 h 1130697"/>
                  <a:gd name="connsiteX21" fmla="*/ 7592706 w 7699833"/>
                  <a:gd name="connsiteY21" fmla="*/ 1130697 h 1130697"/>
                  <a:gd name="connsiteX22" fmla="*/ 6966357 w 7699833"/>
                  <a:gd name="connsiteY22" fmla="*/ 1130697 h 1130697"/>
                  <a:gd name="connsiteX23" fmla="*/ 6471542 w 7699833"/>
                  <a:gd name="connsiteY23" fmla="*/ 1130697 h 1130697"/>
                  <a:gd name="connsiteX24" fmla="*/ 5889037 w 7699833"/>
                  <a:gd name="connsiteY24" fmla="*/ 1130697 h 1130697"/>
                  <a:gd name="connsiteX25" fmla="*/ 5174999 w 7699833"/>
                  <a:gd name="connsiteY25" fmla="*/ 1130697 h 1130697"/>
                  <a:gd name="connsiteX26" fmla="*/ 4460960 w 7699833"/>
                  <a:gd name="connsiteY26" fmla="*/ 1130697 h 1130697"/>
                  <a:gd name="connsiteX27" fmla="*/ 3834612 w 7699833"/>
                  <a:gd name="connsiteY27" fmla="*/ 1130697 h 1130697"/>
                  <a:gd name="connsiteX28" fmla="*/ 3208263 w 7699833"/>
                  <a:gd name="connsiteY28" fmla="*/ 1130697 h 1130697"/>
                  <a:gd name="connsiteX29" fmla="*/ 2624359 w 7699833"/>
                  <a:gd name="connsiteY29" fmla="*/ 1130697 h 1130697"/>
                  <a:gd name="connsiteX30" fmla="*/ 2001956 w 7699833"/>
                  <a:gd name="connsiteY30" fmla="*/ 1130697 h 1130697"/>
                  <a:gd name="connsiteX31" fmla="*/ 1283305 w 7699833"/>
                  <a:gd name="connsiteY31" fmla="*/ 1130697 h 1130697"/>
                  <a:gd name="connsiteX32" fmla="*/ 1283305 w 7699833"/>
                  <a:gd name="connsiteY32" fmla="*/ 1130697 h 1130697"/>
                  <a:gd name="connsiteX33" fmla="*/ 718739 w 7699833"/>
                  <a:gd name="connsiteY33" fmla="*/ 1130697 h 1130697"/>
                  <a:gd name="connsiteX34" fmla="*/ 107126 w 7699833"/>
                  <a:gd name="connsiteY34" fmla="*/ 1130697 h 1130697"/>
                  <a:gd name="connsiteX35" fmla="*/ 0 w 7699833"/>
                  <a:gd name="connsiteY35" fmla="*/ 942242 h 1130697"/>
                  <a:gd name="connsiteX36" fmla="*/ 0 w 7699833"/>
                  <a:gd name="connsiteY36" fmla="*/ 471124 h 1130697"/>
                  <a:gd name="connsiteX37" fmla="*/ 0 w 7699833"/>
                  <a:gd name="connsiteY37" fmla="*/ 365124 h 1130697"/>
                  <a:gd name="connsiteX38" fmla="*/ 0 w 7699833"/>
                  <a:gd name="connsiteY38" fmla="*/ 188450 h 1130697"/>
                  <a:gd name="connsiteX39" fmla="*/ 0 w 7699833"/>
                  <a:gd name="connsiteY39" fmla="*/ 188454 h 113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699833" h="1130697" fill="none" extrusionOk="0">
                    <a:moveTo>
                      <a:pt x="0" y="188454"/>
                    </a:moveTo>
                    <a:cubicBezTo>
                      <a:pt x="4834" y="84864"/>
                      <a:pt x="37530" y="-3049"/>
                      <a:pt x="107126" y="0"/>
                    </a:cubicBezTo>
                    <a:cubicBezTo>
                      <a:pt x="228323" y="-85813"/>
                      <a:pt x="508592" y="54495"/>
                      <a:pt x="718739" y="0"/>
                    </a:cubicBezTo>
                    <a:cubicBezTo>
                      <a:pt x="923567" y="-48387"/>
                      <a:pt x="1159410" y="17069"/>
                      <a:pt x="1283305" y="0"/>
                    </a:cubicBezTo>
                    <a:lnTo>
                      <a:pt x="1283305" y="0"/>
                    </a:lnTo>
                    <a:cubicBezTo>
                      <a:pt x="1489963" y="-26357"/>
                      <a:pt x="1697993" y="-55112"/>
                      <a:pt x="1867209" y="0"/>
                    </a:cubicBezTo>
                    <a:cubicBezTo>
                      <a:pt x="2057565" y="70260"/>
                      <a:pt x="2201824" y="-2159"/>
                      <a:pt x="2470362" y="0"/>
                    </a:cubicBezTo>
                    <a:cubicBezTo>
                      <a:pt x="2703466" y="-42992"/>
                      <a:pt x="2936432" y="-62935"/>
                      <a:pt x="3208263" y="0"/>
                    </a:cubicBezTo>
                    <a:cubicBezTo>
                      <a:pt x="3385395" y="-47348"/>
                      <a:pt x="3585824" y="-34379"/>
                      <a:pt x="3703078" y="0"/>
                    </a:cubicBezTo>
                    <a:cubicBezTo>
                      <a:pt x="3813311" y="5729"/>
                      <a:pt x="4177823" y="-20406"/>
                      <a:pt x="4417117" y="0"/>
                    </a:cubicBezTo>
                    <a:cubicBezTo>
                      <a:pt x="4701548" y="-12255"/>
                      <a:pt x="4841242" y="-12164"/>
                      <a:pt x="4999621" y="0"/>
                    </a:cubicBezTo>
                    <a:cubicBezTo>
                      <a:pt x="5162165" y="15354"/>
                      <a:pt x="5377887" y="42802"/>
                      <a:pt x="5582126" y="0"/>
                    </a:cubicBezTo>
                    <a:cubicBezTo>
                      <a:pt x="5795260" y="-74872"/>
                      <a:pt x="6097208" y="72717"/>
                      <a:pt x="6296164" y="0"/>
                    </a:cubicBezTo>
                    <a:cubicBezTo>
                      <a:pt x="6538990" y="-43240"/>
                      <a:pt x="6601023" y="-40134"/>
                      <a:pt x="6790980" y="0"/>
                    </a:cubicBezTo>
                    <a:cubicBezTo>
                      <a:pt x="7002562" y="41378"/>
                      <a:pt x="7241756" y="56041"/>
                      <a:pt x="7592706" y="0"/>
                    </a:cubicBezTo>
                    <a:cubicBezTo>
                      <a:pt x="7641201" y="-13621"/>
                      <a:pt x="7719826" y="78066"/>
                      <a:pt x="7699833" y="188454"/>
                    </a:cubicBezTo>
                    <a:lnTo>
                      <a:pt x="7699833" y="188450"/>
                    </a:lnTo>
                    <a:lnTo>
                      <a:pt x="7699833" y="188450"/>
                    </a:lnTo>
                    <a:cubicBezTo>
                      <a:pt x="7677253" y="304061"/>
                      <a:pt x="7690314" y="386821"/>
                      <a:pt x="7699833" y="471124"/>
                    </a:cubicBezTo>
                    <a:cubicBezTo>
                      <a:pt x="7692139" y="708030"/>
                      <a:pt x="7708873" y="765811"/>
                      <a:pt x="7699833" y="942242"/>
                    </a:cubicBezTo>
                    <a:cubicBezTo>
                      <a:pt x="7701621" y="1047991"/>
                      <a:pt x="7652732" y="1125512"/>
                      <a:pt x="7592706" y="1130697"/>
                    </a:cubicBezTo>
                    <a:cubicBezTo>
                      <a:pt x="7287216" y="1194629"/>
                      <a:pt x="7095331" y="1139009"/>
                      <a:pt x="6878668" y="1130697"/>
                    </a:cubicBezTo>
                    <a:cubicBezTo>
                      <a:pt x="6698408" y="1128278"/>
                      <a:pt x="6352641" y="1048104"/>
                      <a:pt x="6164631" y="1130697"/>
                    </a:cubicBezTo>
                    <a:cubicBezTo>
                      <a:pt x="6028591" y="1167699"/>
                      <a:pt x="5782363" y="1165666"/>
                      <a:pt x="5538281" y="1130697"/>
                    </a:cubicBezTo>
                    <a:cubicBezTo>
                      <a:pt x="5290060" y="1079396"/>
                      <a:pt x="5006683" y="1152831"/>
                      <a:pt x="4868088" y="1130697"/>
                    </a:cubicBezTo>
                    <a:cubicBezTo>
                      <a:pt x="4727783" y="1148204"/>
                      <a:pt x="4382616" y="1157068"/>
                      <a:pt x="4154049" y="1130697"/>
                    </a:cubicBezTo>
                    <a:cubicBezTo>
                      <a:pt x="3916160" y="1037904"/>
                      <a:pt x="3609502" y="1112798"/>
                      <a:pt x="3208263" y="1130697"/>
                    </a:cubicBezTo>
                    <a:cubicBezTo>
                      <a:pt x="2971125" y="1153910"/>
                      <a:pt x="2844619" y="1174514"/>
                      <a:pt x="2528111" y="1130697"/>
                    </a:cubicBezTo>
                    <a:cubicBezTo>
                      <a:pt x="2230584" y="1083625"/>
                      <a:pt x="2139313" y="1207059"/>
                      <a:pt x="1847959" y="1130697"/>
                    </a:cubicBezTo>
                    <a:cubicBezTo>
                      <a:pt x="1570995" y="1082225"/>
                      <a:pt x="1526883" y="1166117"/>
                      <a:pt x="1283305" y="1130697"/>
                    </a:cubicBezTo>
                    <a:lnTo>
                      <a:pt x="1283305" y="1130697"/>
                    </a:lnTo>
                    <a:cubicBezTo>
                      <a:pt x="1166026" y="1181296"/>
                      <a:pt x="1010439" y="1134422"/>
                      <a:pt x="730501" y="1130697"/>
                    </a:cubicBezTo>
                    <a:cubicBezTo>
                      <a:pt x="463479" y="1116514"/>
                      <a:pt x="288627" y="1176492"/>
                      <a:pt x="107126" y="1130697"/>
                    </a:cubicBezTo>
                    <a:cubicBezTo>
                      <a:pt x="47669" y="1117488"/>
                      <a:pt x="-11291" y="1031014"/>
                      <a:pt x="0" y="942242"/>
                    </a:cubicBezTo>
                    <a:cubicBezTo>
                      <a:pt x="-11619" y="741893"/>
                      <a:pt x="8750" y="611870"/>
                      <a:pt x="0" y="471124"/>
                    </a:cubicBezTo>
                    <a:cubicBezTo>
                      <a:pt x="3898" y="437079"/>
                      <a:pt x="-1515" y="398888"/>
                      <a:pt x="0" y="365124"/>
                    </a:cubicBezTo>
                    <a:cubicBezTo>
                      <a:pt x="3980" y="340321"/>
                      <a:pt x="13059" y="259902"/>
                      <a:pt x="0" y="188450"/>
                    </a:cubicBezTo>
                    <a:lnTo>
                      <a:pt x="0" y="188454"/>
                    </a:lnTo>
                    <a:close/>
                  </a:path>
                  <a:path w="7699833" h="1130697" stroke="0" extrusionOk="0">
                    <a:moveTo>
                      <a:pt x="0" y="188454"/>
                    </a:moveTo>
                    <a:cubicBezTo>
                      <a:pt x="7073" y="68212"/>
                      <a:pt x="39977" y="-12784"/>
                      <a:pt x="107126" y="0"/>
                    </a:cubicBezTo>
                    <a:cubicBezTo>
                      <a:pt x="280923" y="18387"/>
                      <a:pt x="493842" y="-25063"/>
                      <a:pt x="683453" y="0"/>
                    </a:cubicBezTo>
                    <a:cubicBezTo>
                      <a:pt x="887045" y="32135"/>
                      <a:pt x="987039" y="25149"/>
                      <a:pt x="1283305" y="0"/>
                    </a:cubicBezTo>
                    <a:lnTo>
                      <a:pt x="1283305" y="0"/>
                    </a:lnTo>
                    <a:cubicBezTo>
                      <a:pt x="1538637" y="-26812"/>
                      <a:pt x="1657505" y="2941"/>
                      <a:pt x="1886458" y="0"/>
                    </a:cubicBezTo>
                    <a:cubicBezTo>
                      <a:pt x="2136026" y="2843"/>
                      <a:pt x="2225667" y="36736"/>
                      <a:pt x="2547361" y="0"/>
                    </a:cubicBezTo>
                    <a:cubicBezTo>
                      <a:pt x="2854113" y="-43300"/>
                      <a:pt x="3007487" y="49344"/>
                      <a:pt x="3208263" y="0"/>
                    </a:cubicBezTo>
                    <a:cubicBezTo>
                      <a:pt x="3303794" y="-42534"/>
                      <a:pt x="3536654" y="22717"/>
                      <a:pt x="3790767" y="0"/>
                    </a:cubicBezTo>
                    <a:cubicBezTo>
                      <a:pt x="4020832" y="-44658"/>
                      <a:pt x="4252950" y="-39265"/>
                      <a:pt x="4417117" y="0"/>
                    </a:cubicBezTo>
                    <a:cubicBezTo>
                      <a:pt x="4548229" y="32026"/>
                      <a:pt x="4828290" y="34491"/>
                      <a:pt x="4955777" y="0"/>
                    </a:cubicBezTo>
                    <a:cubicBezTo>
                      <a:pt x="5074526" y="-10281"/>
                      <a:pt x="5355321" y="-20835"/>
                      <a:pt x="5494437" y="0"/>
                    </a:cubicBezTo>
                    <a:cubicBezTo>
                      <a:pt x="5633217" y="33086"/>
                      <a:pt x="5752190" y="-36856"/>
                      <a:pt x="5989252" y="0"/>
                    </a:cubicBezTo>
                    <a:cubicBezTo>
                      <a:pt x="6209344" y="22611"/>
                      <a:pt x="6293320" y="-33699"/>
                      <a:pt x="6484069" y="0"/>
                    </a:cubicBezTo>
                    <a:cubicBezTo>
                      <a:pt x="6651678" y="22607"/>
                      <a:pt x="6752358" y="-20686"/>
                      <a:pt x="7022728" y="0"/>
                    </a:cubicBezTo>
                    <a:cubicBezTo>
                      <a:pt x="7287557" y="2022"/>
                      <a:pt x="7357301" y="-40927"/>
                      <a:pt x="7592706" y="0"/>
                    </a:cubicBezTo>
                    <a:cubicBezTo>
                      <a:pt x="7653042" y="-11935"/>
                      <a:pt x="7677364" y="66662"/>
                      <a:pt x="7699833" y="188454"/>
                    </a:cubicBezTo>
                    <a:lnTo>
                      <a:pt x="7699833" y="188450"/>
                    </a:lnTo>
                    <a:lnTo>
                      <a:pt x="7699833" y="188450"/>
                    </a:lnTo>
                    <a:cubicBezTo>
                      <a:pt x="7702614" y="303323"/>
                      <a:pt x="7711294" y="334878"/>
                      <a:pt x="7699833" y="471124"/>
                    </a:cubicBezTo>
                    <a:cubicBezTo>
                      <a:pt x="7726057" y="559071"/>
                      <a:pt x="7713492" y="782234"/>
                      <a:pt x="7699833" y="942242"/>
                    </a:cubicBezTo>
                    <a:cubicBezTo>
                      <a:pt x="7696770" y="1047283"/>
                      <a:pt x="7651318" y="1126861"/>
                      <a:pt x="7592706" y="1130697"/>
                    </a:cubicBezTo>
                    <a:cubicBezTo>
                      <a:pt x="7319867" y="1107521"/>
                      <a:pt x="7168091" y="1134486"/>
                      <a:pt x="6966357" y="1130697"/>
                    </a:cubicBezTo>
                    <a:cubicBezTo>
                      <a:pt x="6742681" y="1122760"/>
                      <a:pt x="6568032" y="1119583"/>
                      <a:pt x="6471542" y="1130697"/>
                    </a:cubicBezTo>
                    <a:cubicBezTo>
                      <a:pt x="6404705" y="1199710"/>
                      <a:pt x="6115027" y="1119817"/>
                      <a:pt x="5889037" y="1130697"/>
                    </a:cubicBezTo>
                    <a:cubicBezTo>
                      <a:pt x="5639052" y="1152656"/>
                      <a:pt x="5496033" y="1136655"/>
                      <a:pt x="5174999" y="1130697"/>
                    </a:cubicBezTo>
                    <a:cubicBezTo>
                      <a:pt x="4885551" y="1143608"/>
                      <a:pt x="4648884" y="1198981"/>
                      <a:pt x="4460960" y="1130697"/>
                    </a:cubicBezTo>
                    <a:cubicBezTo>
                      <a:pt x="4249899" y="1089964"/>
                      <a:pt x="4036820" y="1199081"/>
                      <a:pt x="3834612" y="1130697"/>
                    </a:cubicBezTo>
                    <a:cubicBezTo>
                      <a:pt x="3664724" y="1102951"/>
                      <a:pt x="3408999" y="1071295"/>
                      <a:pt x="3208263" y="1130697"/>
                    </a:cubicBezTo>
                    <a:cubicBezTo>
                      <a:pt x="2985482" y="1121384"/>
                      <a:pt x="2734717" y="1145340"/>
                      <a:pt x="2624359" y="1130697"/>
                    </a:cubicBezTo>
                    <a:cubicBezTo>
                      <a:pt x="2477663" y="1131238"/>
                      <a:pt x="2163938" y="1175727"/>
                      <a:pt x="2001956" y="1130697"/>
                    </a:cubicBezTo>
                    <a:cubicBezTo>
                      <a:pt x="1838078" y="1110047"/>
                      <a:pt x="1612361" y="1111948"/>
                      <a:pt x="1283305" y="1130697"/>
                    </a:cubicBezTo>
                    <a:lnTo>
                      <a:pt x="1283305" y="1130697"/>
                    </a:lnTo>
                    <a:cubicBezTo>
                      <a:pt x="1015059" y="1148806"/>
                      <a:pt x="929773" y="1132034"/>
                      <a:pt x="718739" y="1130697"/>
                    </a:cubicBezTo>
                    <a:cubicBezTo>
                      <a:pt x="497443" y="1143683"/>
                      <a:pt x="317450" y="1110408"/>
                      <a:pt x="107126" y="1130697"/>
                    </a:cubicBezTo>
                    <a:cubicBezTo>
                      <a:pt x="53921" y="1104800"/>
                      <a:pt x="3524" y="1035159"/>
                      <a:pt x="0" y="942242"/>
                    </a:cubicBezTo>
                    <a:cubicBezTo>
                      <a:pt x="10792" y="712720"/>
                      <a:pt x="29763" y="623851"/>
                      <a:pt x="0" y="471124"/>
                    </a:cubicBezTo>
                    <a:cubicBezTo>
                      <a:pt x="268" y="419396"/>
                      <a:pt x="1629" y="393720"/>
                      <a:pt x="0" y="365124"/>
                    </a:cubicBezTo>
                    <a:cubicBezTo>
                      <a:pt x="-2033" y="294090"/>
                      <a:pt x="-7860" y="261337"/>
                      <a:pt x="0" y="188450"/>
                    </a:cubicBezTo>
                    <a:lnTo>
                      <a:pt x="0" y="188454"/>
                    </a:lnTo>
                    <a:close/>
                  </a:path>
                  <a:path w="7699833" h="1130697" fill="none" stroke="0" extrusionOk="0">
                    <a:moveTo>
                      <a:pt x="0" y="188454"/>
                    </a:moveTo>
                    <a:cubicBezTo>
                      <a:pt x="6786" y="71856"/>
                      <a:pt x="49669" y="-14205"/>
                      <a:pt x="107126" y="0"/>
                    </a:cubicBezTo>
                    <a:cubicBezTo>
                      <a:pt x="226832" y="-49127"/>
                      <a:pt x="546088" y="44617"/>
                      <a:pt x="718739" y="0"/>
                    </a:cubicBezTo>
                    <a:cubicBezTo>
                      <a:pt x="919009" y="-26838"/>
                      <a:pt x="1147956" y="42172"/>
                      <a:pt x="1283305" y="0"/>
                    </a:cubicBezTo>
                    <a:lnTo>
                      <a:pt x="1283305" y="0"/>
                    </a:lnTo>
                    <a:cubicBezTo>
                      <a:pt x="1504974" y="-42876"/>
                      <a:pt x="1700991" y="-22695"/>
                      <a:pt x="1867209" y="0"/>
                    </a:cubicBezTo>
                    <a:cubicBezTo>
                      <a:pt x="2063445" y="65396"/>
                      <a:pt x="2261659" y="21649"/>
                      <a:pt x="2470362" y="0"/>
                    </a:cubicBezTo>
                    <a:cubicBezTo>
                      <a:pt x="2702106" y="-44856"/>
                      <a:pt x="2932341" y="-61083"/>
                      <a:pt x="3208263" y="0"/>
                    </a:cubicBezTo>
                    <a:cubicBezTo>
                      <a:pt x="3400213" y="-39530"/>
                      <a:pt x="3597542" y="-14198"/>
                      <a:pt x="3703078" y="0"/>
                    </a:cubicBezTo>
                    <a:cubicBezTo>
                      <a:pt x="3815308" y="-31774"/>
                      <a:pt x="4156102" y="-63756"/>
                      <a:pt x="4417117" y="0"/>
                    </a:cubicBezTo>
                    <a:cubicBezTo>
                      <a:pt x="4655648" y="2674"/>
                      <a:pt x="4826726" y="754"/>
                      <a:pt x="4999621" y="0"/>
                    </a:cubicBezTo>
                    <a:cubicBezTo>
                      <a:pt x="5145808" y="-36556"/>
                      <a:pt x="5358313" y="23044"/>
                      <a:pt x="5582126" y="0"/>
                    </a:cubicBezTo>
                    <a:cubicBezTo>
                      <a:pt x="5829154" y="15056"/>
                      <a:pt x="6042678" y="37472"/>
                      <a:pt x="6296164" y="0"/>
                    </a:cubicBezTo>
                    <a:cubicBezTo>
                      <a:pt x="6540272" y="-42409"/>
                      <a:pt x="6610452" y="-42947"/>
                      <a:pt x="6790980" y="0"/>
                    </a:cubicBezTo>
                    <a:cubicBezTo>
                      <a:pt x="6947250" y="-9962"/>
                      <a:pt x="7232214" y="-1663"/>
                      <a:pt x="7592706" y="0"/>
                    </a:cubicBezTo>
                    <a:cubicBezTo>
                      <a:pt x="7658183" y="10303"/>
                      <a:pt x="7721187" y="81867"/>
                      <a:pt x="7699833" y="188454"/>
                    </a:cubicBezTo>
                    <a:lnTo>
                      <a:pt x="7699833" y="188450"/>
                    </a:lnTo>
                    <a:lnTo>
                      <a:pt x="7699833" y="188450"/>
                    </a:lnTo>
                    <a:cubicBezTo>
                      <a:pt x="7685929" y="301487"/>
                      <a:pt x="7706140" y="394143"/>
                      <a:pt x="7699833" y="471124"/>
                    </a:cubicBezTo>
                    <a:cubicBezTo>
                      <a:pt x="7712071" y="696679"/>
                      <a:pt x="7707021" y="780261"/>
                      <a:pt x="7699833" y="942242"/>
                    </a:cubicBezTo>
                    <a:cubicBezTo>
                      <a:pt x="7691454" y="1038174"/>
                      <a:pt x="7645563" y="1122096"/>
                      <a:pt x="7592706" y="1130697"/>
                    </a:cubicBezTo>
                    <a:cubicBezTo>
                      <a:pt x="7279683" y="1174425"/>
                      <a:pt x="7042062" y="1114048"/>
                      <a:pt x="6878668" y="1130697"/>
                    </a:cubicBezTo>
                    <a:cubicBezTo>
                      <a:pt x="6671761" y="1132391"/>
                      <a:pt x="6331287" y="1049497"/>
                      <a:pt x="6164631" y="1130697"/>
                    </a:cubicBezTo>
                    <a:cubicBezTo>
                      <a:pt x="5992515" y="1166742"/>
                      <a:pt x="5766046" y="1178993"/>
                      <a:pt x="5538281" y="1130697"/>
                    </a:cubicBezTo>
                    <a:cubicBezTo>
                      <a:pt x="5319598" y="1092717"/>
                      <a:pt x="5028989" y="1160713"/>
                      <a:pt x="4868088" y="1130697"/>
                    </a:cubicBezTo>
                    <a:cubicBezTo>
                      <a:pt x="4743114" y="1069814"/>
                      <a:pt x="4383127" y="1211778"/>
                      <a:pt x="4154049" y="1130697"/>
                    </a:cubicBezTo>
                    <a:cubicBezTo>
                      <a:pt x="3896869" y="1109258"/>
                      <a:pt x="3600813" y="1113002"/>
                      <a:pt x="3208263" y="1130697"/>
                    </a:cubicBezTo>
                    <a:cubicBezTo>
                      <a:pt x="2968642" y="1138285"/>
                      <a:pt x="2809554" y="1170070"/>
                      <a:pt x="2528111" y="1130697"/>
                    </a:cubicBezTo>
                    <a:cubicBezTo>
                      <a:pt x="2231173" y="1079803"/>
                      <a:pt x="2132494" y="1200398"/>
                      <a:pt x="1847959" y="1130697"/>
                    </a:cubicBezTo>
                    <a:cubicBezTo>
                      <a:pt x="1586766" y="1063444"/>
                      <a:pt x="1526737" y="1162388"/>
                      <a:pt x="1283305" y="1130697"/>
                    </a:cubicBezTo>
                    <a:lnTo>
                      <a:pt x="1283305" y="1130697"/>
                    </a:lnTo>
                    <a:cubicBezTo>
                      <a:pt x="1156722" y="1182941"/>
                      <a:pt x="983835" y="1116279"/>
                      <a:pt x="730501" y="1130697"/>
                    </a:cubicBezTo>
                    <a:cubicBezTo>
                      <a:pt x="507142" y="1154823"/>
                      <a:pt x="287257" y="1170903"/>
                      <a:pt x="107126" y="1130697"/>
                    </a:cubicBezTo>
                    <a:cubicBezTo>
                      <a:pt x="44049" y="1131846"/>
                      <a:pt x="-3083" y="1042589"/>
                      <a:pt x="0" y="942242"/>
                    </a:cubicBezTo>
                    <a:cubicBezTo>
                      <a:pt x="9216" y="738502"/>
                      <a:pt x="-3695" y="604032"/>
                      <a:pt x="0" y="471124"/>
                    </a:cubicBezTo>
                    <a:cubicBezTo>
                      <a:pt x="6059" y="443011"/>
                      <a:pt x="842" y="397176"/>
                      <a:pt x="0" y="365124"/>
                    </a:cubicBezTo>
                    <a:cubicBezTo>
                      <a:pt x="4618" y="332669"/>
                      <a:pt x="-10980" y="264721"/>
                      <a:pt x="0" y="188450"/>
                    </a:cubicBezTo>
                    <a:lnTo>
                      <a:pt x="0" y="188454"/>
                    </a:lnTo>
                    <a:close/>
                  </a:path>
                </a:pathLst>
              </a:custGeom>
              <a:solidFill>
                <a:srgbClr val="FFEFFF"/>
              </a:solidFill>
              <a:ln w="38100" cap="rnd" cmpd="thinThick">
                <a:solidFill>
                  <a:srgbClr val="FF0066"/>
                </a:solidFill>
                <a:prstDash val="lgDashDot"/>
                <a:round/>
                <a:extLst>
                  <a:ext uri="{C807C97D-BFC1-408E-A445-0C87EB9F89A2}">
                    <ask:lineSketchStyleProp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3" name="TextBox 12">
                <a:extLst>
                  <a:ext uri="{FF2B5EF4-FFF2-40B4-BE49-F238E27FC236}">
                    <a16:creationId xmlns:a16="http://schemas.microsoft.com/office/drawing/2014/main" id="{16096D4F-C6D5-56F9-F6DC-FADDC92A0787}"/>
                  </a:ext>
                </a:extLst>
              </p:cNvPr>
              <p:cNvSpPr txBox="1"/>
              <p:nvPr/>
            </p:nvSpPr>
            <p:spPr>
              <a:xfrm>
                <a:off x="271200" y="342367"/>
                <a:ext cx="10223158" cy="9197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Hoàn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Phiếu</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tập</a:t>
                </a:r>
                <a:endParaRPr kumimoji="0" lang="vi-VN" sz="4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5" name="Picture 4">
              <a:extLst>
                <a:ext uri="{FF2B5EF4-FFF2-40B4-BE49-F238E27FC236}">
                  <a16:creationId xmlns:a16="http://schemas.microsoft.com/office/drawing/2014/main" id="{4C2EB9EF-5914-8E1D-83F9-A4F24906A9AB}"/>
                </a:ext>
              </a:extLst>
            </p:cNvPr>
            <p:cNvPicPr>
              <a:picLocks noChangeAspect="1"/>
            </p:cNvPicPr>
            <p:nvPr/>
          </p:nvPicPr>
          <p:blipFill>
            <a:blip r:embed="rId3"/>
            <a:stretch>
              <a:fillRect/>
            </a:stretch>
          </p:blipFill>
          <p:spPr>
            <a:xfrm>
              <a:off x="1824629" y="1481377"/>
              <a:ext cx="1170657" cy="1170657"/>
            </a:xfrm>
            <a:prstGeom prst="rect">
              <a:avLst/>
            </a:prstGeom>
          </p:spPr>
        </p:pic>
      </p:grpSp>
      <p:pic>
        <p:nvPicPr>
          <p:cNvPr id="18" name="Picture 17">
            <a:extLst>
              <a:ext uri="{FF2B5EF4-FFF2-40B4-BE49-F238E27FC236}">
                <a16:creationId xmlns:a16="http://schemas.microsoft.com/office/drawing/2014/main" id="{36461D1C-5B42-8366-0F7B-90CFBD34A074}"/>
              </a:ext>
            </a:extLst>
          </p:cNvPr>
          <p:cNvPicPr>
            <a:picLocks noChangeAspect="1"/>
          </p:cNvPicPr>
          <p:nvPr/>
        </p:nvPicPr>
        <p:blipFill>
          <a:blip r:embed="rId4"/>
          <a:stretch>
            <a:fillRect/>
          </a:stretch>
        </p:blipFill>
        <p:spPr>
          <a:xfrm>
            <a:off x="285317" y="1974952"/>
            <a:ext cx="11617148" cy="3107687"/>
          </a:xfrm>
          <a:prstGeom prst="rect">
            <a:avLst/>
          </a:prstGeom>
        </p:spPr>
      </p:pic>
      <p:pic>
        <p:nvPicPr>
          <p:cNvPr id="19" name="Picture 18" descr="A round pink circle with white text and a black background&#10;&#10;Description automatically generated">
            <a:extLst>
              <a:ext uri="{FF2B5EF4-FFF2-40B4-BE49-F238E27FC236}">
                <a16:creationId xmlns:a16="http://schemas.microsoft.com/office/drawing/2014/main" id="{45CE0E42-18BC-9308-52CD-1DCCBC3442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465641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4">
            <a:extLst>
              <a:ext uri="{FF2B5EF4-FFF2-40B4-BE49-F238E27FC236}">
                <a16:creationId xmlns:a16="http://schemas.microsoft.com/office/drawing/2014/main" id="{C83E4855-D2EE-31FE-AB29-1560688A3489}"/>
              </a:ext>
            </a:extLst>
          </p:cNvPr>
          <p:cNvSpPr/>
          <p:nvPr/>
        </p:nvSpPr>
        <p:spPr>
          <a:xfrm>
            <a:off x="168676" y="356260"/>
            <a:ext cx="11854650" cy="6234545"/>
          </a:xfrm>
          <a:prstGeom prst="roundRect">
            <a:avLst>
              <a:gd name="adj" fmla="val 994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a16="http://schemas.microsoft.com/office/drawing/2014/main" id="{5CE2A9B6-0B20-C0F5-397B-10CCABCFB95F}"/>
              </a:ext>
            </a:extLst>
          </p:cNvPr>
          <p:cNvPicPr>
            <a:picLocks noChangeAspect="1"/>
          </p:cNvPicPr>
          <p:nvPr/>
        </p:nvPicPr>
        <p:blipFill>
          <a:blip r:embed="rId3"/>
          <a:stretch>
            <a:fillRect/>
          </a:stretch>
        </p:blipFill>
        <p:spPr>
          <a:xfrm>
            <a:off x="366093" y="1402463"/>
            <a:ext cx="11471564" cy="3181412"/>
          </a:xfrm>
          <a:prstGeom prst="rect">
            <a:avLst/>
          </a:prstGeom>
        </p:spPr>
      </p:pic>
    </p:spTree>
    <p:extLst>
      <p:ext uri="{BB962C8B-B14F-4D97-AF65-F5344CB8AC3E}">
        <p14:creationId xmlns:p14="http://schemas.microsoft.com/office/powerpoint/2010/main" val="979916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B5111BF-4942-9C8E-E05E-D39538B11EBB}"/>
              </a:ext>
            </a:extLst>
          </p:cNvPr>
          <p:cNvGrpSpPr/>
          <p:nvPr/>
        </p:nvGrpSpPr>
        <p:grpSpPr>
          <a:xfrm>
            <a:off x="-257242" y="-219695"/>
            <a:ext cx="13165720" cy="7451767"/>
            <a:chOff x="-88264" y="3060203"/>
            <a:chExt cx="6443548" cy="3684988"/>
          </a:xfrm>
        </p:grpSpPr>
        <p:pic>
          <p:nvPicPr>
            <p:cNvPr id="4" name="Picture 5" descr="Shape, rectangle&#10;&#10;Description automatically generated">
              <a:extLst>
                <a:ext uri="{FF2B5EF4-FFF2-40B4-BE49-F238E27FC236}">
                  <a16:creationId xmlns:a16="http://schemas.microsoft.com/office/drawing/2014/main" id="{AB691E48-7F6F-1E95-FE65-3F1C7DAF7B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64" y="3060203"/>
              <a:ext cx="6443548" cy="3684988"/>
            </a:xfrm>
            <a:prstGeom prst="rect">
              <a:avLst/>
            </a:prstGeom>
          </p:spPr>
        </p:pic>
        <p:sp>
          <p:nvSpPr>
            <p:cNvPr id="5" name="TextBox 4">
              <a:extLst>
                <a:ext uri="{FF2B5EF4-FFF2-40B4-BE49-F238E27FC236}">
                  <a16:creationId xmlns:a16="http://schemas.microsoft.com/office/drawing/2014/main" id="{E32958DE-D713-61A6-2C8D-A6F610D7953F}"/>
                </a:ext>
              </a:extLst>
            </p:cNvPr>
            <p:cNvSpPr txBox="1"/>
            <p:nvPr/>
          </p:nvSpPr>
          <p:spPr>
            <a:xfrm>
              <a:off x="642133" y="3937956"/>
              <a:ext cx="4753017" cy="205468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Có 4 chủng tộc chính trên thế giới: Môn-gô-lô-it; Nê-grô-ít, Ơ-rô-pê-ô-ít và Ô-xtra-lô-it.</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Các chủng tộc có đặc điểm ngoại hình (màu da, tóc, mắt, mũi...) khác nhau rõ nét.</a:t>
              </a:r>
            </a:p>
          </p:txBody>
        </p:sp>
      </p:grpSp>
      <p:pic>
        <p:nvPicPr>
          <p:cNvPr id="7" name="Picture 6" descr="A close up of a logo&#10;&#10;Description automatically generated">
            <a:extLst>
              <a:ext uri="{FF2B5EF4-FFF2-40B4-BE49-F238E27FC236}">
                <a16:creationId xmlns:a16="http://schemas.microsoft.com/office/drawing/2014/main" id="{3FF15F57-02E8-E290-4453-1CCEBC2EF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611" y="273133"/>
            <a:ext cx="4752733" cy="1369930"/>
          </a:xfrm>
          <a:prstGeom prst="rect">
            <a:avLst/>
          </a:prstGeom>
        </p:spPr>
      </p:pic>
    </p:spTree>
    <p:extLst>
      <p:ext uri="{BB962C8B-B14F-4D97-AF65-F5344CB8AC3E}">
        <p14:creationId xmlns:p14="http://schemas.microsoft.com/office/powerpoint/2010/main" val="12857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3" name="Picture 2" descr="A close up of a black background&#10;&#10;Description automatically generated">
            <a:extLst>
              <a:ext uri="{FF2B5EF4-FFF2-40B4-BE49-F238E27FC236}">
                <a16:creationId xmlns:a16="http://schemas.microsoft.com/office/drawing/2014/main" id="{58F3C1F5-5824-E72C-73C3-66B60B195D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870" y="0"/>
            <a:ext cx="16472558" cy="3973021"/>
          </a:xfrm>
          <a:prstGeom prst="rect">
            <a:avLst/>
          </a:prstGeom>
        </p:spPr>
      </p:pic>
    </p:spTree>
    <p:extLst>
      <p:ext uri="{BB962C8B-B14F-4D97-AF65-F5344CB8AC3E}">
        <p14:creationId xmlns:p14="http://schemas.microsoft.com/office/powerpoint/2010/main" val="4205876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1">
            <a:extLst>
              <a:ext uri="{FF2B5EF4-FFF2-40B4-BE49-F238E27FC236}">
                <a16:creationId xmlns:a16="http://schemas.microsoft.com/office/drawing/2014/main" id="{82900B72-952F-F14E-A356-3648AA117ECB}"/>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2" name="Picture 1">
            <a:extLst>
              <a:ext uri="{FF2B5EF4-FFF2-40B4-BE49-F238E27FC236}">
                <a16:creationId xmlns:a16="http://schemas.microsoft.com/office/drawing/2014/main" id="{603DD267-F191-91D9-A082-67129CC53F68}"/>
              </a:ext>
            </a:extLst>
          </p:cNvPr>
          <p:cNvPicPr>
            <a:picLocks noChangeAspect="1"/>
          </p:cNvPicPr>
          <p:nvPr/>
        </p:nvPicPr>
        <p:blipFill>
          <a:blip r:embed="rId3"/>
          <a:stretch>
            <a:fillRect/>
          </a:stretch>
        </p:blipFill>
        <p:spPr>
          <a:xfrm>
            <a:off x="1325843" y="1323245"/>
            <a:ext cx="9967824" cy="1432684"/>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BD5600E2-B335-D7A6-B29A-BA2C9FDAB6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23494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Châu </a:t>
            </a:r>
            <a:r>
              <a:rPr lang="en-US" sz="4400" b="1" dirty="0" err="1">
                <a:solidFill>
                  <a:schemeClr val="tx1"/>
                </a:solidFill>
                <a:latin typeface="Cambria" panose="02040503050406030204" pitchFamily="18" charset="0"/>
                <a:ea typeface="Cambria" panose="02040503050406030204" pitchFamily="18" charset="0"/>
              </a:rPr>
              <a:t>nào</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có</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số</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dân</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nhiều</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nhất</a:t>
            </a:r>
            <a:r>
              <a:rPr lang="en-US" sz="4400" b="1" dirty="0">
                <a:solidFill>
                  <a:schemeClr val="tx1"/>
                </a:solidFill>
                <a:latin typeface="Cambria" panose="02040503050406030204" pitchFamily="18" charset="0"/>
                <a:ea typeface="Cambria" panose="02040503050406030204" pitchFamily="18" charset="0"/>
              </a:rPr>
              <a:t>?</a:t>
            </a: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5" name="Hình chữ nhật: Góc Tròn 29">
            <a:extLst>
              <a:ext uri="{FF2B5EF4-FFF2-40B4-BE49-F238E27FC236}">
                <a16:creationId xmlns:a16="http://schemas.microsoft.com/office/drawing/2014/main" id="{CD2874A0-6509-01AF-D247-075038BE8AA3}"/>
              </a:ext>
            </a:extLst>
          </p:cNvPr>
          <p:cNvSpPr/>
          <p:nvPr/>
        </p:nvSpPr>
        <p:spPr>
          <a:xfrm>
            <a:off x="3896580" y="3292512"/>
            <a:ext cx="4986163" cy="1707648"/>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Cambria" panose="02040503050406030204" pitchFamily="18" charset="0"/>
                <a:ea typeface="Cambria" panose="02040503050406030204" pitchFamily="18" charset="0"/>
              </a:rPr>
              <a:t>Châu Á</a:t>
            </a:r>
          </a:p>
        </p:txBody>
      </p:sp>
    </p:spTree>
    <p:extLst>
      <p:ext uri="{BB962C8B-B14F-4D97-AF65-F5344CB8AC3E}">
        <p14:creationId xmlns:p14="http://schemas.microsoft.com/office/powerpoint/2010/main" val="1242566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A25D4C5-FB15-26E6-513F-B53712B9D004}"/>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Cambria" panose="02040503050406030204" pitchFamily="18" charset="0"/>
              <a:ea typeface="Cambria" panose="02040503050406030204" pitchFamily="18" charset="0"/>
            </a:endParaRPr>
          </a:p>
        </p:txBody>
      </p:sp>
      <p:sp>
        <p:nvSpPr>
          <p:cNvPr id="7" name="Hình chữ nhật: Góc Tròn 29">
            <a:extLst>
              <a:ext uri="{FF2B5EF4-FFF2-40B4-BE49-F238E27FC236}">
                <a16:creationId xmlns:a16="http://schemas.microsoft.com/office/drawing/2014/main" id="{617315FC-426E-F7B2-7DCA-825EEEECF727}"/>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mbria" panose="02040503050406030204" pitchFamily="18" charset="0"/>
                <a:ea typeface="Cambria" panose="02040503050406030204" pitchFamily="18" charset="0"/>
              </a:rPr>
              <a:t>Châu </a:t>
            </a:r>
            <a:r>
              <a:rPr lang="en-US" sz="4400" b="1" dirty="0" err="1">
                <a:solidFill>
                  <a:schemeClr val="tx1"/>
                </a:solidFill>
                <a:latin typeface="Cambria" panose="02040503050406030204" pitchFamily="18" charset="0"/>
                <a:ea typeface="Cambria" panose="02040503050406030204" pitchFamily="18" charset="0"/>
              </a:rPr>
              <a:t>nào</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có</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số</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dân</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ít</a:t>
            </a:r>
            <a:r>
              <a:rPr lang="en-US" sz="4400" b="1" dirty="0">
                <a:solidFill>
                  <a:schemeClr val="tx1"/>
                </a:solidFill>
                <a:latin typeface="Cambria" panose="02040503050406030204" pitchFamily="18" charset="0"/>
                <a:ea typeface="Cambria" panose="02040503050406030204" pitchFamily="18" charset="0"/>
              </a:rPr>
              <a:t> </a:t>
            </a:r>
            <a:r>
              <a:rPr lang="en-US" sz="4400" b="1" dirty="0" err="1">
                <a:solidFill>
                  <a:schemeClr val="tx1"/>
                </a:solidFill>
                <a:latin typeface="Cambria" panose="02040503050406030204" pitchFamily="18" charset="0"/>
                <a:ea typeface="Cambria" panose="02040503050406030204" pitchFamily="18" charset="0"/>
              </a:rPr>
              <a:t>nhất</a:t>
            </a:r>
            <a:r>
              <a:rPr lang="en-US" sz="4400" b="1" dirty="0">
                <a:solidFill>
                  <a:schemeClr val="tx1"/>
                </a:solidFill>
                <a:latin typeface="Cambria" panose="02040503050406030204" pitchFamily="18" charset="0"/>
                <a:ea typeface="Cambria" panose="02040503050406030204" pitchFamily="18" charset="0"/>
              </a:rPr>
              <a:t>?</a:t>
            </a:r>
          </a:p>
        </p:txBody>
      </p:sp>
      <p:pic>
        <p:nvPicPr>
          <p:cNvPr id="8" name="Picture 17">
            <a:extLst>
              <a:ext uri="{FF2B5EF4-FFF2-40B4-BE49-F238E27FC236}">
                <a16:creationId xmlns:a16="http://schemas.microsoft.com/office/drawing/2014/main" id="{CBFB4E40-8407-A319-D1F7-C19BED35C340}"/>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9" name="Hình chữ nhật: Góc Tròn 29">
            <a:extLst>
              <a:ext uri="{FF2B5EF4-FFF2-40B4-BE49-F238E27FC236}">
                <a16:creationId xmlns:a16="http://schemas.microsoft.com/office/drawing/2014/main" id="{3A7109FA-4F01-B48B-2D04-84BDF1ECBCB2}"/>
              </a:ext>
            </a:extLst>
          </p:cNvPr>
          <p:cNvSpPr/>
          <p:nvPr/>
        </p:nvSpPr>
        <p:spPr>
          <a:xfrm>
            <a:off x="3206338" y="3292512"/>
            <a:ext cx="6151418" cy="1707648"/>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Cambria" panose="02040503050406030204" pitchFamily="18" charset="0"/>
                <a:ea typeface="Cambria" panose="02040503050406030204" pitchFamily="18" charset="0"/>
              </a:rPr>
              <a:t>Châu </a:t>
            </a:r>
            <a:r>
              <a:rPr lang="en-US" sz="6000" b="1" dirty="0" err="1">
                <a:solidFill>
                  <a:srgbClr val="FF0000"/>
                </a:solidFill>
                <a:latin typeface="Cambria" panose="02040503050406030204" pitchFamily="18" charset="0"/>
                <a:ea typeface="Cambria" panose="02040503050406030204" pitchFamily="18" charset="0"/>
              </a:rPr>
              <a:t>Đại</a:t>
            </a:r>
            <a:r>
              <a:rPr lang="en-US" sz="6000" b="1" dirty="0">
                <a:solidFill>
                  <a:srgbClr val="FF0000"/>
                </a:solidFill>
                <a:latin typeface="Cambria" panose="02040503050406030204" pitchFamily="18" charset="0"/>
                <a:ea typeface="Cambria" panose="02040503050406030204" pitchFamily="18" charset="0"/>
              </a:rPr>
              <a:t> </a:t>
            </a:r>
            <a:r>
              <a:rPr lang="en-US" sz="6000" b="1" dirty="0" err="1">
                <a:solidFill>
                  <a:srgbClr val="FF0000"/>
                </a:solidFill>
                <a:latin typeface="Cambria" panose="02040503050406030204" pitchFamily="18" charset="0"/>
                <a:ea typeface="Cambria" panose="02040503050406030204" pitchFamily="18" charset="0"/>
              </a:rPr>
              <a:t>Dương</a:t>
            </a:r>
            <a:endParaRPr lang="en-US" sz="6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03781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4" name="Picture 3" descr="A green and red text with white border&#10;&#10;Description automatically generated">
            <a:extLst>
              <a:ext uri="{FF2B5EF4-FFF2-40B4-BE49-F238E27FC236}">
                <a16:creationId xmlns:a16="http://schemas.microsoft.com/office/drawing/2014/main" id="{32A5B80E-80DA-AF26-521B-17C8DA617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7041" y="521622"/>
            <a:ext cx="9402084" cy="2707871"/>
          </a:xfrm>
          <a:prstGeom prst="rect">
            <a:avLst/>
          </a:prstGeom>
        </p:spPr>
      </p:pic>
    </p:spTree>
    <p:extLst>
      <p:ext uri="{BB962C8B-B14F-4D97-AF65-F5344CB8AC3E}">
        <p14:creationId xmlns:p14="http://schemas.microsoft.com/office/powerpoint/2010/main" val="302377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060347" y="610965"/>
            <a:ext cx="10407753"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b="1" dirty="0">
                <a:solidFill>
                  <a:prstClr val="black"/>
                </a:solidFill>
                <a:latin typeface="Cambria" panose="02040503050406030204" pitchFamily="18" charset="0"/>
                <a:ea typeface="Cambria" panose="02040503050406030204" pitchFamily="18" charset="0"/>
              </a:rPr>
              <a:t>Năm 2021, số dân thế giới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là</a:t>
            </a:r>
            <a:r>
              <a:rPr lang="en-US" sz="4400" b="1" dirty="0">
                <a:solidFill>
                  <a:prstClr val="black"/>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id="{EEE31715-3931-2150-FD3B-61C34F6EF4D0}"/>
              </a:ext>
            </a:extLst>
          </p:cNvPr>
          <p:cNvSpPr/>
          <p:nvPr/>
        </p:nvSpPr>
        <p:spPr>
          <a:xfrm>
            <a:off x="1766809" y="3420907"/>
            <a:ext cx="8994827" cy="1707648"/>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8000" dirty="0">
                <a:solidFill>
                  <a:srgbClr val="FF0000"/>
                </a:solidFill>
                <a:latin typeface="Cambria" panose="02040503050406030204" pitchFamily="18" charset="0"/>
                <a:ea typeface="Cambria" panose="02040503050406030204" pitchFamily="18" charset="0"/>
              </a:rPr>
              <a:t>G</a:t>
            </a:r>
            <a:r>
              <a:rPr lang="vi-VN" sz="8000" dirty="0">
                <a:solidFill>
                  <a:srgbClr val="FF0000"/>
                </a:solidFill>
                <a:latin typeface="Cambria" panose="02040503050406030204" pitchFamily="18" charset="0"/>
                <a:ea typeface="Cambria" panose="02040503050406030204" pitchFamily="18" charset="0"/>
              </a:rPr>
              <a:t>ần 8 tỉ người </a:t>
            </a:r>
            <a:endParaRPr kumimoji="0" lang="en-US" sz="8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604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638794" y="610965"/>
            <a:ext cx="9829305"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Có </a:t>
            </a:r>
            <a:r>
              <a:rPr lang="en-US" sz="4400" dirty="0" err="1">
                <a:solidFill>
                  <a:prstClr val="black"/>
                </a:solidFill>
                <a:latin typeface="Cambria" panose="02040503050406030204" pitchFamily="18" charset="0"/>
                <a:ea typeface="Cambria" panose="02040503050406030204" pitchFamily="18" charset="0"/>
              </a:rPr>
              <a:t>mấy</a:t>
            </a:r>
            <a:r>
              <a:rPr lang="vi-VN" sz="4400" dirty="0">
                <a:solidFill>
                  <a:prstClr val="black"/>
                </a:solidFill>
                <a:latin typeface="Cambria" panose="02040503050406030204" pitchFamily="18" charset="0"/>
                <a:ea typeface="Cambria" panose="02040503050406030204" pitchFamily="18" charset="0"/>
              </a:rPr>
              <a:t> chủng tộc chính trên thế giới</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id="{EEE31715-3931-2150-FD3B-61C34F6EF4D0}"/>
              </a:ext>
            </a:extLst>
          </p:cNvPr>
          <p:cNvSpPr/>
          <p:nvPr/>
        </p:nvSpPr>
        <p:spPr>
          <a:xfrm>
            <a:off x="2968825" y="3441918"/>
            <a:ext cx="6662063" cy="1569470"/>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6600" b="1" dirty="0">
                <a:solidFill>
                  <a:srgbClr val="FF0000"/>
                </a:solidFill>
                <a:latin typeface="Cambria" panose="02040503050406030204" pitchFamily="18" charset="0"/>
                <a:ea typeface="Cambria" panose="02040503050406030204" pitchFamily="18" charset="0"/>
              </a:rPr>
              <a:t>4 </a:t>
            </a:r>
            <a:r>
              <a:rPr lang="en-US" sz="6600" b="1" dirty="0" err="1">
                <a:solidFill>
                  <a:srgbClr val="FF0000"/>
                </a:solidFill>
                <a:latin typeface="Cambria" panose="02040503050406030204" pitchFamily="18" charset="0"/>
                <a:ea typeface="Cambria" panose="02040503050406030204" pitchFamily="18" charset="0"/>
              </a:rPr>
              <a:t>chủng</a:t>
            </a:r>
            <a:r>
              <a:rPr lang="en-US" sz="6600" b="1" dirty="0">
                <a:solidFill>
                  <a:srgbClr val="FF0000"/>
                </a:solidFill>
                <a:latin typeface="Cambria" panose="02040503050406030204" pitchFamily="18" charset="0"/>
                <a:ea typeface="Cambria" panose="02040503050406030204" pitchFamily="18" charset="0"/>
              </a:rPr>
              <a:t> </a:t>
            </a:r>
            <a:r>
              <a:rPr lang="en-US" sz="6600" b="1" dirty="0" err="1">
                <a:solidFill>
                  <a:srgbClr val="FF0000"/>
                </a:solidFill>
                <a:latin typeface="Cambria" panose="02040503050406030204" pitchFamily="18" charset="0"/>
                <a:ea typeface="Cambria" panose="02040503050406030204" pitchFamily="18" charset="0"/>
              </a:rPr>
              <a:t>tộc</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06103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D8D6B24-B776-A137-19B5-5375E891007A}"/>
              </a:ext>
            </a:extLst>
          </p:cNvPr>
          <p:cNvSpPr/>
          <p:nvPr/>
        </p:nvSpPr>
        <p:spPr>
          <a:xfrm>
            <a:off x="168676" y="112542"/>
            <a:ext cx="11854650" cy="6616731"/>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Hình chữ nhật: Góc Tròn 29">
            <a:extLst>
              <a:ext uri="{FF2B5EF4-FFF2-40B4-BE49-F238E27FC236}">
                <a16:creationId xmlns:a16="http://schemas.microsoft.com/office/drawing/2014/main" id="{7B5B7E7E-4142-FB6C-65D4-FED800602EB0}"/>
              </a:ext>
            </a:extLst>
          </p:cNvPr>
          <p:cNvSpPr/>
          <p:nvPr/>
        </p:nvSpPr>
        <p:spPr>
          <a:xfrm>
            <a:off x="1615044" y="610965"/>
            <a:ext cx="9853056" cy="1707648"/>
          </a:xfrm>
          <a:prstGeom prst="roundRect">
            <a:avLst/>
          </a:prstGeom>
          <a:solidFill>
            <a:schemeClr val="accent4">
              <a:lumMod val="20000"/>
              <a:lumOff val="8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mbria" panose="02040503050406030204" pitchFamily="18" charset="0"/>
                <a:ea typeface="Cambria" panose="02040503050406030204" pitchFamily="18" charset="0"/>
              </a:rPr>
              <a:t>Chủng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Môn-</a:t>
            </a:r>
            <a:r>
              <a:rPr lang="en-US" sz="4400" dirty="0" err="1">
                <a:solidFill>
                  <a:prstClr val="black"/>
                </a:solidFill>
                <a:latin typeface="Cambria" panose="02040503050406030204" pitchFamily="18" charset="0"/>
                <a:ea typeface="Cambria" panose="02040503050406030204" pitchFamily="18" charset="0"/>
              </a:rPr>
              <a:t>gô</a:t>
            </a:r>
            <a:r>
              <a:rPr lang="en-US" sz="4400" dirty="0">
                <a:solidFill>
                  <a:prstClr val="black"/>
                </a:solidFill>
                <a:latin typeface="Cambria" panose="02040503050406030204" pitchFamily="18" charset="0"/>
                <a:ea typeface="Cambria" panose="02040503050406030204" pitchFamily="18" charset="0"/>
              </a:rPr>
              <a:t>-</a:t>
            </a:r>
            <a:r>
              <a:rPr lang="en-US" sz="4400" dirty="0" err="1">
                <a:solidFill>
                  <a:prstClr val="black"/>
                </a:solidFill>
                <a:latin typeface="Cambria" panose="02040503050406030204" pitchFamily="18" charset="0"/>
                <a:ea typeface="Cambria" panose="02040503050406030204" pitchFamily="18" charset="0"/>
              </a:rPr>
              <a:t>lô</a:t>
            </a:r>
            <a:r>
              <a:rPr lang="en-US" sz="4400" dirty="0">
                <a:solidFill>
                  <a:prstClr val="black"/>
                </a:solidFill>
                <a:latin typeface="Cambria" panose="02040503050406030204" pitchFamily="18" charset="0"/>
                <a:ea typeface="Cambria" panose="02040503050406030204" pitchFamily="18" charset="0"/>
              </a:rPr>
              <a:t>-it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màu</a:t>
            </a:r>
            <a:r>
              <a:rPr lang="en-US" sz="4400" dirty="0">
                <a:solidFill>
                  <a:prstClr val="black"/>
                </a:solidFill>
                <a:latin typeface="Cambria" panose="02040503050406030204" pitchFamily="18" charset="0"/>
                <a:ea typeface="Cambria" panose="02040503050406030204" pitchFamily="18" charset="0"/>
              </a:rPr>
              <a:t> da </a:t>
            </a:r>
            <a:r>
              <a:rPr lang="en-US" sz="4400" dirty="0" err="1">
                <a:solidFill>
                  <a:prstClr val="black"/>
                </a:solidFill>
                <a:latin typeface="Cambria" panose="02040503050406030204" pitchFamily="18" charset="0"/>
                <a:ea typeface="Cambria" panose="02040503050406030204" pitchFamily="18" charset="0"/>
              </a:rPr>
              <a:t>gì</a:t>
            </a:r>
            <a:r>
              <a:rPr lang="en-US" sz="4400" dirty="0">
                <a:solidFill>
                  <a:prstClr val="black"/>
                </a:solidFill>
                <a:latin typeface="Cambria" panose="02040503050406030204" pitchFamily="18" charset="0"/>
                <a:ea typeface="Cambria" panose="02040503050406030204" pitchFamily="18" charset="0"/>
              </a:rPr>
              <a:t>?</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17">
            <a:extLst>
              <a:ext uri="{FF2B5EF4-FFF2-40B4-BE49-F238E27FC236}">
                <a16:creationId xmlns:a16="http://schemas.microsoft.com/office/drawing/2014/main" id="{56870603-EDA5-75EF-075E-EEB7F9C0444E}"/>
              </a:ext>
            </a:extLst>
          </p:cNvPr>
          <p:cNvPicPr>
            <a:picLocks noChangeAspect="1"/>
          </p:cNvPicPr>
          <p:nvPr/>
        </p:nvPicPr>
        <p:blipFill>
          <a:blip r:embed="rId2"/>
          <a:stretch>
            <a:fillRect/>
          </a:stretch>
        </p:blipFill>
        <p:spPr>
          <a:xfrm rot="20229500" flipH="1">
            <a:off x="415663" y="476937"/>
            <a:ext cx="1594685" cy="1594685"/>
          </a:xfrm>
          <a:prstGeom prst="rect">
            <a:avLst/>
          </a:prstGeom>
        </p:spPr>
      </p:pic>
      <p:sp>
        <p:nvSpPr>
          <p:cNvPr id="6" name="Hình chữ nhật: Góc Tròn 29">
            <a:extLst>
              <a:ext uri="{FF2B5EF4-FFF2-40B4-BE49-F238E27FC236}">
                <a16:creationId xmlns:a16="http://schemas.microsoft.com/office/drawing/2014/main" id="{EEE31715-3931-2150-FD3B-61C34F6EF4D0}"/>
              </a:ext>
            </a:extLst>
          </p:cNvPr>
          <p:cNvSpPr/>
          <p:nvPr/>
        </p:nvSpPr>
        <p:spPr>
          <a:xfrm>
            <a:off x="3886626" y="3210137"/>
            <a:ext cx="4663610" cy="1563743"/>
          </a:xfrm>
          <a:prstGeom prst="roundRect">
            <a:avLst/>
          </a:prstGeom>
          <a:solidFill>
            <a:srgbClr val="FDF988"/>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6600" b="1" dirty="0">
                <a:solidFill>
                  <a:srgbClr val="FF0000"/>
                </a:solidFill>
                <a:latin typeface="Cambria" panose="02040503050406030204" pitchFamily="18" charset="0"/>
                <a:ea typeface="Cambria" panose="02040503050406030204" pitchFamily="18" charset="0"/>
              </a:rPr>
              <a:t>Da </a:t>
            </a:r>
            <a:r>
              <a:rPr lang="en-US" sz="6600" b="1" dirty="0" err="1">
                <a:solidFill>
                  <a:srgbClr val="FF0000"/>
                </a:solidFill>
                <a:latin typeface="Cambria" panose="02040503050406030204" pitchFamily="18" charset="0"/>
                <a:ea typeface="Cambria" panose="02040503050406030204" pitchFamily="18" charset="0"/>
              </a:rPr>
              <a:t>vàng</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33660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1">
            <a:extLst>
              <a:ext uri="{FF2B5EF4-FFF2-40B4-BE49-F238E27FC236}">
                <a16:creationId xmlns:a16="http://schemas.microsoft.com/office/drawing/2014/main" id="{70AAFDF6-2B02-F610-203D-989DFDC12923}"/>
              </a:ext>
            </a:extLst>
          </p:cNvPr>
          <p:cNvPicPr>
            <a:picLocks noChangeAspect="1"/>
          </p:cNvPicPr>
          <p:nvPr/>
        </p:nvPicPr>
        <p:blipFill rotWithShape="1">
          <a:blip r:embed="rId2"/>
          <a:srcRect t="-1" b="40569"/>
          <a:stretch/>
        </p:blipFill>
        <p:spPr>
          <a:xfrm flipH="1">
            <a:off x="966843" y="2970283"/>
            <a:ext cx="3569784" cy="3887717"/>
          </a:xfrm>
          <a:prstGeom prst="rect">
            <a:avLst/>
          </a:prstGeom>
        </p:spPr>
      </p:pic>
      <p:pic>
        <p:nvPicPr>
          <p:cNvPr id="2" name="Picture 1">
            <a:extLst>
              <a:ext uri="{FF2B5EF4-FFF2-40B4-BE49-F238E27FC236}">
                <a16:creationId xmlns:a16="http://schemas.microsoft.com/office/drawing/2014/main" id="{F7F79C1E-A2F9-029E-8099-FDECED0440C5}"/>
              </a:ext>
            </a:extLst>
          </p:cNvPr>
          <p:cNvPicPr>
            <a:picLocks noChangeAspect="1"/>
          </p:cNvPicPr>
          <p:nvPr/>
        </p:nvPicPr>
        <p:blipFill>
          <a:blip r:embed="rId3"/>
          <a:stretch>
            <a:fillRect/>
          </a:stretch>
        </p:blipFill>
        <p:spPr>
          <a:xfrm>
            <a:off x="3985265" y="479907"/>
            <a:ext cx="7340220" cy="3535986"/>
          </a:xfrm>
          <a:prstGeom prst="rect">
            <a:avLst/>
          </a:prstGeom>
        </p:spPr>
      </p:pic>
    </p:spTree>
    <p:extLst>
      <p:ext uri="{BB962C8B-B14F-4D97-AF65-F5344CB8AC3E}">
        <p14:creationId xmlns:p14="http://schemas.microsoft.com/office/powerpoint/2010/main" val="129280763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u nhi thế giới liên hoan - Lưu Hữu Phước - 45 bài hát thiếu nhi - Đội ta lớn lên cùng đất nước">
            <a:hlinkClick r:id="" action="ppaction://media"/>
            <a:extLst>
              <a:ext uri="{FF2B5EF4-FFF2-40B4-BE49-F238E27FC236}">
                <a16:creationId xmlns:a16="http://schemas.microsoft.com/office/drawing/2014/main" id="{18F940CB-F974-4222-E6A5-8C5F769803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7527851"/>
          </a:xfrm>
          <a:prstGeom prst="rect">
            <a:avLst/>
          </a:prstGeom>
        </p:spPr>
      </p:pic>
    </p:spTree>
    <p:extLst>
      <p:ext uri="{BB962C8B-B14F-4D97-AF65-F5344CB8AC3E}">
        <p14:creationId xmlns:p14="http://schemas.microsoft.com/office/powerpoint/2010/main" val="244154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Nhóm 13">
            <a:extLst>
              <a:ext uri="{FF2B5EF4-FFF2-40B4-BE49-F238E27FC236}">
                <a16:creationId xmlns:a16="http://schemas.microsoft.com/office/drawing/2014/main" id="{0EE63A23-6E28-195E-EF87-CC3928A7F312}"/>
              </a:ext>
            </a:extLst>
          </p:cNvPr>
          <p:cNvGrpSpPr/>
          <p:nvPr/>
        </p:nvGrpSpPr>
        <p:grpSpPr>
          <a:xfrm>
            <a:off x="356381" y="904042"/>
            <a:ext cx="11479237" cy="1743465"/>
            <a:chOff x="1891864" y="468645"/>
            <a:chExt cx="9257830" cy="2757932"/>
          </a:xfrm>
        </p:grpSpPr>
        <p:sp>
          <p:nvSpPr>
            <p:cNvPr id="4" name="a">
              <a:extLst>
                <a:ext uri="{FF2B5EF4-FFF2-40B4-BE49-F238E27FC236}">
                  <a16:creationId xmlns:a16="http://schemas.microsoft.com/office/drawing/2014/main" id="{40F34B58-58B6-1224-9EF1-01D33A71DA4F}"/>
                </a:ext>
              </a:extLst>
            </p:cNvPr>
            <p:cNvSpPr/>
            <p:nvPr/>
          </p:nvSpPr>
          <p:spPr>
            <a:xfrm>
              <a:off x="1891864" y="468645"/>
              <a:ext cx="9257830" cy="275793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sz="6000" b="1" dirty="0">
                <a:solidFill>
                  <a:schemeClr val="accent2">
                    <a:lumMod val="50000"/>
                  </a:schemeClr>
                </a:solidFill>
                <a:latin typeface="Calibri" panose="020F0502020204030204"/>
              </a:endParaRPr>
            </a:p>
          </p:txBody>
        </p:sp>
        <p:sp>
          <p:nvSpPr>
            <p:cNvPr id="7" name="Hộp Văn bản 6">
              <a:extLst>
                <a:ext uri="{FF2B5EF4-FFF2-40B4-BE49-F238E27FC236}">
                  <a16:creationId xmlns:a16="http://schemas.microsoft.com/office/drawing/2014/main" id="{05FAA1CE-39A2-243A-3E79-7EDB4596217E}"/>
                </a:ext>
              </a:extLst>
            </p:cNvPr>
            <p:cNvSpPr txBox="1"/>
            <p:nvPr/>
          </p:nvSpPr>
          <p:spPr>
            <a:xfrm>
              <a:off x="2038131" y="700381"/>
              <a:ext cx="8756559" cy="1770272"/>
            </a:xfrm>
            <a:prstGeom prst="rect">
              <a:avLst/>
            </a:prstGeom>
            <a:noFill/>
          </p:spPr>
          <p:txBody>
            <a:bodyPr wrap="square">
              <a:spAutoFit/>
            </a:bodyPr>
            <a:lstStyle/>
            <a:p>
              <a:pPr algn="ctr"/>
              <a:r>
                <a:rPr lang="vi-VN" sz="4000" dirty="0">
                  <a:latin typeface="Calibri" panose="020F0502020204030204" pitchFamily="34" charset="0"/>
                  <a:cs typeface="Calibri" panose="020F0502020204030204" pitchFamily="34" charset="0"/>
                </a:rPr>
                <a:t>"Vàng đen, trắng, nước da không chia tấm lòng".</a:t>
              </a:r>
              <a:endParaRPr lang="en-US" sz="4000" dirty="0">
                <a:latin typeface="Calibri" panose="020F0502020204030204" pitchFamily="34" charset="0"/>
                <a:cs typeface="Calibri" panose="020F0502020204030204" pitchFamily="34" charset="0"/>
              </a:endParaRPr>
            </a:p>
            <a:p>
              <a:pPr algn="ctr"/>
              <a:r>
                <a:rPr lang="vi-VN" sz="4000" b="1" dirty="0">
                  <a:latin typeface="Calibri" panose="020F0502020204030204" pitchFamily="34" charset="0"/>
                  <a:cs typeface="Calibri" panose="020F0502020204030204" pitchFamily="34" charset="0"/>
                </a:rPr>
                <a:t>Theo em, câu hát trên thể hiện ý nghĩa gì?</a:t>
              </a:r>
              <a:endParaRPr lang="en-US" sz="4000" b="1" dirty="0">
                <a:latin typeface="Calibri" panose="020F0502020204030204" pitchFamily="34" charset="0"/>
                <a:cs typeface="Calibri" panose="020F0502020204030204" pitchFamily="34" charset="0"/>
              </a:endParaRPr>
            </a:p>
          </p:txBody>
        </p:sp>
      </p:grpSp>
      <p:pic>
        <p:nvPicPr>
          <p:cNvPr id="3" name="Picture 21">
            <a:extLst>
              <a:ext uri="{FF2B5EF4-FFF2-40B4-BE49-F238E27FC236}">
                <a16:creationId xmlns:a16="http://schemas.microsoft.com/office/drawing/2014/main" id="{D2EFE894-329D-D290-5BAC-F4A6C8166E77}"/>
              </a:ext>
            </a:extLst>
          </p:cNvPr>
          <p:cNvPicPr>
            <a:picLocks noChangeAspect="1"/>
          </p:cNvPicPr>
          <p:nvPr/>
        </p:nvPicPr>
        <p:blipFill rotWithShape="1">
          <a:blip r:embed="rId2"/>
          <a:srcRect t="-1" b="40569"/>
          <a:stretch/>
        </p:blipFill>
        <p:spPr>
          <a:xfrm flipH="1">
            <a:off x="132513" y="3054529"/>
            <a:ext cx="3569784" cy="3887717"/>
          </a:xfrm>
          <a:prstGeom prst="rect">
            <a:avLst/>
          </a:prstGeom>
        </p:spPr>
      </p:pic>
    </p:spTree>
    <p:extLst>
      <p:ext uri="{BB962C8B-B14F-4D97-AF65-F5344CB8AC3E}">
        <p14:creationId xmlns:p14="http://schemas.microsoft.com/office/powerpoint/2010/main" val="42588762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ector illustration of Circle Of Happy Children Different Races.multicultural  kids and world. 31369783 Vector Art at Vecteezy">
            <a:extLst>
              <a:ext uri="{FF2B5EF4-FFF2-40B4-BE49-F238E27FC236}">
                <a16:creationId xmlns:a16="http://schemas.microsoft.com/office/drawing/2014/main" id="{93B2785A-ABDC-B78E-9490-B89BEEC9E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23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6">
            <a:extLst>
              <a:ext uri="{FF2B5EF4-FFF2-40B4-BE49-F238E27FC236}">
                <a16:creationId xmlns:a16="http://schemas.microsoft.com/office/drawing/2014/main" id="{869298AD-4EFD-073C-13C9-364A0A6FC73B}"/>
              </a:ext>
            </a:extLst>
          </p:cNvPr>
          <p:cNvSpPr/>
          <p:nvPr/>
        </p:nvSpPr>
        <p:spPr>
          <a:xfrm>
            <a:off x="1244009" y="691115"/>
            <a:ext cx="9175898" cy="3479533"/>
          </a:xfrm>
          <a:prstGeom prst="roundRect">
            <a:avLst>
              <a:gd name="adj" fmla="val 9943"/>
            </a:avLst>
          </a:prstGeom>
          <a:solidFill>
            <a:schemeClr val="bg1">
              <a:alpha val="78000"/>
            </a:schemeClr>
          </a:solidFill>
          <a:ln w="571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30B71F57-F424-1973-4879-BED0685FFB7A}"/>
              </a:ext>
            </a:extLst>
          </p:cNvPr>
          <p:cNvPicPr>
            <a:picLocks noChangeAspect="1"/>
          </p:cNvPicPr>
          <p:nvPr/>
        </p:nvPicPr>
        <p:blipFill>
          <a:blip r:embed="rId4"/>
          <a:stretch>
            <a:fillRect/>
          </a:stretch>
        </p:blipFill>
        <p:spPr>
          <a:xfrm>
            <a:off x="3761830" y="238829"/>
            <a:ext cx="4200508" cy="1127858"/>
          </a:xfrm>
          <a:prstGeom prst="rect">
            <a:avLst/>
          </a:prstGeom>
        </p:spPr>
      </p:pic>
      <p:pic>
        <p:nvPicPr>
          <p:cNvPr id="4" name="Picture 3">
            <a:extLst>
              <a:ext uri="{FF2B5EF4-FFF2-40B4-BE49-F238E27FC236}">
                <a16:creationId xmlns:a16="http://schemas.microsoft.com/office/drawing/2014/main" id="{66FB6312-A43E-9444-3ADB-74C314172F08}"/>
              </a:ext>
            </a:extLst>
          </p:cNvPr>
          <p:cNvPicPr>
            <a:picLocks noChangeAspect="1"/>
          </p:cNvPicPr>
          <p:nvPr/>
        </p:nvPicPr>
        <p:blipFill>
          <a:blip r:embed="rId5"/>
          <a:stretch>
            <a:fillRect/>
          </a:stretch>
        </p:blipFill>
        <p:spPr>
          <a:xfrm>
            <a:off x="1245596" y="1709058"/>
            <a:ext cx="9169179" cy="2078916"/>
          </a:xfrm>
          <a:prstGeom prst="rect">
            <a:avLst/>
          </a:prstGeom>
        </p:spPr>
      </p:pic>
      <p:pic>
        <p:nvPicPr>
          <p:cNvPr id="5" name="Picture 4" descr="A round pink circle with white text and a black background&#10;&#10;Description automatically generated">
            <a:extLst>
              <a:ext uri="{FF2B5EF4-FFF2-40B4-BE49-F238E27FC236}">
                <a16:creationId xmlns:a16="http://schemas.microsoft.com/office/drawing/2014/main" id="{FDE2B244-0A6D-75F6-FF56-29F5596D6C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166613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1">
            <a:extLst>
              <a:ext uri="{FF2B5EF4-FFF2-40B4-BE49-F238E27FC236}">
                <a16:creationId xmlns:a16="http://schemas.microsoft.com/office/drawing/2014/main" id="{B66499FD-BA9F-7EE6-0B51-14DF0EB1ED80}"/>
              </a:ext>
            </a:extLst>
          </p:cNvPr>
          <p:cNvPicPr>
            <a:picLocks noChangeAspect="1"/>
          </p:cNvPicPr>
          <p:nvPr/>
        </p:nvPicPr>
        <p:blipFill rotWithShape="1">
          <a:blip r:embed="rId2"/>
          <a:srcRect t="-1" b="40569"/>
          <a:stretch/>
        </p:blipFill>
        <p:spPr>
          <a:xfrm flipH="1">
            <a:off x="4311108" y="2969468"/>
            <a:ext cx="3569784" cy="3887717"/>
          </a:xfrm>
          <a:prstGeom prst="rect">
            <a:avLst/>
          </a:prstGeom>
        </p:spPr>
      </p:pic>
      <p:pic>
        <p:nvPicPr>
          <p:cNvPr id="3" name="Picture 2" descr="A green and red letters&#10;&#10;Description automatically generated">
            <a:extLst>
              <a:ext uri="{FF2B5EF4-FFF2-40B4-BE49-F238E27FC236}">
                <a16:creationId xmlns:a16="http://schemas.microsoft.com/office/drawing/2014/main" id="{2A9312B7-0FA6-DC5F-4CD3-9EB4DAB963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151" y="344384"/>
            <a:ext cx="10475705" cy="2796639"/>
          </a:xfrm>
          <a:prstGeom prst="rect">
            <a:avLst/>
          </a:prstGeom>
        </p:spPr>
      </p:pic>
      <p:pic>
        <p:nvPicPr>
          <p:cNvPr id="5" name="Picture 4" descr="A round pink circle with white text and a black background&#10;&#10;Description automatically generated">
            <a:extLst>
              <a:ext uri="{FF2B5EF4-FFF2-40B4-BE49-F238E27FC236}">
                <a16:creationId xmlns:a16="http://schemas.microsoft.com/office/drawing/2014/main" id="{D8C6C19C-4F3C-9799-0060-5760DA7AC0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8215" y="112627"/>
            <a:ext cx="1632091" cy="1632091"/>
          </a:xfrm>
          <a:prstGeom prst="rect">
            <a:avLst/>
          </a:prstGeom>
        </p:spPr>
      </p:pic>
    </p:spTree>
    <p:extLst>
      <p:ext uri="{BB962C8B-B14F-4D97-AF65-F5344CB8AC3E}">
        <p14:creationId xmlns:p14="http://schemas.microsoft.com/office/powerpoint/2010/main" val="2372784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074" name="Picture 2" descr="Six happy cartoon children of different races wearing traditional clothing  from around the world and holding their flags | Premium AI-generated vector">
            <a:extLst>
              <a:ext uri="{FF2B5EF4-FFF2-40B4-BE49-F238E27FC236}">
                <a16:creationId xmlns:a16="http://schemas.microsoft.com/office/drawing/2014/main" id="{F2939BC4-C58A-0C8F-0CC1-806DB16C13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11" y="1251856"/>
            <a:ext cx="4857009" cy="4857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ình ảnh Giấy Ghi Chú Minh Họa PNG , Ghi Chú, Giấy, Ghi Nhớ PNG trong suốt  và Vector để tải xuống miễn phí">
            <a:extLst>
              <a:ext uri="{FF2B5EF4-FFF2-40B4-BE49-F238E27FC236}">
                <a16:creationId xmlns:a16="http://schemas.microsoft.com/office/drawing/2014/main" id="{2D7CB270-3E7C-B21E-4A61-71AAE067E9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11" t="19285" r="8056" b="18216"/>
          <a:stretch/>
        </p:blipFill>
        <p:spPr bwMode="auto">
          <a:xfrm>
            <a:off x="5262828" y="1140031"/>
            <a:ext cx="6384886" cy="46491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A1B9416-85CB-8749-3CAF-FDED6DB87EE6}"/>
              </a:ext>
            </a:extLst>
          </p:cNvPr>
          <p:cNvSpPr txBox="1"/>
          <p:nvPr/>
        </p:nvSpPr>
        <p:spPr>
          <a:xfrm>
            <a:off x="6377049" y="2220686"/>
            <a:ext cx="4476998" cy="2308324"/>
          </a:xfrm>
          <a:prstGeom prst="rect">
            <a:avLst/>
          </a:prstGeom>
          <a:noFill/>
        </p:spPr>
        <p:txBody>
          <a:bodyPr wrap="square" rtlCol="0">
            <a:spAutoFit/>
          </a:bodyPr>
          <a:lstStyle/>
          <a:p>
            <a:pPr algn="ctr"/>
            <a:r>
              <a:rPr lang="en-US" sz="4800" b="1" dirty="0" err="1">
                <a:latin typeface="Cambria" panose="02040503050406030204" pitchFamily="18" charset="0"/>
                <a:ea typeface="Cambria" panose="02040503050406030204" pitchFamily="18" charset="0"/>
              </a:rPr>
              <a:t>Hoạt</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động</a:t>
            </a:r>
            <a:r>
              <a:rPr lang="en-US" sz="4800" b="1" dirty="0">
                <a:latin typeface="Cambria" panose="02040503050406030204" pitchFamily="18" charset="0"/>
                <a:ea typeface="Cambria" panose="02040503050406030204" pitchFamily="18" charset="0"/>
              </a:rPr>
              <a:t> 1:</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Tìm</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hiểu</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về</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dân</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số</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thế</a:t>
            </a:r>
            <a:r>
              <a:rPr lang="en-US" sz="4800" dirty="0">
                <a:latin typeface="Cambria" panose="02040503050406030204" pitchFamily="18" charset="0"/>
                <a:ea typeface="Cambria" panose="02040503050406030204" pitchFamily="18" charset="0"/>
              </a:rPr>
              <a:t> </a:t>
            </a:r>
            <a:r>
              <a:rPr lang="en-US" sz="4800" dirty="0" err="1">
                <a:latin typeface="Cambria" panose="02040503050406030204" pitchFamily="18" charset="0"/>
                <a:ea typeface="Cambria" panose="02040503050406030204" pitchFamily="18" charset="0"/>
              </a:rPr>
              <a:t>giới</a:t>
            </a:r>
            <a:r>
              <a:rPr lang="en-US" sz="48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45786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425670"/>
            <a:ext cx="11918730" cy="608502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4" name="Nhóm 13">
            <a:extLst>
              <a:ext uri="{FF2B5EF4-FFF2-40B4-BE49-F238E27FC236}">
                <a16:creationId xmlns:a16="http://schemas.microsoft.com/office/drawing/2014/main" id="{0EE63A23-6E28-195E-EF87-CC3928A7F312}"/>
              </a:ext>
            </a:extLst>
          </p:cNvPr>
          <p:cNvGrpSpPr/>
          <p:nvPr/>
        </p:nvGrpSpPr>
        <p:grpSpPr>
          <a:xfrm>
            <a:off x="403882" y="242061"/>
            <a:ext cx="11479237" cy="1479861"/>
            <a:chOff x="1891864" y="468645"/>
            <a:chExt cx="9257830" cy="2757932"/>
          </a:xfrm>
        </p:grpSpPr>
        <p:sp>
          <p:nvSpPr>
            <p:cNvPr id="4" name="a">
              <a:extLst>
                <a:ext uri="{FF2B5EF4-FFF2-40B4-BE49-F238E27FC236}">
                  <a16:creationId xmlns:a16="http://schemas.microsoft.com/office/drawing/2014/main" id="{40F34B58-58B6-1224-9EF1-01D33A71DA4F}"/>
                </a:ext>
              </a:extLst>
            </p:cNvPr>
            <p:cNvSpPr/>
            <p:nvPr/>
          </p:nvSpPr>
          <p:spPr>
            <a:xfrm>
              <a:off x="1891864" y="468645"/>
              <a:ext cx="9257830" cy="2757932"/>
            </a:xfrm>
            <a:prstGeom prst="roundRect">
              <a:avLst>
                <a:gd name="adj" fmla="val 9449"/>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97132">
                    <a:lumMod val="50000"/>
                  </a:srgbClr>
                </a:solidFill>
                <a:effectLst/>
                <a:uLnTx/>
                <a:uFillTx/>
                <a:latin typeface="Calibri" panose="020F0502020204030204"/>
                <a:ea typeface="+mn-ea"/>
                <a:cs typeface="+mn-cs"/>
              </a:endParaRPr>
            </a:p>
          </p:txBody>
        </p:sp>
        <p:sp>
          <p:nvSpPr>
            <p:cNvPr id="7" name="Hộp Văn bản 6">
              <a:extLst>
                <a:ext uri="{FF2B5EF4-FFF2-40B4-BE49-F238E27FC236}">
                  <a16:creationId xmlns:a16="http://schemas.microsoft.com/office/drawing/2014/main" id="{05FAA1CE-39A2-243A-3E79-7EDB4596217E}"/>
                </a:ext>
              </a:extLst>
            </p:cNvPr>
            <p:cNvSpPr txBox="1"/>
            <p:nvPr/>
          </p:nvSpPr>
          <p:spPr>
            <a:xfrm>
              <a:off x="1987273" y="468645"/>
              <a:ext cx="9117826" cy="18526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thông tin, bảng số dân các châu lục năm 2021 em hãy: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Cho biết châu lục có số dân nhiều nhất và châu lục có số dân ít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Nêu nhận xét về số dân của các châu lục trên thế giới.</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F2837422-F444-53BF-ADBD-D1CB4808B978}"/>
              </a:ext>
            </a:extLst>
          </p:cNvPr>
          <p:cNvPicPr>
            <a:picLocks noChangeAspect="1"/>
          </p:cNvPicPr>
          <p:nvPr/>
        </p:nvPicPr>
        <p:blipFill>
          <a:blip r:embed="rId2"/>
          <a:stretch>
            <a:fillRect/>
          </a:stretch>
        </p:blipFill>
        <p:spPr>
          <a:xfrm>
            <a:off x="574407" y="2262001"/>
            <a:ext cx="10879935" cy="3058144"/>
          </a:xfrm>
          <a:prstGeom prst="rect">
            <a:avLst/>
          </a:prstGeom>
        </p:spPr>
      </p:pic>
    </p:spTree>
    <p:extLst>
      <p:ext uri="{BB962C8B-B14F-4D97-AF65-F5344CB8AC3E}">
        <p14:creationId xmlns:p14="http://schemas.microsoft.com/office/powerpoint/2010/main" val="5974386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5770395E-59FC-E4BD-D97C-1559AFD000D8}"/>
              </a:ext>
            </a:extLst>
          </p:cNvPr>
          <p:cNvSpPr/>
          <p:nvPr/>
        </p:nvSpPr>
        <p:spPr>
          <a:xfrm>
            <a:off x="141891" y="178130"/>
            <a:ext cx="11918730" cy="6332562"/>
          </a:xfrm>
          <a:prstGeom prst="roundRect">
            <a:avLst>
              <a:gd name="adj" fmla="val 1200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a:extLst>
              <a:ext uri="{FF2B5EF4-FFF2-40B4-BE49-F238E27FC236}">
                <a16:creationId xmlns:a16="http://schemas.microsoft.com/office/drawing/2014/main" id="{F2837422-F444-53BF-ADBD-D1CB4808B978}"/>
              </a:ext>
            </a:extLst>
          </p:cNvPr>
          <p:cNvPicPr>
            <a:picLocks noChangeAspect="1"/>
          </p:cNvPicPr>
          <p:nvPr/>
        </p:nvPicPr>
        <p:blipFill>
          <a:blip r:embed="rId2"/>
          <a:stretch>
            <a:fillRect/>
          </a:stretch>
        </p:blipFill>
        <p:spPr>
          <a:xfrm>
            <a:off x="1108798" y="540080"/>
            <a:ext cx="9329614" cy="2622378"/>
          </a:xfrm>
          <a:prstGeom prst="rect">
            <a:avLst/>
          </a:prstGeom>
        </p:spPr>
      </p:pic>
      <p:sp>
        <p:nvSpPr>
          <p:cNvPr id="3" name="Rectangle 2">
            <a:extLst>
              <a:ext uri="{FF2B5EF4-FFF2-40B4-BE49-F238E27FC236}">
                <a16:creationId xmlns:a16="http://schemas.microsoft.com/office/drawing/2014/main" id="{AE54338E-2DAB-6EC3-97E4-4C29F5D8659F}"/>
              </a:ext>
            </a:extLst>
          </p:cNvPr>
          <p:cNvSpPr/>
          <p:nvPr/>
        </p:nvSpPr>
        <p:spPr>
          <a:xfrm>
            <a:off x="3455719" y="1840676"/>
            <a:ext cx="831273" cy="55814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0E655A6-51FC-1F08-02A6-B761DF1AF65F}"/>
              </a:ext>
            </a:extLst>
          </p:cNvPr>
          <p:cNvGrpSpPr/>
          <p:nvPr/>
        </p:nvGrpSpPr>
        <p:grpSpPr>
          <a:xfrm>
            <a:off x="494915" y="2684851"/>
            <a:ext cx="11098300" cy="1548041"/>
            <a:chOff x="637419" y="3326119"/>
            <a:chExt cx="11098300" cy="1548041"/>
          </a:xfrm>
        </p:grpSpPr>
        <p:sp>
          <p:nvSpPr>
            <p:cNvPr id="6" name="Hình chữ nhật: Góc Tròn 29">
              <a:extLst>
                <a:ext uri="{FF2B5EF4-FFF2-40B4-BE49-F238E27FC236}">
                  <a16:creationId xmlns:a16="http://schemas.microsoft.com/office/drawing/2014/main" id="{79AD4DA5-CD03-4E43-E50B-76C970A67143}"/>
                </a:ext>
              </a:extLst>
            </p:cNvPr>
            <p:cNvSpPr/>
            <p:nvPr/>
          </p:nvSpPr>
          <p:spPr>
            <a:xfrm>
              <a:off x="954445" y="3630311"/>
              <a:ext cx="10781274" cy="1226697"/>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6">
              <a:extLst>
                <a:ext uri="{FF2B5EF4-FFF2-40B4-BE49-F238E27FC236}">
                  <a16:creationId xmlns:a16="http://schemas.microsoft.com/office/drawing/2014/main" id="{6E758214-ADBE-7A31-76FB-01EBD4FB4B38}"/>
                </a:ext>
              </a:extLst>
            </p:cNvPr>
            <p:cNvSpPr txBox="1"/>
            <p:nvPr/>
          </p:nvSpPr>
          <p:spPr>
            <a:xfrm>
              <a:off x="1410726" y="3673831"/>
              <a:ext cx="10096464" cy="1200329"/>
            </a:xfrm>
            <a:prstGeom prst="rect">
              <a:avLst/>
            </a:prstGeom>
            <a:noFill/>
          </p:spPr>
          <p:txBody>
            <a:bodyPr wrap="square">
              <a:spAutoFit/>
            </a:bodyPr>
            <a:lstStyle/>
            <a:p>
              <a:pPr algn="just"/>
              <a:r>
                <a:rPr lang="vi-VN" sz="3600" dirty="0">
                  <a:latin typeface="Calibri" panose="020F0502020204030204" pitchFamily="34" charset="0"/>
                  <a:cs typeface="Calibri" panose="020F0502020204030204" pitchFamily="34" charset="0"/>
                </a:rPr>
                <a:t>Châu Á có số dân nhiều nhất và châu Đại Dương có số dân ít nhất</a:t>
              </a:r>
              <a:r>
                <a:rPr lang="en-US" sz="3600" dirty="0">
                  <a:latin typeface="Calibri" panose="020F0502020204030204" pitchFamily="34" charset="0"/>
                  <a:cs typeface="Calibri" panose="020F0502020204030204" pitchFamily="34" charset="0"/>
                </a:rPr>
                <a:t>.</a:t>
              </a:r>
              <a:endParaRPr lang="pt-BR" sz="3600" dirty="0">
                <a:latin typeface="Calibri" panose="020F0502020204030204" pitchFamily="34" charset="0"/>
                <a:cs typeface="Calibri" panose="020F0502020204030204" pitchFamily="34" charset="0"/>
              </a:endParaRPr>
            </a:p>
          </p:txBody>
        </p:sp>
        <p:pic>
          <p:nvPicPr>
            <p:cNvPr id="9" name="Picture 4">
              <a:extLst>
                <a:ext uri="{FF2B5EF4-FFF2-40B4-BE49-F238E27FC236}">
                  <a16:creationId xmlns:a16="http://schemas.microsoft.com/office/drawing/2014/main" id="{CDD6524E-4070-1F20-A46D-7A5C7FE83270}"/>
                </a:ext>
              </a:extLst>
            </p:cNvPr>
            <p:cNvPicPr>
              <a:picLocks noChangeAspect="1"/>
            </p:cNvPicPr>
            <p:nvPr/>
          </p:nvPicPr>
          <p:blipFill>
            <a:blip r:embed="rId3"/>
            <a:stretch>
              <a:fillRect/>
            </a:stretch>
          </p:blipFill>
          <p:spPr>
            <a:xfrm>
              <a:off x="637419" y="3326119"/>
              <a:ext cx="810628" cy="1046042"/>
            </a:xfrm>
            <a:prstGeom prst="rect">
              <a:avLst/>
            </a:prstGeom>
          </p:spPr>
        </p:pic>
      </p:grpSp>
      <p:grpSp>
        <p:nvGrpSpPr>
          <p:cNvPr id="11" name="Group 10">
            <a:extLst>
              <a:ext uri="{FF2B5EF4-FFF2-40B4-BE49-F238E27FC236}">
                <a16:creationId xmlns:a16="http://schemas.microsoft.com/office/drawing/2014/main" id="{F1A26146-6963-13BD-A42D-1F7B6BEC03D1}"/>
              </a:ext>
            </a:extLst>
          </p:cNvPr>
          <p:cNvGrpSpPr/>
          <p:nvPr/>
        </p:nvGrpSpPr>
        <p:grpSpPr>
          <a:xfrm>
            <a:off x="471164" y="4181143"/>
            <a:ext cx="11098300" cy="2656036"/>
            <a:chOff x="637419" y="3326119"/>
            <a:chExt cx="11098300" cy="2656036"/>
          </a:xfrm>
        </p:grpSpPr>
        <p:sp>
          <p:nvSpPr>
            <p:cNvPr id="12" name="Hình chữ nhật: Góc Tròn 29">
              <a:extLst>
                <a:ext uri="{FF2B5EF4-FFF2-40B4-BE49-F238E27FC236}">
                  <a16:creationId xmlns:a16="http://schemas.microsoft.com/office/drawing/2014/main" id="{ED8733E7-C3BB-F017-9DC2-761834D646BE}"/>
                </a:ext>
              </a:extLst>
            </p:cNvPr>
            <p:cNvSpPr/>
            <p:nvPr/>
          </p:nvSpPr>
          <p:spPr>
            <a:xfrm>
              <a:off x="954445" y="3630310"/>
              <a:ext cx="10781274" cy="2271726"/>
            </a:xfrm>
            <a:prstGeom prst="roundRect">
              <a:avLst/>
            </a:prstGeom>
            <a:solidFill>
              <a:schemeClr val="accent4">
                <a:lumMod val="40000"/>
                <a:lumOff val="60000"/>
              </a:schemeClr>
            </a:solidFill>
            <a:ln w="38100">
              <a:solidFill>
                <a:schemeClr val="accent4"/>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Hộp Văn bản 6">
              <a:extLst>
                <a:ext uri="{FF2B5EF4-FFF2-40B4-BE49-F238E27FC236}">
                  <a16:creationId xmlns:a16="http://schemas.microsoft.com/office/drawing/2014/main" id="{30B48BC9-38B9-CDE2-50FF-387704EE0A41}"/>
                </a:ext>
              </a:extLst>
            </p:cNvPr>
            <p:cNvSpPr txBox="1"/>
            <p:nvPr/>
          </p:nvSpPr>
          <p:spPr>
            <a:xfrm>
              <a:off x="1389413" y="3673831"/>
              <a:ext cx="10117777" cy="2308324"/>
            </a:xfrm>
            <a:prstGeom prst="rect">
              <a:avLst/>
            </a:prstGeom>
            <a:noFill/>
          </p:spPr>
          <p:txBody>
            <a:bodyPr wrap="square">
              <a:spAutoFit/>
            </a:bodyPr>
            <a:lstStyle/>
            <a:p>
              <a:pPr algn="just"/>
              <a:r>
                <a:rPr lang="vi-VN" sz="3600" dirty="0">
                  <a:latin typeface="Calibri" panose="020F0502020204030204" pitchFamily="34" charset="0"/>
                  <a:cs typeface="Calibri" panose="020F0502020204030204" pitchFamily="34" charset="0"/>
                </a:rPr>
                <a:t>Các châu lục có sự chênh lệch lớn về số dân, châu Á chiếm hơn 50% số dân toàn thế giới. Trong khi châu Âu, châu Phi chỉ bằng ¼ số dân châu Á, thấp nhất là châu Đại Dương.</a:t>
              </a:r>
              <a:endParaRPr lang="pt-BR" sz="3600" dirty="0">
                <a:latin typeface="Calibri" panose="020F0502020204030204" pitchFamily="34" charset="0"/>
                <a:cs typeface="Calibri" panose="020F0502020204030204" pitchFamily="34" charset="0"/>
              </a:endParaRPr>
            </a:p>
          </p:txBody>
        </p:sp>
        <p:pic>
          <p:nvPicPr>
            <p:cNvPr id="15" name="Picture 4">
              <a:extLst>
                <a:ext uri="{FF2B5EF4-FFF2-40B4-BE49-F238E27FC236}">
                  <a16:creationId xmlns:a16="http://schemas.microsoft.com/office/drawing/2014/main" id="{2BC56BED-A7C6-2106-6DC8-CE5CBF567F6C}"/>
                </a:ext>
              </a:extLst>
            </p:cNvPr>
            <p:cNvPicPr>
              <a:picLocks noChangeAspect="1"/>
            </p:cNvPicPr>
            <p:nvPr/>
          </p:nvPicPr>
          <p:blipFill>
            <a:blip r:embed="rId3"/>
            <a:stretch>
              <a:fillRect/>
            </a:stretch>
          </p:blipFill>
          <p:spPr>
            <a:xfrm>
              <a:off x="637419" y="3326119"/>
              <a:ext cx="810628" cy="1046042"/>
            </a:xfrm>
            <a:prstGeom prst="rect">
              <a:avLst/>
            </a:prstGeom>
          </p:spPr>
        </p:pic>
      </p:grpSp>
    </p:spTree>
    <p:extLst>
      <p:ext uri="{BB962C8B-B14F-4D97-AF65-F5344CB8AC3E}">
        <p14:creationId xmlns:p14="http://schemas.microsoft.com/office/powerpoint/2010/main" val="16155166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10DFC6B-48E9-4C13-B83D-704701FC0527}">
  <we:reference id="4b785c87-866c-4bad-85d8-5d1ae467ac9a" version="3.12.0.0" store="EXCatalog" storeType="EXCatalog"/>
  <we:alternateReferences>
    <we:reference id="WA104381909" version="3.12.0.0" store="en-US"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9Slide.vn</Template>
  <TotalTime>499</TotalTime>
  <Words>486</Words>
  <Application>Microsoft Office PowerPoint</Application>
  <PresentationFormat>Widescreen</PresentationFormat>
  <Paragraphs>35</Paragraphs>
  <Slides>23</Slides>
  <Notes>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23</vt:i4>
      </vt:variant>
    </vt:vector>
  </HeadingPairs>
  <TitlesOfParts>
    <vt:vector size="35" baseType="lpstr">
      <vt:lpstr>Amatic SC</vt:lpstr>
      <vt:lpstr>Aptos</vt:lpstr>
      <vt:lpstr>Aptos Display</vt:lpstr>
      <vt:lpstr>Arial</vt:lpstr>
      <vt:lpstr>Bebas Neue</vt:lpstr>
      <vt:lpstr>Calibri</vt:lpstr>
      <vt:lpstr>Cambria</vt:lpstr>
      <vt:lpstr>Nunito</vt:lpstr>
      <vt:lpstr>Times New Roman</vt:lpstr>
      <vt:lpstr>Custom Design</vt:lpstr>
      <vt:lpstr>1_Custom Design</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A13740</cp:lastModifiedBy>
  <cp:revision>36</cp:revision>
  <dcterms:created xsi:type="dcterms:W3CDTF">2023-10-12T12:18:02Z</dcterms:created>
  <dcterms:modified xsi:type="dcterms:W3CDTF">2025-04-03T08:16:28Z</dcterms:modified>
  <cp:category>9Slide.vn</cp:category>
</cp:coreProperties>
</file>