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57" r:id="rId4"/>
    <p:sldId id="314" r:id="rId5"/>
    <p:sldId id="330" r:id="rId6"/>
    <p:sldId id="315" r:id="rId7"/>
    <p:sldId id="316" r:id="rId8"/>
    <p:sldId id="317" r:id="rId9"/>
    <p:sldId id="329" r:id="rId10"/>
    <p:sldId id="289" r:id="rId11"/>
    <p:sldId id="290" r:id="rId12"/>
    <p:sldId id="307" r:id="rId13"/>
    <p:sldId id="291" r:id="rId14"/>
    <p:sldId id="319" r:id="rId15"/>
    <p:sldId id="320" r:id="rId16"/>
    <p:sldId id="313" r:id="rId17"/>
    <p:sldId id="297" r:id="rId18"/>
    <p:sldId id="322" r:id="rId19"/>
    <p:sldId id="301" r:id="rId20"/>
    <p:sldId id="327" r:id="rId21"/>
    <p:sldId id="324" r:id="rId22"/>
    <p:sldId id="32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74" d="100"/>
          <a:sy n="74" d="100"/>
        </p:scale>
        <p:origin x="10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A007B-075D-0FE7-69C2-7EDA697DF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D31CE-5EAE-116A-A9C6-EC2175DF7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2D5E6-4073-93DB-CF58-E3863F6B32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94ABEB-9CE7-9847-92C3-7DCEADA5E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5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8DFD-24F5-0CD7-C3CD-A4EE17458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CCC27-EEC8-6EFF-F4A9-1891E92C0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2A12A-D7A1-D86D-A3D5-0AE282AC2677}"/>
              </a:ext>
            </a:extLst>
          </p:cNvPr>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a:extLst>
              <a:ext uri="{FF2B5EF4-FFF2-40B4-BE49-F238E27FC236}">
                <a16:creationId xmlns:a16="http://schemas.microsoft.com/office/drawing/2014/main" id="{8966FFF1-B67F-3B76-85B5-39DD9D8DFE02}"/>
              </a:ext>
            </a:extLst>
          </p:cNvPr>
          <p:cNvSpPr>
            <a:spLocks noGrp="1"/>
          </p:cNvSpPr>
          <p:nvPr>
            <p:ph type="sldNum" sz="quarter" idx="5"/>
          </p:nvPr>
        </p:nvSpPr>
        <p:spPr/>
        <p:txBody>
          <a:bodyPr/>
          <a:lstStyle/>
          <a:p>
            <a:fld id="{477B92A1-7059-4C1C-A53E-42BE8EFB572B}" type="slidenum">
              <a:rPr lang="en-US" smtClean="0"/>
              <a:t>8</a:t>
            </a:fld>
            <a:endParaRPr lang="en-US"/>
          </a:p>
        </p:txBody>
      </p:sp>
    </p:spTree>
    <p:extLst>
      <p:ext uri="{BB962C8B-B14F-4D97-AF65-F5344CB8AC3E}">
        <p14:creationId xmlns:p14="http://schemas.microsoft.com/office/powerpoint/2010/main" val="398503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14</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4/3/2025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4/3/2025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sv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947737"/>
            <a:ext cx="9753600" cy="3038475"/>
          </a:xfrm>
          <a:prstGeom prst="rect">
            <a:avLst/>
          </a:prstGeom>
        </p:spPr>
      </p:pic>
      <p:sp>
        <p:nvSpPr>
          <p:cNvPr id="2" name="TextBox 1">
            <a:extLst>
              <a:ext uri="{FF2B5EF4-FFF2-40B4-BE49-F238E27FC236}">
                <a16:creationId xmlns:a16="http://schemas.microsoft.com/office/drawing/2014/main" id="{D73ABCFE-F0AB-CB80-33AB-6BF94AFCC1A3}"/>
              </a:ext>
            </a:extLst>
          </p:cNvPr>
          <p:cNvSpPr txBox="1"/>
          <p:nvPr/>
        </p:nvSpPr>
        <p:spPr>
          <a:xfrm>
            <a:off x="1010976" y="150346"/>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F1BBA9-8BD0-6E4D-669C-CF34A2B64A35}"/>
            </a:ext>
          </a:extLst>
        </p:cNvPr>
        <p:cNvGrpSpPr/>
        <p:nvPr/>
      </p:nvGrpSpPr>
      <p:grpSpPr>
        <a:xfrm>
          <a:off x="0" y="0"/>
          <a:ext cx="0" cy="0"/>
          <a:chOff x="0" y="0"/>
          <a:chExt cx="0" cy="0"/>
        </a:xfrm>
      </p:grpSpPr>
      <p:pic>
        <p:nvPicPr>
          <p:cNvPr id="3" name="Robot-1-1-enhanced-">
            <a:hlinkClick r:id="" action="ppaction://media"/>
            <a:extLst>
              <a:ext uri="{FF2B5EF4-FFF2-40B4-BE49-F238E27FC236}">
                <a16:creationId xmlns:a16="http://schemas.microsoft.com/office/drawing/2014/main" id="{A7E7828C-D46A-FCB5-D02B-8B52D1901F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632" y="1344169"/>
            <a:ext cx="4169663" cy="4169663"/>
          </a:xfrm>
          <a:prstGeom prst="rect">
            <a:avLst/>
          </a:prstGeom>
        </p:spPr>
      </p:pic>
      <p:pic>
        <p:nvPicPr>
          <p:cNvPr id="5" name="Picture 4">
            <a:extLst>
              <a:ext uri="{FF2B5EF4-FFF2-40B4-BE49-F238E27FC236}">
                <a16:creationId xmlns:a16="http://schemas.microsoft.com/office/drawing/2014/main" id="{101A0366-5EC7-8D69-8A34-789A05126209}"/>
              </a:ext>
            </a:extLst>
          </p:cNvPr>
          <p:cNvPicPr>
            <a:picLocks noChangeAspect="1"/>
          </p:cNvPicPr>
          <p:nvPr/>
        </p:nvPicPr>
        <p:blipFill>
          <a:blip r:embed="rId6">
            <a:extLst>
              <a:ext uri="{28A0092B-C50C-407E-A947-70E740481C1C}">
                <a14:useLocalDpi xmlns:a14="http://schemas.microsoft.com/office/drawing/2010/main" val="0"/>
              </a:ext>
            </a:extLst>
          </a:blip>
          <a:srcRect t="16545" b="8718"/>
          <a:stretch/>
        </p:blipFill>
        <p:spPr>
          <a:xfrm>
            <a:off x="4976029" y="1536162"/>
            <a:ext cx="6731338" cy="3785677"/>
          </a:xfrm>
          <a:prstGeom prst="rect">
            <a:avLst/>
          </a:prstGeom>
        </p:spPr>
      </p:pic>
    </p:spTree>
    <p:extLst>
      <p:ext uri="{BB962C8B-B14F-4D97-AF65-F5344CB8AC3E}">
        <p14:creationId xmlns:p14="http://schemas.microsoft.com/office/powerpoint/2010/main" val="385652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D1806C-774D-F179-EC74-C148A8D388F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82D8B59-3611-9D61-3EBB-AE6C7FEFD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920421A-A8AA-9627-A92C-DA18280229C9}"/>
              </a:ext>
            </a:extLst>
          </p:cNvPr>
          <p:cNvPicPr>
            <a:picLocks noChangeAspect="1"/>
          </p:cNvPicPr>
          <p:nvPr/>
        </p:nvPicPr>
        <p:blipFill>
          <a:blip r:embed="rId5">
            <a:extLst>
              <a:ext uri="{28A0092B-C50C-407E-A947-70E740481C1C}">
                <a14:useLocalDpi xmlns:a14="http://schemas.microsoft.com/office/drawing/2010/main" val="0"/>
              </a:ext>
            </a:extLst>
          </a:blip>
          <a:srcRect t="16545" b="8718"/>
          <a:stretch/>
        </p:blipFill>
        <p:spPr>
          <a:xfrm>
            <a:off x="0" y="0"/>
            <a:ext cx="12514118" cy="6856718"/>
          </a:xfrm>
          <a:prstGeom prst="rect">
            <a:avLst/>
          </a:prstGeom>
        </p:spPr>
      </p:pic>
      <p:pic>
        <p:nvPicPr>
          <p:cNvPr id="11" name="Picture 10">
            <a:extLst>
              <a:ext uri="{FF2B5EF4-FFF2-40B4-BE49-F238E27FC236}">
                <a16:creationId xmlns:a16="http://schemas.microsoft.com/office/drawing/2014/main" id="{2572E578-3638-0B15-6702-439B4CECF631}"/>
              </a:ext>
            </a:extLst>
          </p:cNvPr>
          <p:cNvPicPr>
            <a:picLocks noChangeAspect="1"/>
          </p:cNvPicPr>
          <p:nvPr/>
        </p:nvPicPr>
        <p:blipFill>
          <a:blip r:embed="rId6"/>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743F473-D174-F2C7-6FC6-5CC3821EF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947737"/>
            <a:ext cx="9753600" cy="3038475"/>
          </a:xfrm>
          <a:prstGeom prst="rect">
            <a:avLst/>
          </a:prstGeom>
        </p:spPr>
      </p:pic>
      <p:pic>
        <p:nvPicPr>
          <p:cNvPr id="7" name="Robot-1-1-enhanced-">
            <a:hlinkClick r:id="" action="ppaction://media"/>
            <a:extLst>
              <a:ext uri="{FF2B5EF4-FFF2-40B4-BE49-F238E27FC236}">
                <a16:creationId xmlns:a16="http://schemas.microsoft.com/office/drawing/2014/main" id="{2051009D-1ADF-BD37-13CE-1D05029653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6700" y="2249981"/>
            <a:ext cx="4388427" cy="4388427"/>
          </a:xfrm>
          <a:prstGeom prst="rect">
            <a:avLst/>
          </a:prstGeom>
        </p:spPr>
      </p:pic>
    </p:spTree>
    <p:extLst>
      <p:ext uri="{BB962C8B-B14F-4D97-AF65-F5344CB8AC3E}">
        <p14:creationId xmlns:p14="http://schemas.microsoft.com/office/powerpoint/2010/main" val="18606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8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589</Words>
  <Application>Microsoft Office PowerPoint</Application>
  <PresentationFormat>Widescreen</PresentationFormat>
  <Paragraphs>29</Paragraphs>
  <Slides>22</Slides>
  <Notes>10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66</cp:revision>
  <dcterms:created xsi:type="dcterms:W3CDTF">2024-08-02T11:27:06Z</dcterms:created>
  <dcterms:modified xsi:type="dcterms:W3CDTF">2025-04-03T08:48:53Z</dcterms:modified>
</cp:coreProperties>
</file>