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620" r:id="rId2"/>
    <p:sldId id="445" r:id="rId3"/>
    <p:sldId id="481" r:id="rId4"/>
    <p:sldId id="446" r:id="rId5"/>
    <p:sldId id="613" r:id="rId6"/>
    <p:sldId id="496" r:id="rId7"/>
    <p:sldId id="600" r:id="rId8"/>
    <p:sldId id="447" r:id="rId9"/>
    <p:sldId id="495" r:id="rId10"/>
    <p:sldId id="518" r:id="rId11"/>
    <p:sldId id="618" r:id="rId12"/>
    <p:sldId id="498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Kirang Haerang" panose="020B0604020202020204" charset="0"/>
      <p:regular r:id="rId23"/>
    </p:embeddedFont>
    <p:embeddedFont>
      <p:font typeface="Nixie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7CA"/>
    <a:srgbClr val="FFFFFF"/>
    <a:srgbClr val="000000"/>
    <a:srgbClr val="C6E9F7"/>
    <a:srgbClr val="008448"/>
    <a:srgbClr val="96580B"/>
    <a:srgbClr val="E4D9B6"/>
    <a:srgbClr val="EC0089"/>
    <a:srgbClr val="FFD774"/>
    <a:srgbClr val="E0B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9" autoAdjust="0"/>
  </p:normalViewPr>
  <p:slideViewPr>
    <p:cSldViewPr snapToGrid="0">
      <p:cViewPr varScale="1">
        <p:scale>
          <a:sx n="142" d="100"/>
          <a:sy n="142" d="100"/>
        </p:scale>
        <p:origin x="75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92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1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7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89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8"/>
          <p:cNvGrpSpPr/>
          <p:nvPr/>
        </p:nvGrpSpPr>
        <p:grpSpPr>
          <a:xfrm>
            <a:off x="7810500" y="3368234"/>
            <a:ext cx="1986157" cy="1986157"/>
            <a:chOff x="0" y="0"/>
            <a:chExt cx="812800" cy="812800"/>
          </a:xfrm>
        </p:grpSpPr>
        <p:sp>
          <p:nvSpPr>
            <p:cNvPr id="202" name="Google Shape;202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2C8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8"/>
          <p:cNvSpPr/>
          <p:nvPr/>
        </p:nvSpPr>
        <p:spPr>
          <a:xfrm>
            <a:off x="6629400" y="4137772"/>
            <a:ext cx="6686198" cy="838814"/>
          </a:xfrm>
          <a:custGeom>
            <a:avLst/>
            <a:gdLst/>
            <a:ahLst/>
            <a:cxnLst/>
            <a:rect l="l" t="t" r="r" b="b"/>
            <a:pathLst>
              <a:path w="13372395" h="1677628" extrusionOk="0">
                <a:moveTo>
                  <a:pt x="0" y="0"/>
                </a:moveTo>
                <a:lnTo>
                  <a:pt x="13372395" y="0"/>
                </a:lnTo>
                <a:lnTo>
                  <a:pt x="13372395" y="1677628"/>
                </a:lnTo>
                <a:lnTo>
                  <a:pt x="0" y="1677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8"/>
          <p:cNvSpPr/>
          <p:nvPr/>
        </p:nvSpPr>
        <p:spPr>
          <a:xfrm>
            <a:off x="6760505" y="170007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0" y="0"/>
                </a:lnTo>
                <a:lnTo>
                  <a:pt x="1033190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8"/>
          <p:cNvSpPr/>
          <p:nvPr/>
        </p:nvSpPr>
        <p:spPr>
          <a:xfrm>
            <a:off x="1866900" y="200039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1" y="0"/>
                </a:lnTo>
                <a:lnTo>
                  <a:pt x="1033191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>
            <a:off x="-538382" y="3368234"/>
            <a:ext cx="2171920" cy="2057400"/>
          </a:xfrm>
          <a:custGeom>
            <a:avLst/>
            <a:gdLst/>
            <a:ahLst/>
            <a:cxnLst/>
            <a:rect l="l" t="t" r="r" b="b"/>
            <a:pathLst>
              <a:path w="4343839" h="4114800" extrusionOk="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4" name="Google Shape;224;p8"/>
          <p:cNvSpPr/>
          <p:nvPr/>
        </p:nvSpPr>
        <p:spPr>
          <a:xfrm rot="742364">
            <a:off x="7872098" y="-223306"/>
            <a:ext cx="1597236" cy="1423832"/>
          </a:xfrm>
          <a:custGeom>
            <a:avLst/>
            <a:gdLst/>
            <a:ahLst/>
            <a:cxnLst/>
            <a:rect l="l" t="t" r="r" b="b"/>
            <a:pathLst>
              <a:path w="2554265" h="2378660" extrusionOk="0">
                <a:moveTo>
                  <a:pt x="0" y="0"/>
                </a:moveTo>
                <a:lnTo>
                  <a:pt x="2554266" y="0"/>
                </a:lnTo>
                <a:lnTo>
                  <a:pt x="2554266" y="2378660"/>
                </a:lnTo>
                <a:lnTo>
                  <a:pt x="0" y="2378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5B61C-37B5-2240-1395-24018649698A}"/>
              </a:ext>
            </a:extLst>
          </p:cNvPr>
          <p:cNvSpPr txBox="1"/>
          <p:nvPr/>
        </p:nvSpPr>
        <p:spPr>
          <a:xfrm>
            <a:off x="2569029" y="200039"/>
            <a:ext cx="419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18EDA-D613-D0EF-9960-AD01B58C46D5}"/>
              </a:ext>
            </a:extLst>
          </p:cNvPr>
          <p:cNvSpPr txBox="1"/>
          <p:nvPr/>
        </p:nvSpPr>
        <p:spPr>
          <a:xfrm>
            <a:off x="674914" y="1926609"/>
            <a:ext cx="7794172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- GRADE 5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SEASONS AND THE WEATHER 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LESSON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4, 5, 6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4B693-3785-0A09-82C1-584C28283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5" b="1755"/>
          <a:stretch/>
        </p:blipFill>
        <p:spPr>
          <a:xfrm>
            <a:off x="2409825" y="610424"/>
            <a:ext cx="4324349" cy="2106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100852" y="2642915"/>
            <a:ext cx="8922123" cy="2426626"/>
          </a:xfrm>
          <a:prstGeom prst="rect">
            <a:avLst/>
          </a:prstGeom>
          <a:solidFill>
            <a:srgbClr val="F9C7CA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8513" indent="-798513" algn="just">
              <a:lnSpc>
                <a:spcPct val="150000"/>
              </a:lnSpc>
            </a:pPr>
            <a:r>
              <a:rPr lang="en-US" sz="2600" b="1" dirty="0">
                <a:solidFill>
                  <a:srgbClr val="231F20"/>
                </a:solidFill>
                <a:latin typeface="Comic Sans MS" panose="030F0702030302020204" pitchFamily="66" charset="0"/>
              </a:rPr>
              <a:t>1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A:</a:t>
            </a:r>
            <a:r>
              <a:rPr lang="en-US" sz="26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How’s ___________ in 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Japan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Akiko?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It’s cool and windy. It’s autumn.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marL="463550" indent="-58738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do you usually wear 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at this time of year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?</a:t>
            </a:r>
          </a:p>
          <a:p>
            <a:pPr marL="463550" indent="-58738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I wear ___________ and a __________.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F55BE5-CB77-4B7D-9123-03D30E4830D3}"/>
              </a:ext>
            </a:extLst>
          </p:cNvPr>
          <p:cNvSpPr/>
          <p:nvPr/>
        </p:nvSpPr>
        <p:spPr>
          <a:xfrm>
            <a:off x="2501900" y="86390"/>
            <a:ext cx="4140200" cy="504160"/>
          </a:xfrm>
          <a:custGeom>
            <a:avLst/>
            <a:gdLst>
              <a:gd name="connsiteX0" fmla="*/ 0 w 4140200"/>
              <a:gd name="connsiteY0" fmla="*/ 107366 h 504160"/>
              <a:gd name="connsiteX1" fmla="*/ 107366 w 4140200"/>
              <a:gd name="connsiteY1" fmla="*/ 0 h 504160"/>
              <a:gd name="connsiteX2" fmla="*/ 707402 w 4140200"/>
              <a:gd name="connsiteY2" fmla="*/ 0 h 504160"/>
              <a:gd name="connsiteX3" fmla="*/ 1189674 w 4140200"/>
              <a:gd name="connsiteY3" fmla="*/ 0 h 504160"/>
              <a:gd name="connsiteX4" fmla="*/ 1789709 w 4140200"/>
              <a:gd name="connsiteY4" fmla="*/ 0 h 504160"/>
              <a:gd name="connsiteX5" fmla="*/ 2350491 w 4140200"/>
              <a:gd name="connsiteY5" fmla="*/ 0 h 504160"/>
              <a:gd name="connsiteX6" fmla="*/ 2911272 w 4140200"/>
              <a:gd name="connsiteY6" fmla="*/ 0 h 504160"/>
              <a:gd name="connsiteX7" fmla="*/ 3393543 w 4140200"/>
              <a:gd name="connsiteY7" fmla="*/ 0 h 504160"/>
              <a:gd name="connsiteX8" fmla="*/ 4032834 w 4140200"/>
              <a:gd name="connsiteY8" fmla="*/ 0 h 504160"/>
              <a:gd name="connsiteX9" fmla="*/ 4140200 w 4140200"/>
              <a:gd name="connsiteY9" fmla="*/ 107366 h 504160"/>
              <a:gd name="connsiteX10" fmla="*/ 4140200 w 4140200"/>
              <a:gd name="connsiteY10" fmla="*/ 396794 h 504160"/>
              <a:gd name="connsiteX11" fmla="*/ 4032834 w 4140200"/>
              <a:gd name="connsiteY11" fmla="*/ 504160 h 504160"/>
              <a:gd name="connsiteX12" fmla="*/ 3589817 w 4140200"/>
              <a:gd name="connsiteY12" fmla="*/ 504160 h 504160"/>
              <a:gd name="connsiteX13" fmla="*/ 2950526 w 4140200"/>
              <a:gd name="connsiteY13" fmla="*/ 504160 h 504160"/>
              <a:gd name="connsiteX14" fmla="*/ 2429000 w 4140200"/>
              <a:gd name="connsiteY14" fmla="*/ 504160 h 504160"/>
              <a:gd name="connsiteX15" fmla="*/ 1868219 w 4140200"/>
              <a:gd name="connsiteY15" fmla="*/ 504160 h 504160"/>
              <a:gd name="connsiteX16" fmla="*/ 1346692 w 4140200"/>
              <a:gd name="connsiteY16" fmla="*/ 504160 h 504160"/>
              <a:gd name="connsiteX17" fmla="*/ 825166 w 4140200"/>
              <a:gd name="connsiteY17" fmla="*/ 504160 h 504160"/>
              <a:gd name="connsiteX18" fmla="*/ 107366 w 4140200"/>
              <a:gd name="connsiteY18" fmla="*/ 504160 h 504160"/>
              <a:gd name="connsiteX19" fmla="*/ 0 w 4140200"/>
              <a:gd name="connsiteY19" fmla="*/ 396794 h 504160"/>
              <a:gd name="connsiteX20" fmla="*/ 0 w 4140200"/>
              <a:gd name="connsiteY20" fmla="*/ 107366 h 50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504160" fill="none" extrusionOk="0">
                <a:moveTo>
                  <a:pt x="0" y="107366"/>
                </a:moveTo>
                <a:cubicBezTo>
                  <a:pt x="-7238" y="46736"/>
                  <a:pt x="41347" y="13013"/>
                  <a:pt x="107366" y="0"/>
                </a:cubicBezTo>
                <a:cubicBezTo>
                  <a:pt x="258724" y="-49286"/>
                  <a:pt x="531126" y="58937"/>
                  <a:pt x="707402" y="0"/>
                </a:cubicBezTo>
                <a:cubicBezTo>
                  <a:pt x="883678" y="-58937"/>
                  <a:pt x="1059620" y="24100"/>
                  <a:pt x="1189674" y="0"/>
                </a:cubicBezTo>
                <a:cubicBezTo>
                  <a:pt x="1319728" y="-24100"/>
                  <a:pt x="1622785" y="23261"/>
                  <a:pt x="1789709" y="0"/>
                </a:cubicBezTo>
                <a:cubicBezTo>
                  <a:pt x="1956634" y="-23261"/>
                  <a:pt x="2173483" y="8538"/>
                  <a:pt x="2350491" y="0"/>
                </a:cubicBezTo>
                <a:cubicBezTo>
                  <a:pt x="2527499" y="-8538"/>
                  <a:pt x="2773106" y="49938"/>
                  <a:pt x="2911272" y="0"/>
                </a:cubicBezTo>
                <a:cubicBezTo>
                  <a:pt x="3049438" y="-49938"/>
                  <a:pt x="3286481" y="40375"/>
                  <a:pt x="3393543" y="0"/>
                </a:cubicBezTo>
                <a:cubicBezTo>
                  <a:pt x="3500605" y="-40375"/>
                  <a:pt x="3788351" y="53756"/>
                  <a:pt x="4032834" y="0"/>
                </a:cubicBezTo>
                <a:cubicBezTo>
                  <a:pt x="4094677" y="3881"/>
                  <a:pt x="4141969" y="56881"/>
                  <a:pt x="4140200" y="107366"/>
                </a:cubicBezTo>
                <a:cubicBezTo>
                  <a:pt x="4163761" y="173132"/>
                  <a:pt x="4138126" y="309335"/>
                  <a:pt x="4140200" y="396794"/>
                </a:cubicBezTo>
                <a:cubicBezTo>
                  <a:pt x="4137240" y="461767"/>
                  <a:pt x="4093711" y="503685"/>
                  <a:pt x="4032834" y="504160"/>
                </a:cubicBezTo>
                <a:cubicBezTo>
                  <a:pt x="3933171" y="537943"/>
                  <a:pt x="3709885" y="458813"/>
                  <a:pt x="3589817" y="504160"/>
                </a:cubicBezTo>
                <a:cubicBezTo>
                  <a:pt x="3469749" y="549507"/>
                  <a:pt x="3254604" y="460726"/>
                  <a:pt x="2950526" y="504160"/>
                </a:cubicBezTo>
                <a:cubicBezTo>
                  <a:pt x="2646448" y="547594"/>
                  <a:pt x="2648714" y="503968"/>
                  <a:pt x="2429000" y="504160"/>
                </a:cubicBezTo>
                <a:cubicBezTo>
                  <a:pt x="2209286" y="504352"/>
                  <a:pt x="2033221" y="451843"/>
                  <a:pt x="1868219" y="504160"/>
                </a:cubicBezTo>
                <a:cubicBezTo>
                  <a:pt x="1703217" y="556477"/>
                  <a:pt x="1503172" y="487953"/>
                  <a:pt x="1346692" y="504160"/>
                </a:cubicBezTo>
                <a:cubicBezTo>
                  <a:pt x="1190212" y="520367"/>
                  <a:pt x="1051047" y="473447"/>
                  <a:pt x="825166" y="504160"/>
                </a:cubicBezTo>
                <a:cubicBezTo>
                  <a:pt x="599285" y="534873"/>
                  <a:pt x="297199" y="504037"/>
                  <a:pt x="107366" y="504160"/>
                </a:cubicBezTo>
                <a:cubicBezTo>
                  <a:pt x="38042" y="504480"/>
                  <a:pt x="5298" y="458844"/>
                  <a:pt x="0" y="396794"/>
                </a:cubicBezTo>
                <a:cubicBezTo>
                  <a:pt x="-3394" y="309268"/>
                  <a:pt x="16945" y="247310"/>
                  <a:pt x="0" y="107366"/>
                </a:cubicBezTo>
                <a:close/>
              </a:path>
              <a:path w="4140200" h="504160" stroke="0" extrusionOk="0">
                <a:moveTo>
                  <a:pt x="0" y="107366"/>
                </a:moveTo>
                <a:cubicBezTo>
                  <a:pt x="-6222" y="40308"/>
                  <a:pt x="49771" y="-966"/>
                  <a:pt x="107366" y="0"/>
                </a:cubicBezTo>
                <a:cubicBezTo>
                  <a:pt x="201084" y="-28130"/>
                  <a:pt x="390936" y="37123"/>
                  <a:pt x="550383" y="0"/>
                </a:cubicBezTo>
                <a:cubicBezTo>
                  <a:pt x="709830" y="-37123"/>
                  <a:pt x="883713" y="38183"/>
                  <a:pt x="993400" y="0"/>
                </a:cubicBezTo>
                <a:cubicBezTo>
                  <a:pt x="1103087" y="-38183"/>
                  <a:pt x="1372622" y="15104"/>
                  <a:pt x="1475672" y="0"/>
                </a:cubicBezTo>
                <a:cubicBezTo>
                  <a:pt x="1578722" y="-15104"/>
                  <a:pt x="1764477" y="60180"/>
                  <a:pt x="1997198" y="0"/>
                </a:cubicBezTo>
                <a:cubicBezTo>
                  <a:pt x="2229919" y="-60180"/>
                  <a:pt x="2363750" y="25588"/>
                  <a:pt x="2557980" y="0"/>
                </a:cubicBezTo>
                <a:cubicBezTo>
                  <a:pt x="2752210" y="-25588"/>
                  <a:pt x="2955007" y="40695"/>
                  <a:pt x="3079506" y="0"/>
                </a:cubicBezTo>
                <a:cubicBezTo>
                  <a:pt x="3204005" y="-40695"/>
                  <a:pt x="3618186" y="84497"/>
                  <a:pt x="4032834" y="0"/>
                </a:cubicBezTo>
                <a:cubicBezTo>
                  <a:pt x="4094670" y="-5010"/>
                  <a:pt x="4128133" y="58443"/>
                  <a:pt x="4140200" y="107366"/>
                </a:cubicBezTo>
                <a:cubicBezTo>
                  <a:pt x="4150314" y="210877"/>
                  <a:pt x="4109299" y="252198"/>
                  <a:pt x="4140200" y="396794"/>
                </a:cubicBezTo>
                <a:cubicBezTo>
                  <a:pt x="4150396" y="451404"/>
                  <a:pt x="4088330" y="505862"/>
                  <a:pt x="4032834" y="504160"/>
                </a:cubicBezTo>
                <a:cubicBezTo>
                  <a:pt x="3789887" y="559552"/>
                  <a:pt x="3723880" y="447091"/>
                  <a:pt x="3432798" y="504160"/>
                </a:cubicBezTo>
                <a:cubicBezTo>
                  <a:pt x="3141716" y="561229"/>
                  <a:pt x="3136529" y="479786"/>
                  <a:pt x="2950526" y="504160"/>
                </a:cubicBezTo>
                <a:cubicBezTo>
                  <a:pt x="2764523" y="528534"/>
                  <a:pt x="2621099" y="503559"/>
                  <a:pt x="2389745" y="504160"/>
                </a:cubicBezTo>
                <a:cubicBezTo>
                  <a:pt x="2158391" y="504761"/>
                  <a:pt x="1943319" y="487933"/>
                  <a:pt x="1828964" y="504160"/>
                </a:cubicBezTo>
                <a:cubicBezTo>
                  <a:pt x="1714609" y="520387"/>
                  <a:pt x="1376728" y="463952"/>
                  <a:pt x="1228928" y="504160"/>
                </a:cubicBezTo>
                <a:cubicBezTo>
                  <a:pt x="1081128" y="544368"/>
                  <a:pt x="912689" y="461545"/>
                  <a:pt x="746657" y="504160"/>
                </a:cubicBezTo>
                <a:cubicBezTo>
                  <a:pt x="580625" y="546775"/>
                  <a:pt x="354490" y="445868"/>
                  <a:pt x="107366" y="504160"/>
                </a:cubicBezTo>
                <a:cubicBezTo>
                  <a:pt x="46522" y="500602"/>
                  <a:pt x="13118" y="454929"/>
                  <a:pt x="0" y="396794"/>
                </a:cubicBezTo>
                <a:cubicBezTo>
                  <a:pt x="-31254" y="324247"/>
                  <a:pt x="22237" y="231688"/>
                  <a:pt x="0" y="10736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585566" y="2716874"/>
            <a:ext cx="7972868" cy="2426626"/>
          </a:xfrm>
          <a:prstGeom prst="rect">
            <a:avLst/>
          </a:prstGeom>
          <a:solidFill>
            <a:srgbClr val="F9C7CA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8513" indent="-798513" algn="just">
              <a:lnSpc>
                <a:spcPct val="150000"/>
              </a:lnSpc>
            </a:pPr>
            <a:r>
              <a:rPr lang="en-US" sz="2600" b="1" dirty="0">
                <a:solidFill>
                  <a:srgbClr val="231F20"/>
                </a:solidFill>
                <a:latin typeface="Comic Sans MS" panose="030F0702030302020204" pitchFamily="66" charset="0"/>
              </a:rPr>
              <a:t>2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en-US" sz="26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What season is it in London now, Tom?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It’s ___________. It’s very cold and snowy. 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What ________________ in winter? 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I wear ___________ and a coat.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F55BE5-CB77-4B7D-9123-03D30E4830D3}"/>
              </a:ext>
            </a:extLst>
          </p:cNvPr>
          <p:cNvSpPr/>
          <p:nvPr/>
        </p:nvSpPr>
        <p:spPr>
          <a:xfrm>
            <a:off x="2501900" y="56410"/>
            <a:ext cx="4140200" cy="469802"/>
          </a:xfrm>
          <a:custGeom>
            <a:avLst/>
            <a:gdLst>
              <a:gd name="connsiteX0" fmla="*/ 0 w 4140200"/>
              <a:gd name="connsiteY0" fmla="*/ 100049 h 469802"/>
              <a:gd name="connsiteX1" fmla="*/ 100049 w 4140200"/>
              <a:gd name="connsiteY1" fmla="*/ 0 h 469802"/>
              <a:gd name="connsiteX2" fmla="*/ 702322 w 4140200"/>
              <a:gd name="connsiteY2" fmla="*/ 0 h 469802"/>
              <a:gd name="connsiteX3" fmla="*/ 1186391 w 4140200"/>
              <a:gd name="connsiteY3" fmla="*/ 0 h 469802"/>
              <a:gd name="connsiteX4" fmla="*/ 1788664 w 4140200"/>
              <a:gd name="connsiteY4" fmla="*/ 0 h 469802"/>
              <a:gd name="connsiteX5" fmla="*/ 2351536 w 4140200"/>
              <a:gd name="connsiteY5" fmla="*/ 0 h 469802"/>
              <a:gd name="connsiteX6" fmla="*/ 2914408 w 4140200"/>
              <a:gd name="connsiteY6" fmla="*/ 0 h 469802"/>
              <a:gd name="connsiteX7" fmla="*/ 3398477 w 4140200"/>
              <a:gd name="connsiteY7" fmla="*/ 0 h 469802"/>
              <a:gd name="connsiteX8" fmla="*/ 4040151 w 4140200"/>
              <a:gd name="connsiteY8" fmla="*/ 0 h 469802"/>
              <a:gd name="connsiteX9" fmla="*/ 4140200 w 4140200"/>
              <a:gd name="connsiteY9" fmla="*/ 100049 h 469802"/>
              <a:gd name="connsiteX10" fmla="*/ 4140200 w 4140200"/>
              <a:gd name="connsiteY10" fmla="*/ 369753 h 469802"/>
              <a:gd name="connsiteX11" fmla="*/ 4040151 w 4140200"/>
              <a:gd name="connsiteY11" fmla="*/ 469802 h 469802"/>
              <a:gd name="connsiteX12" fmla="*/ 3595482 w 4140200"/>
              <a:gd name="connsiteY12" fmla="*/ 469802 h 469802"/>
              <a:gd name="connsiteX13" fmla="*/ 2953809 w 4140200"/>
              <a:gd name="connsiteY13" fmla="*/ 469802 h 469802"/>
              <a:gd name="connsiteX14" fmla="*/ 2430338 w 4140200"/>
              <a:gd name="connsiteY14" fmla="*/ 469802 h 469802"/>
              <a:gd name="connsiteX15" fmla="*/ 1867466 w 4140200"/>
              <a:gd name="connsiteY15" fmla="*/ 469802 h 469802"/>
              <a:gd name="connsiteX16" fmla="*/ 1343995 w 4140200"/>
              <a:gd name="connsiteY16" fmla="*/ 469802 h 469802"/>
              <a:gd name="connsiteX17" fmla="*/ 820525 w 4140200"/>
              <a:gd name="connsiteY17" fmla="*/ 469802 h 469802"/>
              <a:gd name="connsiteX18" fmla="*/ 100049 w 4140200"/>
              <a:gd name="connsiteY18" fmla="*/ 469802 h 469802"/>
              <a:gd name="connsiteX19" fmla="*/ 0 w 4140200"/>
              <a:gd name="connsiteY19" fmla="*/ 369753 h 469802"/>
              <a:gd name="connsiteX20" fmla="*/ 0 w 4140200"/>
              <a:gd name="connsiteY20" fmla="*/ 100049 h 46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469802" fill="none" extrusionOk="0">
                <a:moveTo>
                  <a:pt x="0" y="100049"/>
                </a:moveTo>
                <a:cubicBezTo>
                  <a:pt x="-5468" y="43786"/>
                  <a:pt x="41156" y="7040"/>
                  <a:pt x="100049" y="0"/>
                </a:cubicBezTo>
                <a:cubicBezTo>
                  <a:pt x="303357" y="-12152"/>
                  <a:pt x="401344" y="44893"/>
                  <a:pt x="702322" y="0"/>
                </a:cubicBezTo>
                <a:cubicBezTo>
                  <a:pt x="1003300" y="-44893"/>
                  <a:pt x="990615" y="21602"/>
                  <a:pt x="1186391" y="0"/>
                </a:cubicBezTo>
                <a:cubicBezTo>
                  <a:pt x="1382167" y="-21602"/>
                  <a:pt x="1567412" y="41626"/>
                  <a:pt x="1788664" y="0"/>
                </a:cubicBezTo>
                <a:cubicBezTo>
                  <a:pt x="2009916" y="-41626"/>
                  <a:pt x="2207176" y="44735"/>
                  <a:pt x="2351536" y="0"/>
                </a:cubicBezTo>
                <a:cubicBezTo>
                  <a:pt x="2495896" y="-44735"/>
                  <a:pt x="2663598" y="5921"/>
                  <a:pt x="2914408" y="0"/>
                </a:cubicBezTo>
                <a:cubicBezTo>
                  <a:pt x="3165218" y="-5921"/>
                  <a:pt x="3164359" y="19167"/>
                  <a:pt x="3398477" y="0"/>
                </a:cubicBezTo>
                <a:cubicBezTo>
                  <a:pt x="3632595" y="-19167"/>
                  <a:pt x="3838281" y="349"/>
                  <a:pt x="4040151" y="0"/>
                </a:cubicBezTo>
                <a:cubicBezTo>
                  <a:pt x="4097204" y="2740"/>
                  <a:pt x="4142284" y="55172"/>
                  <a:pt x="4140200" y="100049"/>
                </a:cubicBezTo>
                <a:cubicBezTo>
                  <a:pt x="4148920" y="193126"/>
                  <a:pt x="4113527" y="249748"/>
                  <a:pt x="4140200" y="369753"/>
                </a:cubicBezTo>
                <a:cubicBezTo>
                  <a:pt x="4133113" y="438601"/>
                  <a:pt x="4101411" y="467996"/>
                  <a:pt x="4040151" y="469802"/>
                </a:cubicBezTo>
                <a:cubicBezTo>
                  <a:pt x="3869429" y="493866"/>
                  <a:pt x="3768621" y="453008"/>
                  <a:pt x="3595482" y="469802"/>
                </a:cubicBezTo>
                <a:cubicBezTo>
                  <a:pt x="3422343" y="486596"/>
                  <a:pt x="3214524" y="432082"/>
                  <a:pt x="2953809" y="469802"/>
                </a:cubicBezTo>
                <a:cubicBezTo>
                  <a:pt x="2693094" y="507522"/>
                  <a:pt x="2607719" y="414765"/>
                  <a:pt x="2430338" y="469802"/>
                </a:cubicBezTo>
                <a:cubicBezTo>
                  <a:pt x="2252957" y="524839"/>
                  <a:pt x="2119781" y="409750"/>
                  <a:pt x="1867466" y="469802"/>
                </a:cubicBezTo>
                <a:cubicBezTo>
                  <a:pt x="1615151" y="529854"/>
                  <a:pt x="1452081" y="410654"/>
                  <a:pt x="1343995" y="469802"/>
                </a:cubicBezTo>
                <a:cubicBezTo>
                  <a:pt x="1235909" y="528950"/>
                  <a:pt x="980102" y="431487"/>
                  <a:pt x="820525" y="469802"/>
                </a:cubicBezTo>
                <a:cubicBezTo>
                  <a:pt x="660948" y="508117"/>
                  <a:pt x="320496" y="437423"/>
                  <a:pt x="100049" y="469802"/>
                </a:cubicBezTo>
                <a:cubicBezTo>
                  <a:pt x="41865" y="469895"/>
                  <a:pt x="7994" y="429163"/>
                  <a:pt x="0" y="369753"/>
                </a:cubicBezTo>
                <a:cubicBezTo>
                  <a:pt x="-24949" y="235749"/>
                  <a:pt x="14312" y="221035"/>
                  <a:pt x="0" y="100049"/>
                </a:cubicBezTo>
                <a:close/>
              </a:path>
              <a:path w="4140200" h="469802" stroke="0" extrusionOk="0">
                <a:moveTo>
                  <a:pt x="0" y="100049"/>
                </a:moveTo>
                <a:cubicBezTo>
                  <a:pt x="-6966" y="36104"/>
                  <a:pt x="55132" y="-5869"/>
                  <a:pt x="100049" y="0"/>
                </a:cubicBezTo>
                <a:cubicBezTo>
                  <a:pt x="213120" y="-42130"/>
                  <a:pt x="365827" y="42292"/>
                  <a:pt x="544718" y="0"/>
                </a:cubicBezTo>
                <a:cubicBezTo>
                  <a:pt x="723609" y="-42292"/>
                  <a:pt x="848513" y="50158"/>
                  <a:pt x="989386" y="0"/>
                </a:cubicBezTo>
                <a:cubicBezTo>
                  <a:pt x="1130259" y="-50158"/>
                  <a:pt x="1239720" y="34674"/>
                  <a:pt x="1473456" y="0"/>
                </a:cubicBezTo>
                <a:cubicBezTo>
                  <a:pt x="1707192" y="-34674"/>
                  <a:pt x="1833793" y="16758"/>
                  <a:pt x="1996927" y="0"/>
                </a:cubicBezTo>
                <a:cubicBezTo>
                  <a:pt x="2160061" y="-16758"/>
                  <a:pt x="2283559" y="4630"/>
                  <a:pt x="2559798" y="0"/>
                </a:cubicBezTo>
                <a:cubicBezTo>
                  <a:pt x="2836037" y="-4630"/>
                  <a:pt x="2851430" y="51597"/>
                  <a:pt x="3083269" y="0"/>
                </a:cubicBezTo>
                <a:cubicBezTo>
                  <a:pt x="3315108" y="-51597"/>
                  <a:pt x="3667230" y="26127"/>
                  <a:pt x="4040151" y="0"/>
                </a:cubicBezTo>
                <a:cubicBezTo>
                  <a:pt x="4097948" y="-5013"/>
                  <a:pt x="4132572" y="51351"/>
                  <a:pt x="4140200" y="100049"/>
                </a:cubicBezTo>
                <a:cubicBezTo>
                  <a:pt x="4164274" y="182816"/>
                  <a:pt x="4115122" y="291024"/>
                  <a:pt x="4140200" y="369753"/>
                </a:cubicBezTo>
                <a:cubicBezTo>
                  <a:pt x="4153027" y="419113"/>
                  <a:pt x="4081867" y="475865"/>
                  <a:pt x="4040151" y="469802"/>
                </a:cubicBezTo>
                <a:cubicBezTo>
                  <a:pt x="3764959" y="510723"/>
                  <a:pt x="3602160" y="443184"/>
                  <a:pt x="3437878" y="469802"/>
                </a:cubicBezTo>
                <a:cubicBezTo>
                  <a:pt x="3273596" y="496420"/>
                  <a:pt x="3164655" y="469340"/>
                  <a:pt x="2953809" y="469802"/>
                </a:cubicBezTo>
                <a:cubicBezTo>
                  <a:pt x="2742963" y="470264"/>
                  <a:pt x="2523899" y="446647"/>
                  <a:pt x="2390937" y="469802"/>
                </a:cubicBezTo>
                <a:cubicBezTo>
                  <a:pt x="2257975" y="492957"/>
                  <a:pt x="2068204" y="445385"/>
                  <a:pt x="1828065" y="469802"/>
                </a:cubicBezTo>
                <a:cubicBezTo>
                  <a:pt x="1587926" y="494219"/>
                  <a:pt x="1431545" y="468046"/>
                  <a:pt x="1225792" y="469802"/>
                </a:cubicBezTo>
                <a:cubicBezTo>
                  <a:pt x="1020039" y="471558"/>
                  <a:pt x="917831" y="435649"/>
                  <a:pt x="741723" y="469802"/>
                </a:cubicBezTo>
                <a:cubicBezTo>
                  <a:pt x="565615" y="503955"/>
                  <a:pt x="272582" y="397559"/>
                  <a:pt x="100049" y="469802"/>
                </a:cubicBezTo>
                <a:cubicBezTo>
                  <a:pt x="41869" y="463078"/>
                  <a:pt x="12297" y="423919"/>
                  <a:pt x="0" y="369753"/>
                </a:cubicBezTo>
                <a:cubicBezTo>
                  <a:pt x="-15652" y="261613"/>
                  <a:pt x="7027" y="224004"/>
                  <a:pt x="0" y="100049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62C086-B9EF-4D02-B373-B40AB6792C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" b="17"/>
          <a:stretch/>
        </p:blipFill>
        <p:spPr>
          <a:xfrm>
            <a:off x="2368550" y="603250"/>
            <a:ext cx="4362449" cy="21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701A84-9146-4EDC-B155-A070346553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" b="17"/>
          <a:stretch/>
        </p:blipFill>
        <p:spPr>
          <a:xfrm>
            <a:off x="566877" y="661819"/>
            <a:ext cx="3810783" cy="2154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A6E60F-46D1-49DF-8943-267F53D7D2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" b="17"/>
          <a:stretch/>
        </p:blipFill>
        <p:spPr>
          <a:xfrm>
            <a:off x="4760458" y="685808"/>
            <a:ext cx="3810783" cy="215453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2F1BD1-022D-4B10-8960-217EDDB03F73}"/>
              </a:ext>
            </a:extLst>
          </p:cNvPr>
          <p:cNvSpPr/>
          <p:nvPr/>
        </p:nvSpPr>
        <p:spPr>
          <a:xfrm>
            <a:off x="2857898" y="57240"/>
            <a:ext cx="3428204" cy="617502"/>
          </a:xfrm>
          <a:custGeom>
            <a:avLst/>
            <a:gdLst>
              <a:gd name="connsiteX0" fmla="*/ 0 w 3428204"/>
              <a:gd name="connsiteY0" fmla="*/ 131503 h 617502"/>
              <a:gd name="connsiteX1" fmla="*/ 131503 w 3428204"/>
              <a:gd name="connsiteY1" fmla="*/ 0 h 617502"/>
              <a:gd name="connsiteX2" fmla="*/ 564080 w 3428204"/>
              <a:gd name="connsiteY2" fmla="*/ 0 h 617502"/>
              <a:gd name="connsiteX3" fmla="*/ 1091613 w 3428204"/>
              <a:gd name="connsiteY3" fmla="*/ 0 h 617502"/>
              <a:gd name="connsiteX4" fmla="*/ 1682450 w 3428204"/>
              <a:gd name="connsiteY4" fmla="*/ 0 h 617502"/>
              <a:gd name="connsiteX5" fmla="*/ 2146679 w 3428204"/>
              <a:gd name="connsiteY5" fmla="*/ 0 h 617502"/>
              <a:gd name="connsiteX6" fmla="*/ 2705864 w 3428204"/>
              <a:gd name="connsiteY6" fmla="*/ 0 h 617502"/>
              <a:gd name="connsiteX7" fmla="*/ 3296701 w 3428204"/>
              <a:gd name="connsiteY7" fmla="*/ 0 h 617502"/>
              <a:gd name="connsiteX8" fmla="*/ 3428204 w 3428204"/>
              <a:gd name="connsiteY8" fmla="*/ 131503 h 617502"/>
              <a:gd name="connsiteX9" fmla="*/ 3428204 w 3428204"/>
              <a:gd name="connsiteY9" fmla="*/ 485999 h 617502"/>
              <a:gd name="connsiteX10" fmla="*/ 3296701 w 3428204"/>
              <a:gd name="connsiteY10" fmla="*/ 617502 h 617502"/>
              <a:gd name="connsiteX11" fmla="*/ 2737516 w 3428204"/>
              <a:gd name="connsiteY11" fmla="*/ 617502 h 617502"/>
              <a:gd name="connsiteX12" fmla="*/ 2273287 w 3428204"/>
              <a:gd name="connsiteY12" fmla="*/ 617502 h 617502"/>
              <a:gd name="connsiteX13" fmla="*/ 1745754 w 3428204"/>
              <a:gd name="connsiteY13" fmla="*/ 617502 h 617502"/>
              <a:gd name="connsiteX14" fmla="*/ 1186569 w 3428204"/>
              <a:gd name="connsiteY14" fmla="*/ 617502 h 617502"/>
              <a:gd name="connsiteX15" fmla="*/ 595732 w 3428204"/>
              <a:gd name="connsiteY15" fmla="*/ 617502 h 617502"/>
              <a:gd name="connsiteX16" fmla="*/ 131503 w 3428204"/>
              <a:gd name="connsiteY16" fmla="*/ 617502 h 617502"/>
              <a:gd name="connsiteX17" fmla="*/ 0 w 3428204"/>
              <a:gd name="connsiteY17" fmla="*/ 485999 h 617502"/>
              <a:gd name="connsiteX18" fmla="*/ 0 w 3428204"/>
              <a:gd name="connsiteY18" fmla="*/ 131503 h 61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8204" h="617502" fill="none" extrusionOk="0">
                <a:moveTo>
                  <a:pt x="0" y="131503"/>
                </a:moveTo>
                <a:cubicBezTo>
                  <a:pt x="4632" y="60941"/>
                  <a:pt x="40253" y="4313"/>
                  <a:pt x="131503" y="0"/>
                </a:cubicBezTo>
                <a:cubicBezTo>
                  <a:pt x="297178" y="-49031"/>
                  <a:pt x="431927" y="21055"/>
                  <a:pt x="564080" y="0"/>
                </a:cubicBezTo>
                <a:cubicBezTo>
                  <a:pt x="696233" y="-21055"/>
                  <a:pt x="843632" y="51334"/>
                  <a:pt x="1091613" y="0"/>
                </a:cubicBezTo>
                <a:cubicBezTo>
                  <a:pt x="1339594" y="-51334"/>
                  <a:pt x="1450872" y="68286"/>
                  <a:pt x="1682450" y="0"/>
                </a:cubicBezTo>
                <a:cubicBezTo>
                  <a:pt x="1914028" y="-68286"/>
                  <a:pt x="1971735" y="21401"/>
                  <a:pt x="2146679" y="0"/>
                </a:cubicBezTo>
                <a:cubicBezTo>
                  <a:pt x="2321623" y="-21401"/>
                  <a:pt x="2483657" y="37257"/>
                  <a:pt x="2705864" y="0"/>
                </a:cubicBezTo>
                <a:cubicBezTo>
                  <a:pt x="2928071" y="-37257"/>
                  <a:pt x="3166568" y="56241"/>
                  <a:pt x="3296701" y="0"/>
                </a:cubicBezTo>
                <a:cubicBezTo>
                  <a:pt x="3377109" y="-2601"/>
                  <a:pt x="3418730" y="75866"/>
                  <a:pt x="3428204" y="131503"/>
                </a:cubicBezTo>
                <a:cubicBezTo>
                  <a:pt x="3448952" y="208072"/>
                  <a:pt x="3413335" y="351017"/>
                  <a:pt x="3428204" y="485999"/>
                </a:cubicBezTo>
                <a:cubicBezTo>
                  <a:pt x="3440132" y="576811"/>
                  <a:pt x="3371253" y="627090"/>
                  <a:pt x="3296701" y="617502"/>
                </a:cubicBezTo>
                <a:cubicBezTo>
                  <a:pt x="3166497" y="676805"/>
                  <a:pt x="2967464" y="588290"/>
                  <a:pt x="2737516" y="617502"/>
                </a:cubicBezTo>
                <a:cubicBezTo>
                  <a:pt x="2507569" y="646714"/>
                  <a:pt x="2371435" y="607787"/>
                  <a:pt x="2273287" y="617502"/>
                </a:cubicBezTo>
                <a:cubicBezTo>
                  <a:pt x="2175139" y="627217"/>
                  <a:pt x="2009007" y="591867"/>
                  <a:pt x="1745754" y="617502"/>
                </a:cubicBezTo>
                <a:cubicBezTo>
                  <a:pt x="1482501" y="643137"/>
                  <a:pt x="1311582" y="573665"/>
                  <a:pt x="1186569" y="617502"/>
                </a:cubicBezTo>
                <a:cubicBezTo>
                  <a:pt x="1061557" y="661339"/>
                  <a:pt x="871338" y="550827"/>
                  <a:pt x="595732" y="617502"/>
                </a:cubicBezTo>
                <a:cubicBezTo>
                  <a:pt x="320126" y="684177"/>
                  <a:pt x="277080" y="566801"/>
                  <a:pt x="131503" y="617502"/>
                </a:cubicBezTo>
                <a:cubicBezTo>
                  <a:pt x="64008" y="602255"/>
                  <a:pt x="-4796" y="554886"/>
                  <a:pt x="0" y="485999"/>
                </a:cubicBezTo>
                <a:cubicBezTo>
                  <a:pt x="-26753" y="403001"/>
                  <a:pt x="3392" y="297195"/>
                  <a:pt x="0" y="131503"/>
                </a:cubicBezTo>
                <a:close/>
              </a:path>
              <a:path w="3428204" h="617502" stroke="0" extrusionOk="0">
                <a:moveTo>
                  <a:pt x="0" y="131503"/>
                </a:moveTo>
                <a:cubicBezTo>
                  <a:pt x="-1424" y="57099"/>
                  <a:pt x="63250" y="-2483"/>
                  <a:pt x="131503" y="0"/>
                </a:cubicBezTo>
                <a:cubicBezTo>
                  <a:pt x="248633" y="-29335"/>
                  <a:pt x="438879" y="30972"/>
                  <a:pt x="564080" y="0"/>
                </a:cubicBezTo>
                <a:cubicBezTo>
                  <a:pt x="689281" y="-30972"/>
                  <a:pt x="890215" y="42997"/>
                  <a:pt x="996657" y="0"/>
                </a:cubicBezTo>
                <a:cubicBezTo>
                  <a:pt x="1103099" y="-42997"/>
                  <a:pt x="1312605" y="51961"/>
                  <a:pt x="1460886" y="0"/>
                </a:cubicBezTo>
                <a:cubicBezTo>
                  <a:pt x="1609167" y="-51961"/>
                  <a:pt x="1838093" y="2148"/>
                  <a:pt x="1956767" y="0"/>
                </a:cubicBezTo>
                <a:cubicBezTo>
                  <a:pt x="2075441" y="-2148"/>
                  <a:pt x="2320462" y="12421"/>
                  <a:pt x="2484300" y="0"/>
                </a:cubicBezTo>
                <a:cubicBezTo>
                  <a:pt x="2648138" y="-12421"/>
                  <a:pt x="3122436" y="38004"/>
                  <a:pt x="3296701" y="0"/>
                </a:cubicBezTo>
                <a:cubicBezTo>
                  <a:pt x="3358362" y="14592"/>
                  <a:pt x="3432688" y="47504"/>
                  <a:pt x="3428204" y="131503"/>
                </a:cubicBezTo>
                <a:cubicBezTo>
                  <a:pt x="3428634" y="249243"/>
                  <a:pt x="3417861" y="310635"/>
                  <a:pt x="3428204" y="485999"/>
                </a:cubicBezTo>
                <a:cubicBezTo>
                  <a:pt x="3426081" y="554280"/>
                  <a:pt x="3378605" y="622072"/>
                  <a:pt x="3296701" y="617502"/>
                </a:cubicBezTo>
                <a:cubicBezTo>
                  <a:pt x="3046066" y="663429"/>
                  <a:pt x="2854472" y="568920"/>
                  <a:pt x="2737516" y="617502"/>
                </a:cubicBezTo>
                <a:cubicBezTo>
                  <a:pt x="2620560" y="666084"/>
                  <a:pt x="2317956" y="605909"/>
                  <a:pt x="2146679" y="617502"/>
                </a:cubicBezTo>
                <a:cubicBezTo>
                  <a:pt x="1975402" y="629095"/>
                  <a:pt x="1804175" y="570605"/>
                  <a:pt x="1682450" y="617502"/>
                </a:cubicBezTo>
                <a:cubicBezTo>
                  <a:pt x="1560725" y="664399"/>
                  <a:pt x="1411592" y="588872"/>
                  <a:pt x="1154917" y="617502"/>
                </a:cubicBezTo>
                <a:cubicBezTo>
                  <a:pt x="898242" y="646132"/>
                  <a:pt x="874378" y="606743"/>
                  <a:pt x="627384" y="617502"/>
                </a:cubicBezTo>
                <a:cubicBezTo>
                  <a:pt x="380390" y="628261"/>
                  <a:pt x="307810" y="588701"/>
                  <a:pt x="131503" y="617502"/>
                </a:cubicBezTo>
                <a:cubicBezTo>
                  <a:pt x="55270" y="618985"/>
                  <a:pt x="-4649" y="548041"/>
                  <a:pt x="0" y="485999"/>
                </a:cubicBezTo>
                <a:cubicBezTo>
                  <a:pt x="-39797" y="383384"/>
                  <a:pt x="2008" y="283606"/>
                  <a:pt x="0" y="13150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Comic Sans MS" panose="030F0702030302020204" pitchFamily="66" charset="0"/>
              </a:rPr>
              <a:t>Let’s check.</a:t>
            </a:r>
            <a:endParaRPr lang="en-US" sz="3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A6F4AE-635F-4BC3-A964-C6331C945FFA}"/>
              </a:ext>
            </a:extLst>
          </p:cNvPr>
          <p:cNvSpPr txBox="1"/>
          <p:nvPr/>
        </p:nvSpPr>
        <p:spPr>
          <a:xfrm>
            <a:off x="56446" y="3088420"/>
            <a:ext cx="4704012" cy="1898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5425" indent="-225425">
              <a:lnSpc>
                <a:spcPct val="150000"/>
              </a:lnSpc>
            </a:pPr>
            <a:r>
              <a:rPr lang="en-US" sz="1600" b="1" dirty="0">
                <a:solidFill>
                  <a:srgbClr val="231F20"/>
                </a:solidFill>
                <a:latin typeface="Comic Sans MS" panose="030F0702030302020204" pitchFamily="66" charset="0"/>
              </a:rPr>
              <a:t>1</a:t>
            </a:r>
            <a:r>
              <a:rPr lang="en-US" sz="1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en-US" sz="16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How’s ___________ in 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Japan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Akiko?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</a:p>
          <a:p>
            <a:pPr marL="225425" indent="-55563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It’s cool and windy. It’s autumn.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marL="463550" indent="-293688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do you usually wear 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at this time of year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?</a:t>
            </a:r>
          </a:p>
          <a:p>
            <a:pPr marL="463550" indent="-293688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I wear _____ and a ______.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Google Shape;1768;p43">
            <a:extLst>
              <a:ext uri="{FF2B5EF4-FFF2-40B4-BE49-F238E27FC236}">
                <a16:creationId xmlns:a16="http://schemas.microsoft.com/office/drawing/2014/main" id="{CBFD7D08-FBBD-41C3-B67E-761A178EA9EF}"/>
              </a:ext>
            </a:extLst>
          </p:cNvPr>
          <p:cNvSpPr txBox="1">
            <a:spLocks/>
          </p:cNvSpPr>
          <p:nvPr/>
        </p:nvSpPr>
        <p:spPr>
          <a:xfrm>
            <a:off x="1112423" y="3064431"/>
            <a:ext cx="161170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the weather</a:t>
            </a:r>
          </a:p>
        </p:txBody>
      </p:sp>
      <p:sp>
        <p:nvSpPr>
          <p:cNvPr id="19" name="Google Shape;1768;p43">
            <a:extLst>
              <a:ext uri="{FF2B5EF4-FFF2-40B4-BE49-F238E27FC236}">
                <a16:creationId xmlns:a16="http://schemas.microsoft.com/office/drawing/2014/main" id="{55A38980-F50E-4A3C-ACCD-ACBB9982E623}"/>
              </a:ext>
            </a:extLst>
          </p:cNvPr>
          <p:cNvSpPr txBox="1">
            <a:spLocks/>
          </p:cNvSpPr>
          <p:nvPr/>
        </p:nvSpPr>
        <p:spPr>
          <a:xfrm>
            <a:off x="1057491" y="4521097"/>
            <a:ext cx="1217322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jeans</a:t>
            </a:r>
          </a:p>
        </p:txBody>
      </p:sp>
      <p:sp>
        <p:nvSpPr>
          <p:cNvPr id="20" name="Google Shape;1768;p43">
            <a:extLst>
              <a:ext uri="{FF2B5EF4-FFF2-40B4-BE49-F238E27FC236}">
                <a16:creationId xmlns:a16="http://schemas.microsoft.com/office/drawing/2014/main" id="{089816C4-ABFC-4409-A157-6C6BF2D35C99}"/>
              </a:ext>
            </a:extLst>
          </p:cNvPr>
          <p:cNvSpPr txBox="1">
            <a:spLocks/>
          </p:cNvSpPr>
          <p:nvPr/>
        </p:nvSpPr>
        <p:spPr>
          <a:xfrm>
            <a:off x="2347894" y="4511182"/>
            <a:ext cx="1217322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jumper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DABC73-EE28-4683-9CBB-BC7A7C5A303E}"/>
              </a:ext>
            </a:extLst>
          </p:cNvPr>
          <p:cNvSpPr txBox="1"/>
          <p:nvPr/>
        </p:nvSpPr>
        <p:spPr>
          <a:xfrm>
            <a:off x="4760458" y="3088420"/>
            <a:ext cx="4383542" cy="152881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8513" indent="-798513" algn="just">
              <a:lnSpc>
                <a:spcPct val="150000"/>
              </a:lnSpc>
            </a:pPr>
            <a:r>
              <a:rPr lang="en-US" sz="1600" b="1" dirty="0">
                <a:solidFill>
                  <a:srgbClr val="231F20"/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en-US" sz="16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What season is it in London now, Tom?</a:t>
            </a:r>
          </a:p>
          <a:p>
            <a:pPr marL="798513" indent="-628650" algn="just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It’s ______. It’s very cold and snowy. </a:t>
            </a:r>
          </a:p>
          <a:p>
            <a:pPr marL="798513" indent="-628650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</a:t>
            </a:r>
            <a:r>
              <a:rPr lang="vi-V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What _________________ in</a:t>
            </a:r>
            <a:r>
              <a:rPr lang="vi-VN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winter? </a:t>
            </a:r>
          </a:p>
          <a:p>
            <a:pPr marL="798513" indent="-628650" algn="just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 wear ______ and a coat.</a:t>
            </a:r>
          </a:p>
        </p:txBody>
      </p:sp>
      <p:sp>
        <p:nvSpPr>
          <p:cNvPr id="22" name="Google Shape;1768;p43">
            <a:extLst>
              <a:ext uri="{FF2B5EF4-FFF2-40B4-BE49-F238E27FC236}">
                <a16:creationId xmlns:a16="http://schemas.microsoft.com/office/drawing/2014/main" id="{2B010721-5C71-49C7-BEF9-3ABDD9031B2E}"/>
              </a:ext>
            </a:extLst>
          </p:cNvPr>
          <p:cNvSpPr txBox="1">
            <a:spLocks/>
          </p:cNvSpPr>
          <p:nvPr/>
        </p:nvSpPr>
        <p:spPr>
          <a:xfrm>
            <a:off x="5471111" y="3425481"/>
            <a:ext cx="116290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winter</a:t>
            </a:r>
          </a:p>
        </p:txBody>
      </p:sp>
      <p:sp>
        <p:nvSpPr>
          <p:cNvPr id="25" name="Google Shape;1768;p43">
            <a:extLst>
              <a:ext uri="{FF2B5EF4-FFF2-40B4-BE49-F238E27FC236}">
                <a16:creationId xmlns:a16="http://schemas.microsoft.com/office/drawing/2014/main" id="{0DB5764F-E032-4DCD-B157-389790BECC9F}"/>
              </a:ext>
            </a:extLst>
          </p:cNvPr>
          <p:cNvSpPr txBox="1">
            <a:spLocks/>
          </p:cNvSpPr>
          <p:nvPr/>
        </p:nvSpPr>
        <p:spPr>
          <a:xfrm>
            <a:off x="5769243" y="3788402"/>
            <a:ext cx="230952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do you usually wear</a:t>
            </a:r>
          </a:p>
        </p:txBody>
      </p:sp>
      <p:sp>
        <p:nvSpPr>
          <p:cNvPr id="26" name="Google Shape;1768;p43">
            <a:extLst>
              <a:ext uri="{FF2B5EF4-FFF2-40B4-BE49-F238E27FC236}">
                <a16:creationId xmlns:a16="http://schemas.microsoft.com/office/drawing/2014/main" id="{DF405D20-E765-4FE9-A1DA-D0BA52B38E00}"/>
              </a:ext>
            </a:extLst>
          </p:cNvPr>
          <p:cNvSpPr txBox="1">
            <a:spLocks/>
          </p:cNvSpPr>
          <p:nvPr/>
        </p:nvSpPr>
        <p:spPr>
          <a:xfrm>
            <a:off x="5761503" y="4124821"/>
            <a:ext cx="12803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jeans</a:t>
            </a:r>
          </a:p>
        </p:txBody>
      </p:sp>
    </p:spTree>
    <p:extLst>
      <p:ext uri="{BB962C8B-B14F-4D97-AF65-F5344CB8AC3E}">
        <p14:creationId xmlns:p14="http://schemas.microsoft.com/office/powerpoint/2010/main" val="16185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 animBg="1"/>
      <p:bldP spid="22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5000" b="-2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238491" y="2400301"/>
            <a:ext cx="672076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5" name="sound1">
            <a:hlinkClick r:id="" action="ppaction://media"/>
            <a:extLst>
              <a:ext uri="{FF2B5EF4-FFF2-40B4-BE49-F238E27FC236}">
                <a16:creationId xmlns:a16="http://schemas.microsoft.com/office/drawing/2014/main" id="{14FA7980-06CF-4442-A257-4510BAD321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E3CF96-A7B8-4CDC-972D-F8177409EEAA}"/>
              </a:ext>
            </a:extLst>
          </p:cNvPr>
          <p:cNvGrpSpPr/>
          <p:nvPr/>
        </p:nvGrpSpPr>
        <p:grpSpPr>
          <a:xfrm>
            <a:off x="2488313" y="953535"/>
            <a:ext cx="3994934" cy="1725361"/>
            <a:chOff x="1779004" y="1127577"/>
            <a:chExt cx="1990105" cy="78036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" name="Speech Bubble: Rectangle with Corners Rounded 1">
              <a:extLst>
                <a:ext uri="{FF2B5EF4-FFF2-40B4-BE49-F238E27FC236}">
                  <a16:creationId xmlns:a16="http://schemas.microsoft.com/office/drawing/2014/main" id="{03CCB4E7-282F-4F32-BBB1-D75A43B03370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90105" cy="780364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296526 h 775984"/>
                <a:gd name="connsiteX1" fmla="*/ 95894 w 3124022"/>
                <a:gd name="connsiteY1" fmla="*/ 200632 h 775984"/>
                <a:gd name="connsiteX2" fmla="*/ 1718624 w 3124022"/>
                <a:gd name="connsiteY2" fmla="*/ 197746 h 775984"/>
                <a:gd name="connsiteX3" fmla="*/ 2608375 w 3124022"/>
                <a:gd name="connsiteY3" fmla="*/ 0 h 775984"/>
                <a:gd name="connsiteX4" fmla="*/ 2075536 w 3124022"/>
                <a:gd name="connsiteY4" fmla="*/ 199881 h 775984"/>
                <a:gd name="connsiteX5" fmla="*/ 3028128 w 3124022"/>
                <a:gd name="connsiteY5" fmla="*/ 200632 h 775984"/>
                <a:gd name="connsiteX6" fmla="*/ 3124022 w 3124022"/>
                <a:gd name="connsiteY6" fmla="*/ 296526 h 775984"/>
                <a:gd name="connsiteX7" fmla="*/ 3124022 w 3124022"/>
                <a:gd name="connsiteY7" fmla="*/ 296524 h 775984"/>
                <a:gd name="connsiteX8" fmla="*/ 3124022 w 3124022"/>
                <a:gd name="connsiteY8" fmla="*/ 296524 h 775984"/>
                <a:gd name="connsiteX9" fmla="*/ 3124022 w 3124022"/>
                <a:gd name="connsiteY9" fmla="*/ 440362 h 775984"/>
                <a:gd name="connsiteX10" fmla="*/ 3124022 w 3124022"/>
                <a:gd name="connsiteY10" fmla="*/ 680090 h 775984"/>
                <a:gd name="connsiteX11" fmla="*/ 3028128 w 3124022"/>
                <a:gd name="connsiteY11" fmla="*/ 775984 h 775984"/>
                <a:gd name="connsiteX12" fmla="*/ 2603352 w 3124022"/>
                <a:gd name="connsiteY12" fmla="*/ 775984 h 775984"/>
                <a:gd name="connsiteX13" fmla="*/ 1822346 w 3124022"/>
                <a:gd name="connsiteY13" fmla="*/ 775984 h 775984"/>
                <a:gd name="connsiteX14" fmla="*/ 1822346 w 3124022"/>
                <a:gd name="connsiteY14" fmla="*/ 775984 h 775984"/>
                <a:gd name="connsiteX15" fmla="*/ 95894 w 3124022"/>
                <a:gd name="connsiteY15" fmla="*/ 775984 h 775984"/>
                <a:gd name="connsiteX16" fmla="*/ 0 w 3124022"/>
                <a:gd name="connsiteY16" fmla="*/ 680090 h 775984"/>
                <a:gd name="connsiteX17" fmla="*/ 0 w 3124022"/>
                <a:gd name="connsiteY17" fmla="*/ 440362 h 775984"/>
                <a:gd name="connsiteX18" fmla="*/ 0 w 3124022"/>
                <a:gd name="connsiteY18" fmla="*/ 296524 h 775984"/>
                <a:gd name="connsiteX19" fmla="*/ 0 w 3124022"/>
                <a:gd name="connsiteY19" fmla="*/ 296524 h 775984"/>
                <a:gd name="connsiteX20" fmla="*/ 0 w 3124022"/>
                <a:gd name="connsiteY20" fmla="*/ 296526 h 77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775984">
                  <a:moveTo>
                    <a:pt x="0" y="296526"/>
                  </a:moveTo>
                  <a:cubicBezTo>
                    <a:pt x="0" y="243565"/>
                    <a:pt x="42933" y="200632"/>
                    <a:pt x="95894" y="200632"/>
                  </a:cubicBezTo>
                  <a:lnTo>
                    <a:pt x="1718624" y="197746"/>
                  </a:lnTo>
                  <a:lnTo>
                    <a:pt x="2608375" y="0"/>
                  </a:lnTo>
                  <a:lnTo>
                    <a:pt x="2075536" y="199881"/>
                  </a:lnTo>
                  <a:lnTo>
                    <a:pt x="3028128" y="200632"/>
                  </a:lnTo>
                  <a:cubicBezTo>
                    <a:pt x="3081089" y="200632"/>
                    <a:pt x="3124022" y="243565"/>
                    <a:pt x="3124022" y="296526"/>
                  </a:cubicBezTo>
                  <a:lnTo>
                    <a:pt x="3124022" y="296524"/>
                  </a:lnTo>
                  <a:lnTo>
                    <a:pt x="3124022" y="296524"/>
                  </a:lnTo>
                  <a:lnTo>
                    <a:pt x="3124022" y="440362"/>
                  </a:lnTo>
                  <a:lnTo>
                    <a:pt x="3124022" y="680090"/>
                  </a:lnTo>
                  <a:cubicBezTo>
                    <a:pt x="3124022" y="733051"/>
                    <a:pt x="3081089" y="775984"/>
                    <a:pt x="3028128" y="775984"/>
                  </a:cubicBezTo>
                  <a:lnTo>
                    <a:pt x="2603352" y="775984"/>
                  </a:lnTo>
                  <a:lnTo>
                    <a:pt x="1822346" y="775984"/>
                  </a:lnTo>
                  <a:lnTo>
                    <a:pt x="1822346" y="775984"/>
                  </a:lnTo>
                  <a:lnTo>
                    <a:pt x="95894" y="775984"/>
                  </a:lnTo>
                  <a:cubicBezTo>
                    <a:pt x="42933" y="775984"/>
                    <a:pt x="0" y="733051"/>
                    <a:pt x="0" y="680090"/>
                  </a:cubicBezTo>
                  <a:lnTo>
                    <a:pt x="0" y="440362"/>
                  </a:lnTo>
                  <a:lnTo>
                    <a:pt x="0" y="296524"/>
                  </a:lnTo>
                  <a:lnTo>
                    <a:pt x="0" y="296524"/>
                  </a:lnTo>
                  <a:lnTo>
                    <a:pt x="0" y="296526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03BDB3-5384-4FF4-A0C2-C890A9DECFC1}"/>
                </a:ext>
              </a:extLst>
            </p:cNvPr>
            <p:cNvSpPr txBox="1"/>
            <p:nvPr/>
          </p:nvSpPr>
          <p:spPr>
            <a:xfrm>
              <a:off x="1795866" y="1175092"/>
              <a:ext cx="1973243" cy="5054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What do you usually wear in ______?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6BC6A5-98FA-4858-AEBE-054A5D0DCA50}"/>
              </a:ext>
            </a:extLst>
          </p:cNvPr>
          <p:cNvGrpSpPr/>
          <p:nvPr/>
        </p:nvGrpSpPr>
        <p:grpSpPr>
          <a:xfrm>
            <a:off x="2522162" y="3077678"/>
            <a:ext cx="3137610" cy="1112287"/>
            <a:chOff x="5061045" y="1127575"/>
            <a:chExt cx="2499752" cy="1072565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Speech Bubble: Rectangle with Corners Rounded 1">
              <a:extLst>
                <a:ext uri="{FF2B5EF4-FFF2-40B4-BE49-F238E27FC236}">
                  <a16:creationId xmlns:a16="http://schemas.microsoft.com/office/drawing/2014/main" id="{5C30BE90-610B-47EA-ADBD-FD4414B22572}"/>
                </a:ext>
              </a:extLst>
            </p:cNvPr>
            <p:cNvSpPr/>
            <p:nvPr/>
          </p:nvSpPr>
          <p:spPr>
            <a:xfrm flipV="1">
              <a:off x="5061046" y="1127575"/>
              <a:ext cx="2499751" cy="1072565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1444175 w 3124022"/>
                <a:gd name="connsiteY4" fmla="*/ 358147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45392 h 924850"/>
                <a:gd name="connsiteX1" fmla="*/ 95894 w 3124022"/>
                <a:gd name="connsiteY1" fmla="*/ 349498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44683 w 3124022"/>
                <a:gd name="connsiteY5" fmla="*/ 321296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24744 h 904202"/>
                <a:gd name="connsiteX1" fmla="*/ 112448 w 3124022"/>
                <a:gd name="connsiteY1" fmla="*/ 291247 h 904202"/>
                <a:gd name="connsiteX2" fmla="*/ 1036042 w 3124022"/>
                <a:gd name="connsiteY2" fmla="*/ 316562 h 904202"/>
                <a:gd name="connsiteX3" fmla="*/ 2024963 w 3124022"/>
                <a:gd name="connsiteY3" fmla="*/ 0 h 904202"/>
                <a:gd name="connsiteX4" fmla="*/ 1444175 w 3124022"/>
                <a:gd name="connsiteY4" fmla="*/ 281095 h 904202"/>
                <a:gd name="connsiteX5" fmla="*/ 3044683 w 3124022"/>
                <a:gd name="connsiteY5" fmla="*/ 300648 h 904202"/>
                <a:gd name="connsiteX6" fmla="*/ 3124022 w 3124022"/>
                <a:gd name="connsiteY6" fmla="*/ 424744 h 904202"/>
                <a:gd name="connsiteX7" fmla="*/ 3124022 w 3124022"/>
                <a:gd name="connsiteY7" fmla="*/ 424742 h 904202"/>
                <a:gd name="connsiteX8" fmla="*/ 3124022 w 3124022"/>
                <a:gd name="connsiteY8" fmla="*/ 424742 h 904202"/>
                <a:gd name="connsiteX9" fmla="*/ 3124022 w 3124022"/>
                <a:gd name="connsiteY9" fmla="*/ 568580 h 904202"/>
                <a:gd name="connsiteX10" fmla="*/ 3124022 w 3124022"/>
                <a:gd name="connsiteY10" fmla="*/ 808308 h 904202"/>
                <a:gd name="connsiteX11" fmla="*/ 3028128 w 3124022"/>
                <a:gd name="connsiteY11" fmla="*/ 904202 h 904202"/>
                <a:gd name="connsiteX12" fmla="*/ 2603352 w 3124022"/>
                <a:gd name="connsiteY12" fmla="*/ 904202 h 904202"/>
                <a:gd name="connsiteX13" fmla="*/ 1822346 w 3124022"/>
                <a:gd name="connsiteY13" fmla="*/ 904202 h 904202"/>
                <a:gd name="connsiteX14" fmla="*/ 1822346 w 3124022"/>
                <a:gd name="connsiteY14" fmla="*/ 904202 h 904202"/>
                <a:gd name="connsiteX15" fmla="*/ 95894 w 3124022"/>
                <a:gd name="connsiteY15" fmla="*/ 904202 h 904202"/>
                <a:gd name="connsiteX16" fmla="*/ 0 w 3124022"/>
                <a:gd name="connsiteY16" fmla="*/ 808308 h 904202"/>
                <a:gd name="connsiteX17" fmla="*/ 0 w 3124022"/>
                <a:gd name="connsiteY17" fmla="*/ 568580 h 904202"/>
                <a:gd name="connsiteX18" fmla="*/ 0 w 3124022"/>
                <a:gd name="connsiteY18" fmla="*/ 424742 h 904202"/>
                <a:gd name="connsiteX19" fmla="*/ 0 w 3124022"/>
                <a:gd name="connsiteY19" fmla="*/ 424742 h 904202"/>
                <a:gd name="connsiteX20" fmla="*/ 0 w 3124022"/>
                <a:gd name="connsiteY20" fmla="*/ 424744 h 90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04202">
                  <a:moveTo>
                    <a:pt x="0" y="424744"/>
                  </a:moveTo>
                  <a:cubicBezTo>
                    <a:pt x="0" y="371783"/>
                    <a:pt x="59487" y="291247"/>
                    <a:pt x="112448" y="291247"/>
                  </a:cubicBezTo>
                  <a:lnTo>
                    <a:pt x="1036042" y="316562"/>
                  </a:lnTo>
                  <a:lnTo>
                    <a:pt x="2024963" y="0"/>
                  </a:lnTo>
                  <a:lnTo>
                    <a:pt x="1444175" y="281095"/>
                  </a:lnTo>
                  <a:lnTo>
                    <a:pt x="3044683" y="300648"/>
                  </a:lnTo>
                  <a:cubicBezTo>
                    <a:pt x="3097644" y="300648"/>
                    <a:pt x="3124022" y="371783"/>
                    <a:pt x="3124022" y="424744"/>
                  </a:cubicBezTo>
                  <a:lnTo>
                    <a:pt x="3124022" y="424742"/>
                  </a:lnTo>
                  <a:lnTo>
                    <a:pt x="3124022" y="424742"/>
                  </a:lnTo>
                  <a:lnTo>
                    <a:pt x="3124022" y="568580"/>
                  </a:lnTo>
                  <a:lnTo>
                    <a:pt x="3124022" y="808308"/>
                  </a:lnTo>
                  <a:cubicBezTo>
                    <a:pt x="3124022" y="861269"/>
                    <a:pt x="3081089" y="904202"/>
                    <a:pt x="3028128" y="904202"/>
                  </a:cubicBezTo>
                  <a:lnTo>
                    <a:pt x="2603352" y="904202"/>
                  </a:lnTo>
                  <a:lnTo>
                    <a:pt x="1822346" y="904202"/>
                  </a:lnTo>
                  <a:lnTo>
                    <a:pt x="1822346" y="904202"/>
                  </a:lnTo>
                  <a:lnTo>
                    <a:pt x="95894" y="904202"/>
                  </a:lnTo>
                  <a:cubicBezTo>
                    <a:pt x="42933" y="904202"/>
                    <a:pt x="0" y="861269"/>
                    <a:pt x="0" y="808308"/>
                  </a:cubicBezTo>
                  <a:lnTo>
                    <a:pt x="0" y="568580"/>
                  </a:lnTo>
                  <a:lnTo>
                    <a:pt x="0" y="424742"/>
                  </a:lnTo>
                  <a:lnTo>
                    <a:pt x="0" y="424742"/>
                  </a:lnTo>
                  <a:lnTo>
                    <a:pt x="0" y="424744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FDA5BA-6D63-43C6-9F4D-E712FE0B4D21}"/>
                </a:ext>
              </a:extLst>
            </p:cNvPr>
            <p:cNvSpPr txBox="1"/>
            <p:nvPr/>
          </p:nvSpPr>
          <p:spPr>
            <a:xfrm>
              <a:off x="5061045" y="1272406"/>
              <a:ext cx="2348553" cy="5695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I wear _____.</a:t>
              </a:r>
              <a:endPara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9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5000" b="-2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20338" y="2424249"/>
            <a:ext cx="7054619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0070C0"/>
                </a:solidFill>
                <a:latin typeface="Comic Sans MS" panose="030F0702030302020204" pitchFamily="66" charset="0"/>
              </a:rPr>
              <a:t>Listen and circle.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67FB5382-9511-4FFF-9E10-252B9AC830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81B6F8-A9B4-4981-B7B4-2ABD577A362C}"/>
              </a:ext>
            </a:extLst>
          </p:cNvPr>
          <p:cNvSpPr/>
          <p:nvPr/>
        </p:nvSpPr>
        <p:spPr>
          <a:xfrm>
            <a:off x="2514939" y="88055"/>
            <a:ext cx="4140200" cy="550812"/>
          </a:xfrm>
          <a:custGeom>
            <a:avLst/>
            <a:gdLst>
              <a:gd name="connsiteX0" fmla="*/ 0 w 4140200"/>
              <a:gd name="connsiteY0" fmla="*/ 117301 h 550812"/>
              <a:gd name="connsiteX1" fmla="*/ 117301 w 4140200"/>
              <a:gd name="connsiteY1" fmla="*/ 0 h 550812"/>
              <a:gd name="connsiteX2" fmla="*/ 714300 w 4140200"/>
              <a:gd name="connsiteY2" fmla="*/ 0 h 550812"/>
              <a:gd name="connsiteX3" fmla="*/ 1194130 w 4140200"/>
              <a:gd name="connsiteY3" fmla="*/ 0 h 550812"/>
              <a:gd name="connsiteX4" fmla="*/ 1791129 w 4140200"/>
              <a:gd name="connsiteY4" fmla="*/ 0 h 550812"/>
              <a:gd name="connsiteX5" fmla="*/ 2349071 w 4140200"/>
              <a:gd name="connsiteY5" fmla="*/ 0 h 550812"/>
              <a:gd name="connsiteX6" fmla="*/ 2907014 w 4140200"/>
              <a:gd name="connsiteY6" fmla="*/ 0 h 550812"/>
              <a:gd name="connsiteX7" fmla="*/ 3386844 w 4140200"/>
              <a:gd name="connsiteY7" fmla="*/ 0 h 550812"/>
              <a:gd name="connsiteX8" fmla="*/ 4022899 w 4140200"/>
              <a:gd name="connsiteY8" fmla="*/ 0 h 550812"/>
              <a:gd name="connsiteX9" fmla="*/ 4140200 w 4140200"/>
              <a:gd name="connsiteY9" fmla="*/ 117301 h 550812"/>
              <a:gd name="connsiteX10" fmla="*/ 4140200 w 4140200"/>
              <a:gd name="connsiteY10" fmla="*/ 433511 h 550812"/>
              <a:gd name="connsiteX11" fmla="*/ 4022899 w 4140200"/>
              <a:gd name="connsiteY11" fmla="*/ 550812 h 550812"/>
              <a:gd name="connsiteX12" fmla="*/ 3582124 w 4140200"/>
              <a:gd name="connsiteY12" fmla="*/ 550812 h 550812"/>
              <a:gd name="connsiteX13" fmla="*/ 2946070 w 4140200"/>
              <a:gd name="connsiteY13" fmla="*/ 550812 h 550812"/>
              <a:gd name="connsiteX14" fmla="*/ 2427183 w 4140200"/>
              <a:gd name="connsiteY14" fmla="*/ 550812 h 550812"/>
              <a:gd name="connsiteX15" fmla="*/ 1869241 w 4140200"/>
              <a:gd name="connsiteY15" fmla="*/ 550812 h 550812"/>
              <a:gd name="connsiteX16" fmla="*/ 1350354 w 4140200"/>
              <a:gd name="connsiteY16" fmla="*/ 550812 h 550812"/>
              <a:gd name="connsiteX17" fmla="*/ 831467 w 4140200"/>
              <a:gd name="connsiteY17" fmla="*/ 550812 h 550812"/>
              <a:gd name="connsiteX18" fmla="*/ 117301 w 4140200"/>
              <a:gd name="connsiteY18" fmla="*/ 550812 h 550812"/>
              <a:gd name="connsiteX19" fmla="*/ 0 w 4140200"/>
              <a:gd name="connsiteY19" fmla="*/ 433511 h 550812"/>
              <a:gd name="connsiteX20" fmla="*/ 0 w 4140200"/>
              <a:gd name="connsiteY20" fmla="*/ 117301 h 55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550812" fill="none" extrusionOk="0">
                <a:moveTo>
                  <a:pt x="0" y="117301"/>
                </a:moveTo>
                <a:cubicBezTo>
                  <a:pt x="-17270" y="49336"/>
                  <a:pt x="44930" y="14688"/>
                  <a:pt x="117301" y="0"/>
                </a:cubicBezTo>
                <a:cubicBezTo>
                  <a:pt x="361801" y="-15056"/>
                  <a:pt x="571274" y="62903"/>
                  <a:pt x="714300" y="0"/>
                </a:cubicBezTo>
                <a:cubicBezTo>
                  <a:pt x="857326" y="-62903"/>
                  <a:pt x="972280" y="41367"/>
                  <a:pt x="1194130" y="0"/>
                </a:cubicBezTo>
                <a:cubicBezTo>
                  <a:pt x="1415980" y="-41367"/>
                  <a:pt x="1547858" y="7349"/>
                  <a:pt x="1791129" y="0"/>
                </a:cubicBezTo>
                <a:cubicBezTo>
                  <a:pt x="2034400" y="-7349"/>
                  <a:pt x="2126565" y="17861"/>
                  <a:pt x="2349071" y="0"/>
                </a:cubicBezTo>
                <a:cubicBezTo>
                  <a:pt x="2571577" y="-17861"/>
                  <a:pt x="2708034" y="37588"/>
                  <a:pt x="2907014" y="0"/>
                </a:cubicBezTo>
                <a:cubicBezTo>
                  <a:pt x="3105994" y="-37588"/>
                  <a:pt x="3268162" y="57271"/>
                  <a:pt x="3386844" y="0"/>
                </a:cubicBezTo>
                <a:cubicBezTo>
                  <a:pt x="3505526" y="-57271"/>
                  <a:pt x="3804390" y="9855"/>
                  <a:pt x="4022899" y="0"/>
                </a:cubicBezTo>
                <a:cubicBezTo>
                  <a:pt x="4093753" y="9253"/>
                  <a:pt x="4142988" y="66407"/>
                  <a:pt x="4140200" y="117301"/>
                </a:cubicBezTo>
                <a:cubicBezTo>
                  <a:pt x="4172363" y="220226"/>
                  <a:pt x="4108140" y="365144"/>
                  <a:pt x="4140200" y="433511"/>
                </a:cubicBezTo>
                <a:cubicBezTo>
                  <a:pt x="4132416" y="513224"/>
                  <a:pt x="4098812" y="547465"/>
                  <a:pt x="4022899" y="550812"/>
                </a:cubicBezTo>
                <a:cubicBezTo>
                  <a:pt x="3835054" y="591014"/>
                  <a:pt x="3691393" y="514564"/>
                  <a:pt x="3582124" y="550812"/>
                </a:cubicBezTo>
                <a:cubicBezTo>
                  <a:pt x="3472856" y="587060"/>
                  <a:pt x="3176913" y="485057"/>
                  <a:pt x="2946070" y="550812"/>
                </a:cubicBezTo>
                <a:cubicBezTo>
                  <a:pt x="2715227" y="616567"/>
                  <a:pt x="2564112" y="505339"/>
                  <a:pt x="2427183" y="550812"/>
                </a:cubicBezTo>
                <a:cubicBezTo>
                  <a:pt x="2290254" y="596285"/>
                  <a:pt x="2001727" y="533490"/>
                  <a:pt x="1869241" y="550812"/>
                </a:cubicBezTo>
                <a:cubicBezTo>
                  <a:pt x="1736755" y="568134"/>
                  <a:pt x="1583148" y="538407"/>
                  <a:pt x="1350354" y="550812"/>
                </a:cubicBezTo>
                <a:cubicBezTo>
                  <a:pt x="1117560" y="563217"/>
                  <a:pt x="1069756" y="499751"/>
                  <a:pt x="831467" y="550812"/>
                </a:cubicBezTo>
                <a:cubicBezTo>
                  <a:pt x="593178" y="601873"/>
                  <a:pt x="460584" y="525947"/>
                  <a:pt x="117301" y="550812"/>
                </a:cubicBezTo>
                <a:cubicBezTo>
                  <a:pt x="41860" y="551152"/>
                  <a:pt x="13711" y="505420"/>
                  <a:pt x="0" y="433511"/>
                </a:cubicBezTo>
                <a:cubicBezTo>
                  <a:pt x="-22289" y="321919"/>
                  <a:pt x="12030" y="232525"/>
                  <a:pt x="0" y="117301"/>
                </a:cubicBezTo>
                <a:close/>
              </a:path>
              <a:path w="4140200" h="550812" stroke="0" extrusionOk="0">
                <a:moveTo>
                  <a:pt x="0" y="117301"/>
                </a:moveTo>
                <a:cubicBezTo>
                  <a:pt x="-1801" y="50270"/>
                  <a:pt x="57879" y="-3044"/>
                  <a:pt x="117301" y="0"/>
                </a:cubicBezTo>
                <a:cubicBezTo>
                  <a:pt x="222092" y="-34672"/>
                  <a:pt x="436586" y="20592"/>
                  <a:pt x="558076" y="0"/>
                </a:cubicBezTo>
                <a:cubicBezTo>
                  <a:pt x="679567" y="-20592"/>
                  <a:pt x="898026" y="17022"/>
                  <a:pt x="998850" y="0"/>
                </a:cubicBezTo>
                <a:cubicBezTo>
                  <a:pt x="1099674" y="-17022"/>
                  <a:pt x="1278194" y="36318"/>
                  <a:pt x="1478681" y="0"/>
                </a:cubicBezTo>
                <a:cubicBezTo>
                  <a:pt x="1679168" y="-36318"/>
                  <a:pt x="1742936" y="57235"/>
                  <a:pt x="1997567" y="0"/>
                </a:cubicBezTo>
                <a:cubicBezTo>
                  <a:pt x="2252198" y="-57235"/>
                  <a:pt x="2349139" y="65202"/>
                  <a:pt x="2555510" y="0"/>
                </a:cubicBezTo>
                <a:cubicBezTo>
                  <a:pt x="2761881" y="-65202"/>
                  <a:pt x="2868132" y="37404"/>
                  <a:pt x="3074397" y="0"/>
                </a:cubicBezTo>
                <a:cubicBezTo>
                  <a:pt x="3280662" y="-37404"/>
                  <a:pt x="3801336" y="25299"/>
                  <a:pt x="4022899" y="0"/>
                </a:cubicBezTo>
                <a:cubicBezTo>
                  <a:pt x="4091794" y="-8111"/>
                  <a:pt x="4135338" y="56697"/>
                  <a:pt x="4140200" y="117301"/>
                </a:cubicBezTo>
                <a:cubicBezTo>
                  <a:pt x="4145874" y="227102"/>
                  <a:pt x="4135115" y="284715"/>
                  <a:pt x="4140200" y="433511"/>
                </a:cubicBezTo>
                <a:cubicBezTo>
                  <a:pt x="4147249" y="495055"/>
                  <a:pt x="4081007" y="553801"/>
                  <a:pt x="4022899" y="550812"/>
                </a:cubicBezTo>
                <a:cubicBezTo>
                  <a:pt x="3733971" y="558096"/>
                  <a:pt x="3666563" y="492190"/>
                  <a:pt x="3425900" y="550812"/>
                </a:cubicBezTo>
                <a:cubicBezTo>
                  <a:pt x="3185237" y="609434"/>
                  <a:pt x="3126664" y="516404"/>
                  <a:pt x="2946070" y="550812"/>
                </a:cubicBezTo>
                <a:cubicBezTo>
                  <a:pt x="2765476" y="585220"/>
                  <a:pt x="2593358" y="540643"/>
                  <a:pt x="2388127" y="550812"/>
                </a:cubicBezTo>
                <a:cubicBezTo>
                  <a:pt x="2182896" y="560981"/>
                  <a:pt x="1958220" y="539570"/>
                  <a:pt x="1830185" y="550812"/>
                </a:cubicBezTo>
                <a:cubicBezTo>
                  <a:pt x="1702150" y="562054"/>
                  <a:pt x="1418451" y="500146"/>
                  <a:pt x="1233186" y="550812"/>
                </a:cubicBezTo>
                <a:cubicBezTo>
                  <a:pt x="1047921" y="601478"/>
                  <a:pt x="914856" y="504948"/>
                  <a:pt x="753356" y="550812"/>
                </a:cubicBezTo>
                <a:cubicBezTo>
                  <a:pt x="591856" y="596676"/>
                  <a:pt x="248400" y="492482"/>
                  <a:pt x="117301" y="550812"/>
                </a:cubicBezTo>
                <a:cubicBezTo>
                  <a:pt x="46707" y="537453"/>
                  <a:pt x="9836" y="497423"/>
                  <a:pt x="0" y="433511"/>
                </a:cubicBezTo>
                <a:cubicBezTo>
                  <a:pt x="-19373" y="356128"/>
                  <a:pt x="33453" y="254436"/>
                  <a:pt x="0" y="11730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A03E2-4883-4516-A079-94B258ED776D}"/>
              </a:ext>
            </a:extLst>
          </p:cNvPr>
          <p:cNvSpPr txBox="1"/>
          <p:nvPr/>
        </p:nvSpPr>
        <p:spPr>
          <a:xfrm>
            <a:off x="695092" y="832043"/>
            <a:ext cx="7779894" cy="40988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A.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season is it in Sydney? – It’s ________.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autumn 			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B.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does he usually wear? – He wears _______.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shorts and a T-shirt 	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T-shirt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A.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season is it in Ha Noi? – It’s ______.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winter			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B.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does she usually wear? – She wears 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skirt and a jumper	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jumper</a:t>
            </a:r>
          </a:p>
        </p:txBody>
      </p:sp>
    </p:spTree>
    <p:extLst>
      <p:ext uri="{BB962C8B-B14F-4D97-AF65-F5344CB8AC3E}">
        <p14:creationId xmlns:p14="http://schemas.microsoft.com/office/powerpoint/2010/main" val="17587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71203" y="1091553"/>
            <a:ext cx="9001593" cy="2606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season is it in Sydney? – It’s ________.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autumn 			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What does he usually wear? – He wears 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shorts and a T-shirt 	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T-shirt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81B6F8-A9B4-4981-B7B4-2ABD577A362C}"/>
              </a:ext>
            </a:extLst>
          </p:cNvPr>
          <p:cNvSpPr/>
          <p:nvPr/>
        </p:nvSpPr>
        <p:spPr>
          <a:xfrm>
            <a:off x="2514939" y="88055"/>
            <a:ext cx="4140200" cy="745578"/>
          </a:xfrm>
          <a:custGeom>
            <a:avLst/>
            <a:gdLst>
              <a:gd name="connsiteX0" fmla="*/ 0 w 4140200"/>
              <a:gd name="connsiteY0" fmla="*/ 158778 h 745578"/>
              <a:gd name="connsiteX1" fmla="*/ 158778 w 4140200"/>
              <a:gd name="connsiteY1" fmla="*/ 0 h 745578"/>
              <a:gd name="connsiteX2" fmla="*/ 743096 w 4140200"/>
              <a:gd name="connsiteY2" fmla="*/ 0 h 745578"/>
              <a:gd name="connsiteX3" fmla="*/ 1212736 w 4140200"/>
              <a:gd name="connsiteY3" fmla="*/ 0 h 745578"/>
              <a:gd name="connsiteX4" fmla="*/ 1797054 w 4140200"/>
              <a:gd name="connsiteY4" fmla="*/ 0 h 745578"/>
              <a:gd name="connsiteX5" fmla="*/ 2343146 w 4140200"/>
              <a:gd name="connsiteY5" fmla="*/ 0 h 745578"/>
              <a:gd name="connsiteX6" fmla="*/ 2889238 w 4140200"/>
              <a:gd name="connsiteY6" fmla="*/ 0 h 745578"/>
              <a:gd name="connsiteX7" fmla="*/ 3358877 w 4140200"/>
              <a:gd name="connsiteY7" fmla="*/ 0 h 745578"/>
              <a:gd name="connsiteX8" fmla="*/ 3981422 w 4140200"/>
              <a:gd name="connsiteY8" fmla="*/ 0 h 745578"/>
              <a:gd name="connsiteX9" fmla="*/ 4140200 w 4140200"/>
              <a:gd name="connsiteY9" fmla="*/ 158778 h 745578"/>
              <a:gd name="connsiteX10" fmla="*/ 4140200 w 4140200"/>
              <a:gd name="connsiteY10" fmla="*/ 586800 h 745578"/>
              <a:gd name="connsiteX11" fmla="*/ 3981422 w 4140200"/>
              <a:gd name="connsiteY11" fmla="*/ 745578 h 745578"/>
              <a:gd name="connsiteX12" fmla="*/ 3550009 w 4140200"/>
              <a:gd name="connsiteY12" fmla="*/ 745578 h 745578"/>
              <a:gd name="connsiteX13" fmla="*/ 2927464 w 4140200"/>
              <a:gd name="connsiteY13" fmla="*/ 745578 h 745578"/>
              <a:gd name="connsiteX14" fmla="*/ 2419599 w 4140200"/>
              <a:gd name="connsiteY14" fmla="*/ 745578 h 745578"/>
              <a:gd name="connsiteX15" fmla="*/ 1873507 w 4140200"/>
              <a:gd name="connsiteY15" fmla="*/ 745578 h 745578"/>
              <a:gd name="connsiteX16" fmla="*/ 1365641 w 4140200"/>
              <a:gd name="connsiteY16" fmla="*/ 745578 h 745578"/>
              <a:gd name="connsiteX17" fmla="*/ 857776 w 4140200"/>
              <a:gd name="connsiteY17" fmla="*/ 745578 h 745578"/>
              <a:gd name="connsiteX18" fmla="*/ 158778 w 4140200"/>
              <a:gd name="connsiteY18" fmla="*/ 745578 h 745578"/>
              <a:gd name="connsiteX19" fmla="*/ 0 w 4140200"/>
              <a:gd name="connsiteY19" fmla="*/ 586800 h 745578"/>
              <a:gd name="connsiteX20" fmla="*/ 0 w 4140200"/>
              <a:gd name="connsiteY20" fmla="*/ 158778 h 7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745578" fill="none" extrusionOk="0">
                <a:moveTo>
                  <a:pt x="0" y="158778"/>
                </a:moveTo>
                <a:cubicBezTo>
                  <a:pt x="-3944" y="70360"/>
                  <a:pt x="68811" y="4407"/>
                  <a:pt x="158778" y="0"/>
                </a:cubicBezTo>
                <a:cubicBezTo>
                  <a:pt x="449357" y="-41872"/>
                  <a:pt x="576540" y="16060"/>
                  <a:pt x="743096" y="0"/>
                </a:cubicBezTo>
                <a:cubicBezTo>
                  <a:pt x="909652" y="-16060"/>
                  <a:pt x="1050270" y="47317"/>
                  <a:pt x="1212736" y="0"/>
                </a:cubicBezTo>
                <a:cubicBezTo>
                  <a:pt x="1375202" y="-47317"/>
                  <a:pt x="1638852" y="33172"/>
                  <a:pt x="1797054" y="0"/>
                </a:cubicBezTo>
                <a:cubicBezTo>
                  <a:pt x="1955256" y="-33172"/>
                  <a:pt x="2128378" y="55991"/>
                  <a:pt x="2343146" y="0"/>
                </a:cubicBezTo>
                <a:cubicBezTo>
                  <a:pt x="2557914" y="-55991"/>
                  <a:pt x="2650284" y="59370"/>
                  <a:pt x="2889238" y="0"/>
                </a:cubicBezTo>
                <a:cubicBezTo>
                  <a:pt x="3128192" y="-59370"/>
                  <a:pt x="3173515" y="25086"/>
                  <a:pt x="3358877" y="0"/>
                </a:cubicBezTo>
                <a:cubicBezTo>
                  <a:pt x="3544239" y="-25086"/>
                  <a:pt x="3795775" y="2736"/>
                  <a:pt x="3981422" y="0"/>
                </a:cubicBezTo>
                <a:cubicBezTo>
                  <a:pt x="4077842" y="13308"/>
                  <a:pt x="4142668" y="83380"/>
                  <a:pt x="4140200" y="158778"/>
                </a:cubicBezTo>
                <a:cubicBezTo>
                  <a:pt x="4182614" y="325819"/>
                  <a:pt x="4116052" y="438900"/>
                  <a:pt x="4140200" y="586800"/>
                </a:cubicBezTo>
                <a:cubicBezTo>
                  <a:pt x="4132277" y="689686"/>
                  <a:pt x="4087105" y="740167"/>
                  <a:pt x="3981422" y="745578"/>
                </a:cubicBezTo>
                <a:cubicBezTo>
                  <a:pt x="3816376" y="772836"/>
                  <a:pt x="3737252" y="722647"/>
                  <a:pt x="3550009" y="745578"/>
                </a:cubicBezTo>
                <a:cubicBezTo>
                  <a:pt x="3362766" y="768509"/>
                  <a:pt x="3147840" y="738153"/>
                  <a:pt x="2927464" y="745578"/>
                </a:cubicBezTo>
                <a:cubicBezTo>
                  <a:pt x="2707089" y="753003"/>
                  <a:pt x="2657574" y="735570"/>
                  <a:pt x="2419599" y="745578"/>
                </a:cubicBezTo>
                <a:cubicBezTo>
                  <a:pt x="2181625" y="755586"/>
                  <a:pt x="2074532" y="716214"/>
                  <a:pt x="1873507" y="745578"/>
                </a:cubicBezTo>
                <a:cubicBezTo>
                  <a:pt x="1672482" y="774942"/>
                  <a:pt x="1611782" y="723973"/>
                  <a:pt x="1365641" y="745578"/>
                </a:cubicBezTo>
                <a:cubicBezTo>
                  <a:pt x="1119500" y="767183"/>
                  <a:pt x="1002121" y="709382"/>
                  <a:pt x="857776" y="745578"/>
                </a:cubicBezTo>
                <a:cubicBezTo>
                  <a:pt x="713431" y="781774"/>
                  <a:pt x="385826" y="663242"/>
                  <a:pt x="158778" y="745578"/>
                </a:cubicBezTo>
                <a:cubicBezTo>
                  <a:pt x="54985" y="746092"/>
                  <a:pt x="12320" y="680893"/>
                  <a:pt x="0" y="586800"/>
                </a:cubicBezTo>
                <a:cubicBezTo>
                  <a:pt x="-15468" y="500142"/>
                  <a:pt x="18333" y="251231"/>
                  <a:pt x="0" y="158778"/>
                </a:cubicBezTo>
                <a:close/>
              </a:path>
              <a:path w="4140200" h="745578" stroke="0" extrusionOk="0">
                <a:moveTo>
                  <a:pt x="0" y="158778"/>
                </a:moveTo>
                <a:cubicBezTo>
                  <a:pt x="-8248" y="60798"/>
                  <a:pt x="83156" y="-6851"/>
                  <a:pt x="158778" y="0"/>
                </a:cubicBezTo>
                <a:cubicBezTo>
                  <a:pt x="277615" y="-49"/>
                  <a:pt x="407114" y="32501"/>
                  <a:pt x="590191" y="0"/>
                </a:cubicBezTo>
                <a:cubicBezTo>
                  <a:pt x="773268" y="-32501"/>
                  <a:pt x="886072" y="25983"/>
                  <a:pt x="1021603" y="0"/>
                </a:cubicBezTo>
                <a:cubicBezTo>
                  <a:pt x="1157134" y="-25983"/>
                  <a:pt x="1375784" y="39858"/>
                  <a:pt x="1491242" y="0"/>
                </a:cubicBezTo>
                <a:cubicBezTo>
                  <a:pt x="1606700" y="-39858"/>
                  <a:pt x="1878979" y="35002"/>
                  <a:pt x="1999108" y="0"/>
                </a:cubicBezTo>
                <a:cubicBezTo>
                  <a:pt x="2119237" y="-35002"/>
                  <a:pt x="2417861" y="31650"/>
                  <a:pt x="2545200" y="0"/>
                </a:cubicBezTo>
                <a:cubicBezTo>
                  <a:pt x="2672539" y="-31650"/>
                  <a:pt x="2939470" y="22894"/>
                  <a:pt x="3053066" y="0"/>
                </a:cubicBezTo>
                <a:cubicBezTo>
                  <a:pt x="3166662" y="-22894"/>
                  <a:pt x="3779482" y="75495"/>
                  <a:pt x="3981422" y="0"/>
                </a:cubicBezTo>
                <a:cubicBezTo>
                  <a:pt x="4078333" y="-18191"/>
                  <a:pt x="4121691" y="87000"/>
                  <a:pt x="4140200" y="158778"/>
                </a:cubicBezTo>
                <a:cubicBezTo>
                  <a:pt x="4145789" y="296773"/>
                  <a:pt x="4100056" y="417784"/>
                  <a:pt x="4140200" y="586800"/>
                </a:cubicBezTo>
                <a:cubicBezTo>
                  <a:pt x="4155081" y="667650"/>
                  <a:pt x="4050313" y="753996"/>
                  <a:pt x="3981422" y="745578"/>
                </a:cubicBezTo>
                <a:cubicBezTo>
                  <a:pt x="3689391" y="758222"/>
                  <a:pt x="3667250" y="720851"/>
                  <a:pt x="3397104" y="745578"/>
                </a:cubicBezTo>
                <a:cubicBezTo>
                  <a:pt x="3126958" y="770305"/>
                  <a:pt x="3079595" y="690370"/>
                  <a:pt x="2927464" y="745578"/>
                </a:cubicBezTo>
                <a:cubicBezTo>
                  <a:pt x="2775333" y="800786"/>
                  <a:pt x="2496931" y="689864"/>
                  <a:pt x="2381372" y="745578"/>
                </a:cubicBezTo>
                <a:cubicBezTo>
                  <a:pt x="2265813" y="801292"/>
                  <a:pt x="1991471" y="706820"/>
                  <a:pt x="1835280" y="745578"/>
                </a:cubicBezTo>
                <a:cubicBezTo>
                  <a:pt x="1679089" y="784336"/>
                  <a:pt x="1529940" y="744137"/>
                  <a:pt x="1250962" y="745578"/>
                </a:cubicBezTo>
                <a:cubicBezTo>
                  <a:pt x="971984" y="747019"/>
                  <a:pt x="953961" y="720494"/>
                  <a:pt x="781323" y="745578"/>
                </a:cubicBezTo>
                <a:cubicBezTo>
                  <a:pt x="608685" y="770662"/>
                  <a:pt x="304323" y="704636"/>
                  <a:pt x="158778" y="745578"/>
                </a:cubicBezTo>
                <a:cubicBezTo>
                  <a:pt x="63130" y="727281"/>
                  <a:pt x="8340" y="673752"/>
                  <a:pt x="0" y="586800"/>
                </a:cubicBezTo>
                <a:cubicBezTo>
                  <a:pt x="-31430" y="458145"/>
                  <a:pt x="17345" y="350748"/>
                  <a:pt x="0" y="15877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Listen and check.</a:t>
            </a:r>
          </a:p>
        </p:txBody>
      </p:sp>
      <p:pic>
        <p:nvPicPr>
          <p:cNvPr id="4" name="Track 58">
            <a:hlinkClick r:id="" action="ppaction://media"/>
            <a:extLst>
              <a:ext uri="{FF2B5EF4-FFF2-40B4-BE49-F238E27FC236}">
                <a16:creationId xmlns:a16="http://schemas.microsoft.com/office/drawing/2014/main" id="{BA8498E2-C282-46E6-AE1F-A243A7C3ED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04" end="23605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4200" y="224033"/>
            <a:ext cx="609600" cy="609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CAB5A1E-A1C5-4A3F-8D8F-1428F879A4FD}"/>
              </a:ext>
            </a:extLst>
          </p:cNvPr>
          <p:cNvSpPr/>
          <p:nvPr/>
        </p:nvSpPr>
        <p:spPr>
          <a:xfrm>
            <a:off x="4542019" y="1888761"/>
            <a:ext cx="596900" cy="58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289C12-4259-46EA-8263-AAB3CCE19835}"/>
              </a:ext>
            </a:extLst>
          </p:cNvPr>
          <p:cNvSpPr/>
          <p:nvPr/>
        </p:nvSpPr>
        <p:spPr>
          <a:xfrm>
            <a:off x="553595" y="3173334"/>
            <a:ext cx="596900" cy="524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91737" y="1142578"/>
            <a:ext cx="8986603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season is it in Ha Noi? – It’s ________.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winter			 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does she usually wear? – She wears 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skirt and a jumper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jumper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81B6F8-A9B4-4981-B7B4-2ABD577A362C}"/>
              </a:ext>
            </a:extLst>
          </p:cNvPr>
          <p:cNvSpPr/>
          <p:nvPr/>
        </p:nvSpPr>
        <p:spPr>
          <a:xfrm>
            <a:off x="2514939" y="88055"/>
            <a:ext cx="4140200" cy="745578"/>
          </a:xfrm>
          <a:custGeom>
            <a:avLst/>
            <a:gdLst>
              <a:gd name="connsiteX0" fmla="*/ 0 w 4140200"/>
              <a:gd name="connsiteY0" fmla="*/ 158778 h 745578"/>
              <a:gd name="connsiteX1" fmla="*/ 158778 w 4140200"/>
              <a:gd name="connsiteY1" fmla="*/ 0 h 745578"/>
              <a:gd name="connsiteX2" fmla="*/ 743096 w 4140200"/>
              <a:gd name="connsiteY2" fmla="*/ 0 h 745578"/>
              <a:gd name="connsiteX3" fmla="*/ 1212736 w 4140200"/>
              <a:gd name="connsiteY3" fmla="*/ 0 h 745578"/>
              <a:gd name="connsiteX4" fmla="*/ 1797054 w 4140200"/>
              <a:gd name="connsiteY4" fmla="*/ 0 h 745578"/>
              <a:gd name="connsiteX5" fmla="*/ 2343146 w 4140200"/>
              <a:gd name="connsiteY5" fmla="*/ 0 h 745578"/>
              <a:gd name="connsiteX6" fmla="*/ 2889238 w 4140200"/>
              <a:gd name="connsiteY6" fmla="*/ 0 h 745578"/>
              <a:gd name="connsiteX7" fmla="*/ 3358877 w 4140200"/>
              <a:gd name="connsiteY7" fmla="*/ 0 h 745578"/>
              <a:gd name="connsiteX8" fmla="*/ 3981422 w 4140200"/>
              <a:gd name="connsiteY8" fmla="*/ 0 h 745578"/>
              <a:gd name="connsiteX9" fmla="*/ 4140200 w 4140200"/>
              <a:gd name="connsiteY9" fmla="*/ 158778 h 745578"/>
              <a:gd name="connsiteX10" fmla="*/ 4140200 w 4140200"/>
              <a:gd name="connsiteY10" fmla="*/ 586800 h 745578"/>
              <a:gd name="connsiteX11" fmla="*/ 3981422 w 4140200"/>
              <a:gd name="connsiteY11" fmla="*/ 745578 h 745578"/>
              <a:gd name="connsiteX12" fmla="*/ 3550009 w 4140200"/>
              <a:gd name="connsiteY12" fmla="*/ 745578 h 745578"/>
              <a:gd name="connsiteX13" fmla="*/ 2927464 w 4140200"/>
              <a:gd name="connsiteY13" fmla="*/ 745578 h 745578"/>
              <a:gd name="connsiteX14" fmla="*/ 2419599 w 4140200"/>
              <a:gd name="connsiteY14" fmla="*/ 745578 h 745578"/>
              <a:gd name="connsiteX15" fmla="*/ 1873507 w 4140200"/>
              <a:gd name="connsiteY15" fmla="*/ 745578 h 745578"/>
              <a:gd name="connsiteX16" fmla="*/ 1365641 w 4140200"/>
              <a:gd name="connsiteY16" fmla="*/ 745578 h 745578"/>
              <a:gd name="connsiteX17" fmla="*/ 857776 w 4140200"/>
              <a:gd name="connsiteY17" fmla="*/ 745578 h 745578"/>
              <a:gd name="connsiteX18" fmla="*/ 158778 w 4140200"/>
              <a:gd name="connsiteY18" fmla="*/ 745578 h 745578"/>
              <a:gd name="connsiteX19" fmla="*/ 0 w 4140200"/>
              <a:gd name="connsiteY19" fmla="*/ 586800 h 745578"/>
              <a:gd name="connsiteX20" fmla="*/ 0 w 4140200"/>
              <a:gd name="connsiteY20" fmla="*/ 158778 h 7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745578" fill="none" extrusionOk="0">
                <a:moveTo>
                  <a:pt x="0" y="158778"/>
                </a:moveTo>
                <a:cubicBezTo>
                  <a:pt x="-3944" y="70360"/>
                  <a:pt x="68811" y="4407"/>
                  <a:pt x="158778" y="0"/>
                </a:cubicBezTo>
                <a:cubicBezTo>
                  <a:pt x="449357" y="-41872"/>
                  <a:pt x="576540" y="16060"/>
                  <a:pt x="743096" y="0"/>
                </a:cubicBezTo>
                <a:cubicBezTo>
                  <a:pt x="909652" y="-16060"/>
                  <a:pt x="1050270" y="47317"/>
                  <a:pt x="1212736" y="0"/>
                </a:cubicBezTo>
                <a:cubicBezTo>
                  <a:pt x="1375202" y="-47317"/>
                  <a:pt x="1638852" y="33172"/>
                  <a:pt x="1797054" y="0"/>
                </a:cubicBezTo>
                <a:cubicBezTo>
                  <a:pt x="1955256" y="-33172"/>
                  <a:pt x="2128378" y="55991"/>
                  <a:pt x="2343146" y="0"/>
                </a:cubicBezTo>
                <a:cubicBezTo>
                  <a:pt x="2557914" y="-55991"/>
                  <a:pt x="2650284" y="59370"/>
                  <a:pt x="2889238" y="0"/>
                </a:cubicBezTo>
                <a:cubicBezTo>
                  <a:pt x="3128192" y="-59370"/>
                  <a:pt x="3173515" y="25086"/>
                  <a:pt x="3358877" y="0"/>
                </a:cubicBezTo>
                <a:cubicBezTo>
                  <a:pt x="3544239" y="-25086"/>
                  <a:pt x="3795775" y="2736"/>
                  <a:pt x="3981422" y="0"/>
                </a:cubicBezTo>
                <a:cubicBezTo>
                  <a:pt x="4077842" y="13308"/>
                  <a:pt x="4142668" y="83380"/>
                  <a:pt x="4140200" y="158778"/>
                </a:cubicBezTo>
                <a:cubicBezTo>
                  <a:pt x="4182614" y="325819"/>
                  <a:pt x="4116052" y="438900"/>
                  <a:pt x="4140200" y="586800"/>
                </a:cubicBezTo>
                <a:cubicBezTo>
                  <a:pt x="4132277" y="689686"/>
                  <a:pt x="4087105" y="740167"/>
                  <a:pt x="3981422" y="745578"/>
                </a:cubicBezTo>
                <a:cubicBezTo>
                  <a:pt x="3816376" y="772836"/>
                  <a:pt x="3737252" y="722647"/>
                  <a:pt x="3550009" y="745578"/>
                </a:cubicBezTo>
                <a:cubicBezTo>
                  <a:pt x="3362766" y="768509"/>
                  <a:pt x="3147840" y="738153"/>
                  <a:pt x="2927464" y="745578"/>
                </a:cubicBezTo>
                <a:cubicBezTo>
                  <a:pt x="2707089" y="753003"/>
                  <a:pt x="2657574" y="735570"/>
                  <a:pt x="2419599" y="745578"/>
                </a:cubicBezTo>
                <a:cubicBezTo>
                  <a:pt x="2181625" y="755586"/>
                  <a:pt x="2074532" y="716214"/>
                  <a:pt x="1873507" y="745578"/>
                </a:cubicBezTo>
                <a:cubicBezTo>
                  <a:pt x="1672482" y="774942"/>
                  <a:pt x="1611782" y="723973"/>
                  <a:pt x="1365641" y="745578"/>
                </a:cubicBezTo>
                <a:cubicBezTo>
                  <a:pt x="1119500" y="767183"/>
                  <a:pt x="1002121" y="709382"/>
                  <a:pt x="857776" y="745578"/>
                </a:cubicBezTo>
                <a:cubicBezTo>
                  <a:pt x="713431" y="781774"/>
                  <a:pt x="385826" y="663242"/>
                  <a:pt x="158778" y="745578"/>
                </a:cubicBezTo>
                <a:cubicBezTo>
                  <a:pt x="54985" y="746092"/>
                  <a:pt x="12320" y="680893"/>
                  <a:pt x="0" y="586800"/>
                </a:cubicBezTo>
                <a:cubicBezTo>
                  <a:pt x="-15468" y="500142"/>
                  <a:pt x="18333" y="251231"/>
                  <a:pt x="0" y="158778"/>
                </a:cubicBezTo>
                <a:close/>
              </a:path>
              <a:path w="4140200" h="745578" stroke="0" extrusionOk="0">
                <a:moveTo>
                  <a:pt x="0" y="158778"/>
                </a:moveTo>
                <a:cubicBezTo>
                  <a:pt x="-8248" y="60798"/>
                  <a:pt x="83156" y="-6851"/>
                  <a:pt x="158778" y="0"/>
                </a:cubicBezTo>
                <a:cubicBezTo>
                  <a:pt x="277615" y="-49"/>
                  <a:pt x="407114" y="32501"/>
                  <a:pt x="590191" y="0"/>
                </a:cubicBezTo>
                <a:cubicBezTo>
                  <a:pt x="773268" y="-32501"/>
                  <a:pt x="886072" y="25983"/>
                  <a:pt x="1021603" y="0"/>
                </a:cubicBezTo>
                <a:cubicBezTo>
                  <a:pt x="1157134" y="-25983"/>
                  <a:pt x="1375784" y="39858"/>
                  <a:pt x="1491242" y="0"/>
                </a:cubicBezTo>
                <a:cubicBezTo>
                  <a:pt x="1606700" y="-39858"/>
                  <a:pt x="1878979" y="35002"/>
                  <a:pt x="1999108" y="0"/>
                </a:cubicBezTo>
                <a:cubicBezTo>
                  <a:pt x="2119237" y="-35002"/>
                  <a:pt x="2417861" y="31650"/>
                  <a:pt x="2545200" y="0"/>
                </a:cubicBezTo>
                <a:cubicBezTo>
                  <a:pt x="2672539" y="-31650"/>
                  <a:pt x="2939470" y="22894"/>
                  <a:pt x="3053066" y="0"/>
                </a:cubicBezTo>
                <a:cubicBezTo>
                  <a:pt x="3166662" y="-22894"/>
                  <a:pt x="3779482" y="75495"/>
                  <a:pt x="3981422" y="0"/>
                </a:cubicBezTo>
                <a:cubicBezTo>
                  <a:pt x="4078333" y="-18191"/>
                  <a:pt x="4121691" y="87000"/>
                  <a:pt x="4140200" y="158778"/>
                </a:cubicBezTo>
                <a:cubicBezTo>
                  <a:pt x="4145789" y="296773"/>
                  <a:pt x="4100056" y="417784"/>
                  <a:pt x="4140200" y="586800"/>
                </a:cubicBezTo>
                <a:cubicBezTo>
                  <a:pt x="4155081" y="667650"/>
                  <a:pt x="4050313" y="753996"/>
                  <a:pt x="3981422" y="745578"/>
                </a:cubicBezTo>
                <a:cubicBezTo>
                  <a:pt x="3689391" y="758222"/>
                  <a:pt x="3667250" y="720851"/>
                  <a:pt x="3397104" y="745578"/>
                </a:cubicBezTo>
                <a:cubicBezTo>
                  <a:pt x="3126958" y="770305"/>
                  <a:pt x="3079595" y="690370"/>
                  <a:pt x="2927464" y="745578"/>
                </a:cubicBezTo>
                <a:cubicBezTo>
                  <a:pt x="2775333" y="800786"/>
                  <a:pt x="2496931" y="689864"/>
                  <a:pt x="2381372" y="745578"/>
                </a:cubicBezTo>
                <a:cubicBezTo>
                  <a:pt x="2265813" y="801292"/>
                  <a:pt x="1991471" y="706820"/>
                  <a:pt x="1835280" y="745578"/>
                </a:cubicBezTo>
                <a:cubicBezTo>
                  <a:pt x="1679089" y="784336"/>
                  <a:pt x="1529940" y="744137"/>
                  <a:pt x="1250962" y="745578"/>
                </a:cubicBezTo>
                <a:cubicBezTo>
                  <a:pt x="971984" y="747019"/>
                  <a:pt x="953961" y="720494"/>
                  <a:pt x="781323" y="745578"/>
                </a:cubicBezTo>
                <a:cubicBezTo>
                  <a:pt x="608685" y="770662"/>
                  <a:pt x="304323" y="704636"/>
                  <a:pt x="158778" y="745578"/>
                </a:cubicBezTo>
                <a:cubicBezTo>
                  <a:pt x="63130" y="727281"/>
                  <a:pt x="8340" y="673752"/>
                  <a:pt x="0" y="586800"/>
                </a:cubicBezTo>
                <a:cubicBezTo>
                  <a:pt x="-31430" y="458145"/>
                  <a:pt x="17345" y="350748"/>
                  <a:pt x="0" y="15877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Listen and check</a:t>
            </a:r>
          </a:p>
        </p:txBody>
      </p:sp>
      <p:pic>
        <p:nvPicPr>
          <p:cNvPr id="4" name="Track 58">
            <a:hlinkClick r:id="" action="ppaction://media"/>
            <a:extLst>
              <a:ext uri="{FF2B5EF4-FFF2-40B4-BE49-F238E27FC236}">
                <a16:creationId xmlns:a16="http://schemas.microsoft.com/office/drawing/2014/main" id="{BA8498E2-C282-46E6-AE1F-A243A7C3ED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061" end="1245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34200" y="224033"/>
            <a:ext cx="609600" cy="609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CAB5A1E-A1C5-4A3F-8D8F-1428F879A4FD}"/>
              </a:ext>
            </a:extLst>
          </p:cNvPr>
          <p:cNvSpPr/>
          <p:nvPr/>
        </p:nvSpPr>
        <p:spPr>
          <a:xfrm>
            <a:off x="891801" y="1884506"/>
            <a:ext cx="596900" cy="59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289C12-4259-46EA-8263-AAB3CCE19835}"/>
              </a:ext>
            </a:extLst>
          </p:cNvPr>
          <p:cNvSpPr/>
          <p:nvPr/>
        </p:nvSpPr>
        <p:spPr>
          <a:xfrm>
            <a:off x="5003800" y="3187700"/>
            <a:ext cx="596900" cy="59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2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2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60864" y="2316297"/>
            <a:ext cx="7545867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4B693-3785-0A09-82C1-584C28283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" r="71"/>
          <a:stretch/>
        </p:blipFill>
        <p:spPr>
          <a:xfrm>
            <a:off x="112705" y="1311154"/>
            <a:ext cx="4459295" cy="2521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CD9865-1586-9AD8-6AF1-A4449E94ED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2" b="642"/>
          <a:stretch/>
        </p:blipFill>
        <p:spPr>
          <a:xfrm>
            <a:off x="4572000" y="1311153"/>
            <a:ext cx="4459295" cy="252119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723403-7FEA-42D6-8E4B-007961A41DA2}"/>
              </a:ext>
            </a:extLst>
          </p:cNvPr>
          <p:cNvSpPr/>
          <p:nvPr/>
        </p:nvSpPr>
        <p:spPr>
          <a:xfrm>
            <a:off x="2362995" y="138854"/>
            <a:ext cx="4277647" cy="750145"/>
          </a:xfrm>
          <a:custGeom>
            <a:avLst/>
            <a:gdLst>
              <a:gd name="connsiteX0" fmla="*/ 0 w 4277647"/>
              <a:gd name="connsiteY0" fmla="*/ 159751 h 750145"/>
              <a:gd name="connsiteX1" fmla="*/ 159751 w 4277647"/>
              <a:gd name="connsiteY1" fmla="*/ 0 h 750145"/>
              <a:gd name="connsiteX2" fmla="*/ 764782 w 4277647"/>
              <a:gd name="connsiteY2" fmla="*/ 0 h 750145"/>
              <a:gd name="connsiteX3" fmla="*/ 1251068 w 4277647"/>
              <a:gd name="connsiteY3" fmla="*/ 0 h 750145"/>
              <a:gd name="connsiteX4" fmla="*/ 1856099 w 4277647"/>
              <a:gd name="connsiteY4" fmla="*/ 0 h 750145"/>
              <a:gd name="connsiteX5" fmla="*/ 2421548 w 4277647"/>
              <a:gd name="connsiteY5" fmla="*/ 0 h 750145"/>
              <a:gd name="connsiteX6" fmla="*/ 2986997 w 4277647"/>
              <a:gd name="connsiteY6" fmla="*/ 0 h 750145"/>
              <a:gd name="connsiteX7" fmla="*/ 3473284 w 4277647"/>
              <a:gd name="connsiteY7" fmla="*/ 0 h 750145"/>
              <a:gd name="connsiteX8" fmla="*/ 4117896 w 4277647"/>
              <a:gd name="connsiteY8" fmla="*/ 0 h 750145"/>
              <a:gd name="connsiteX9" fmla="*/ 4277647 w 4277647"/>
              <a:gd name="connsiteY9" fmla="*/ 159751 h 750145"/>
              <a:gd name="connsiteX10" fmla="*/ 4277647 w 4277647"/>
              <a:gd name="connsiteY10" fmla="*/ 590394 h 750145"/>
              <a:gd name="connsiteX11" fmla="*/ 4117896 w 4277647"/>
              <a:gd name="connsiteY11" fmla="*/ 750145 h 750145"/>
              <a:gd name="connsiteX12" fmla="*/ 3671191 w 4277647"/>
              <a:gd name="connsiteY12" fmla="*/ 750145 h 750145"/>
              <a:gd name="connsiteX13" fmla="*/ 3026579 w 4277647"/>
              <a:gd name="connsiteY13" fmla="*/ 750145 h 750145"/>
              <a:gd name="connsiteX14" fmla="*/ 2500711 w 4277647"/>
              <a:gd name="connsiteY14" fmla="*/ 750145 h 750145"/>
              <a:gd name="connsiteX15" fmla="*/ 1935262 w 4277647"/>
              <a:gd name="connsiteY15" fmla="*/ 750145 h 750145"/>
              <a:gd name="connsiteX16" fmla="*/ 1409394 w 4277647"/>
              <a:gd name="connsiteY16" fmla="*/ 750145 h 750145"/>
              <a:gd name="connsiteX17" fmla="*/ 883526 w 4277647"/>
              <a:gd name="connsiteY17" fmla="*/ 750145 h 750145"/>
              <a:gd name="connsiteX18" fmla="*/ 159751 w 4277647"/>
              <a:gd name="connsiteY18" fmla="*/ 750145 h 750145"/>
              <a:gd name="connsiteX19" fmla="*/ 0 w 4277647"/>
              <a:gd name="connsiteY19" fmla="*/ 590394 h 750145"/>
              <a:gd name="connsiteX20" fmla="*/ 0 w 4277647"/>
              <a:gd name="connsiteY20" fmla="*/ 159751 h 75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7647" h="750145" fill="none" extrusionOk="0">
                <a:moveTo>
                  <a:pt x="0" y="159751"/>
                </a:moveTo>
                <a:cubicBezTo>
                  <a:pt x="-22961" y="67293"/>
                  <a:pt x="62490" y="17486"/>
                  <a:pt x="159751" y="0"/>
                </a:cubicBezTo>
                <a:cubicBezTo>
                  <a:pt x="324815" y="-28362"/>
                  <a:pt x="569968" y="71185"/>
                  <a:pt x="764782" y="0"/>
                </a:cubicBezTo>
                <a:cubicBezTo>
                  <a:pt x="959596" y="-71185"/>
                  <a:pt x="1054873" y="54886"/>
                  <a:pt x="1251068" y="0"/>
                </a:cubicBezTo>
                <a:cubicBezTo>
                  <a:pt x="1447263" y="-54886"/>
                  <a:pt x="1689191" y="32530"/>
                  <a:pt x="1856099" y="0"/>
                </a:cubicBezTo>
                <a:cubicBezTo>
                  <a:pt x="2023007" y="-32530"/>
                  <a:pt x="2179033" y="24000"/>
                  <a:pt x="2421548" y="0"/>
                </a:cubicBezTo>
                <a:cubicBezTo>
                  <a:pt x="2664063" y="-24000"/>
                  <a:pt x="2823313" y="34539"/>
                  <a:pt x="2986997" y="0"/>
                </a:cubicBezTo>
                <a:cubicBezTo>
                  <a:pt x="3150681" y="-34539"/>
                  <a:pt x="3264002" y="48863"/>
                  <a:pt x="3473284" y="0"/>
                </a:cubicBezTo>
                <a:cubicBezTo>
                  <a:pt x="3682566" y="-48863"/>
                  <a:pt x="3838481" y="76590"/>
                  <a:pt x="4117896" y="0"/>
                </a:cubicBezTo>
                <a:cubicBezTo>
                  <a:pt x="4209744" y="5519"/>
                  <a:pt x="4278316" y="74853"/>
                  <a:pt x="4277647" y="159751"/>
                </a:cubicBezTo>
                <a:cubicBezTo>
                  <a:pt x="4290121" y="253660"/>
                  <a:pt x="4245674" y="477610"/>
                  <a:pt x="4277647" y="590394"/>
                </a:cubicBezTo>
                <a:cubicBezTo>
                  <a:pt x="4276389" y="681035"/>
                  <a:pt x="4220158" y="745925"/>
                  <a:pt x="4117896" y="750145"/>
                </a:cubicBezTo>
                <a:cubicBezTo>
                  <a:pt x="3949193" y="792284"/>
                  <a:pt x="3820493" y="697797"/>
                  <a:pt x="3671191" y="750145"/>
                </a:cubicBezTo>
                <a:cubicBezTo>
                  <a:pt x="3521889" y="802493"/>
                  <a:pt x="3246236" y="708957"/>
                  <a:pt x="3026579" y="750145"/>
                </a:cubicBezTo>
                <a:cubicBezTo>
                  <a:pt x="2806922" y="791333"/>
                  <a:pt x="2713550" y="704612"/>
                  <a:pt x="2500711" y="750145"/>
                </a:cubicBezTo>
                <a:cubicBezTo>
                  <a:pt x="2287872" y="795678"/>
                  <a:pt x="2144638" y="711034"/>
                  <a:pt x="1935262" y="750145"/>
                </a:cubicBezTo>
                <a:cubicBezTo>
                  <a:pt x="1725886" y="789256"/>
                  <a:pt x="1589275" y="697013"/>
                  <a:pt x="1409394" y="750145"/>
                </a:cubicBezTo>
                <a:cubicBezTo>
                  <a:pt x="1229513" y="803277"/>
                  <a:pt x="1140711" y="745723"/>
                  <a:pt x="883526" y="750145"/>
                </a:cubicBezTo>
                <a:cubicBezTo>
                  <a:pt x="626341" y="754567"/>
                  <a:pt x="350645" y="669778"/>
                  <a:pt x="159751" y="750145"/>
                </a:cubicBezTo>
                <a:cubicBezTo>
                  <a:pt x="47754" y="750904"/>
                  <a:pt x="3966" y="680683"/>
                  <a:pt x="0" y="590394"/>
                </a:cubicBezTo>
                <a:cubicBezTo>
                  <a:pt x="-33339" y="460864"/>
                  <a:pt x="7407" y="265518"/>
                  <a:pt x="0" y="159751"/>
                </a:cubicBezTo>
                <a:close/>
              </a:path>
              <a:path w="4277647" h="750145" stroke="0" extrusionOk="0">
                <a:moveTo>
                  <a:pt x="0" y="159751"/>
                </a:moveTo>
                <a:cubicBezTo>
                  <a:pt x="-10728" y="58141"/>
                  <a:pt x="85558" y="-7967"/>
                  <a:pt x="159751" y="0"/>
                </a:cubicBezTo>
                <a:cubicBezTo>
                  <a:pt x="370472" y="-35718"/>
                  <a:pt x="418175" y="329"/>
                  <a:pt x="606456" y="0"/>
                </a:cubicBezTo>
                <a:cubicBezTo>
                  <a:pt x="794738" y="-329"/>
                  <a:pt x="942862" y="38498"/>
                  <a:pt x="1053161" y="0"/>
                </a:cubicBezTo>
                <a:cubicBezTo>
                  <a:pt x="1163460" y="-38498"/>
                  <a:pt x="1305797" y="38954"/>
                  <a:pt x="1539447" y="0"/>
                </a:cubicBezTo>
                <a:cubicBezTo>
                  <a:pt x="1773097" y="-38954"/>
                  <a:pt x="1812704" y="54504"/>
                  <a:pt x="2065315" y="0"/>
                </a:cubicBezTo>
                <a:cubicBezTo>
                  <a:pt x="2317926" y="-54504"/>
                  <a:pt x="2349355" y="59688"/>
                  <a:pt x="2630764" y="0"/>
                </a:cubicBezTo>
                <a:cubicBezTo>
                  <a:pt x="2912173" y="-59688"/>
                  <a:pt x="3020424" y="15983"/>
                  <a:pt x="3156632" y="0"/>
                </a:cubicBezTo>
                <a:cubicBezTo>
                  <a:pt x="3292840" y="-15983"/>
                  <a:pt x="3696313" y="77880"/>
                  <a:pt x="4117896" y="0"/>
                </a:cubicBezTo>
                <a:cubicBezTo>
                  <a:pt x="4214013" y="-15564"/>
                  <a:pt x="4261986" y="84987"/>
                  <a:pt x="4277647" y="159751"/>
                </a:cubicBezTo>
                <a:cubicBezTo>
                  <a:pt x="4290910" y="279591"/>
                  <a:pt x="4272537" y="438441"/>
                  <a:pt x="4277647" y="590394"/>
                </a:cubicBezTo>
                <a:cubicBezTo>
                  <a:pt x="4290418" y="672751"/>
                  <a:pt x="4200357" y="752727"/>
                  <a:pt x="4117896" y="750145"/>
                </a:cubicBezTo>
                <a:cubicBezTo>
                  <a:pt x="3825207" y="756980"/>
                  <a:pt x="3668440" y="735924"/>
                  <a:pt x="3512865" y="750145"/>
                </a:cubicBezTo>
                <a:cubicBezTo>
                  <a:pt x="3357290" y="764366"/>
                  <a:pt x="3208162" y="747658"/>
                  <a:pt x="3026579" y="750145"/>
                </a:cubicBezTo>
                <a:cubicBezTo>
                  <a:pt x="2844996" y="752632"/>
                  <a:pt x="2604809" y="684165"/>
                  <a:pt x="2461130" y="750145"/>
                </a:cubicBezTo>
                <a:cubicBezTo>
                  <a:pt x="2317451" y="816125"/>
                  <a:pt x="2049519" y="694032"/>
                  <a:pt x="1895680" y="750145"/>
                </a:cubicBezTo>
                <a:cubicBezTo>
                  <a:pt x="1741841" y="806258"/>
                  <a:pt x="1467783" y="715473"/>
                  <a:pt x="1290650" y="750145"/>
                </a:cubicBezTo>
                <a:cubicBezTo>
                  <a:pt x="1113517" y="784817"/>
                  <a:pt x="966522" y="739477"/>
                  <a:pt x="804363" y="750145"/>
                </a:cubicBezTo>
                <a:cubicBezTo>
                  <a:pt x="642204" y="760813"/>
                  <a:pt x="414348" y="704643"/>
                  <a:pt x="159751" y="750145"/>
                </a:cubicBezTo>
                <a:cubicBezTo>
                  <a:pt x="64148" y="733185"/>
                  <a:pt x="14862" y="677305"/>
                  <a:pt x="0" y="590394"/>
                </a:cubicBezTo>
                <a:cubicBezTo>
                  <a:pt x="-30411" y="474117"/>
                  <a:pt x="36568" y="344238"/>
                  <a:pt x="0" y="15975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</p:spTree>
    <p:extLst>
      <p:ext uri="{BB962C8B-B14F-4D97-AF65-F5344CB8AC3E}">
        <p14:creationId xmlns:p14="http://schemas.microsoft.com/office/powerpoint/2010/main" val="2337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11100</TotalTime>
  <Words>468</Words>
  <Application>Microsoft Office PowerPoint</Application>
  <PresentationFormat>On-screen Show (16:9)</PresentationFormat>
  <Paragraphs>58</Paragraphs>
  <Slides>12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Comic Sans MS</vt:lpstr>
      <vt:lpstr>Arial</vt:lpstr>
      <vt:lpstr>Kirang Haerang</vt:lpstr>
      <vt:lpstr>Times New Roman</vt:lpstr>
      <vt:lpstr>Calibri</vt:lpstr>
      <vt:lpstr>Nixie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Administrator</cp:lastModifiedBy>
  <cp:revision>171</cp:revision>
  <dcterms:modified xsi:type="dcterms:W3CDTF">2025-04-03T14:25:01Z</dcterms:modified>
  <cp:category>9Slide.vn</cp:category>
</cp:coreProperties>
</file>