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556" r:id="rId8"/>
    <p:sldId id="271" r:id="rId9"/>
    <p:sldId id="285" r:id="rId10"/>
    <p:sldId id="256" r:id="rId11"/>
    <p:sldId id="286" r:id="rId12"/>
    <p:sldId id="272" r:id="rId13"/>
    <p:sldId id="273" r:id="rId14"/>
    <p:sldId id="288" r:id="rId15"/>
    <p:sldId id="287" r:id="rId16"/>
    <p:sldId id="289" r:id="rId17"/>
    <p:sldId id="290" r:id="rId18"/>
    <p:sldId id="291" r:id="rId19"/>
    <p:sldId id="311" r:id="rId20"/>
    <p:sldId id="312" r:id="rId21"/>
    <p:sldId id="313" r:id="rId22"/>
    <p:sldId id="314" r:id="rId23"/>
    <p:sldId id="315" r:id="rId24"/>
    <p:sldId id="316" r:id="rId25"/>
    <p:sldId id="317" r:id="rId26"/>
    <p:sldId id="306" r:id="rId27"/>
    <p:sldId id="269" r:id="rId28"/>
    <p:sldId id="555"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54" autoAdjust="0"/>
  </p:normalViewPr>
  <p:slideViewPr>
    <p:cSldViewPr snapToGrid="0">
      <p:cViewPr varScale="1">
        <p:scale>
          <a:sx n="72" d="100"/>
          <a:sy n="72" d="100"/>
        </p:scale>
        <p:origin x="-610"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02/04/2025</a:t>
            </a:fld>
            <a:endParaRPr lang="vi-VN"/>
          </a:p>
        </p:txBody>
      </p:sp>
      <p:sp>
        <p:nvSpPr>
          <p:cNvPr id="5" name="Footer Placeholder 4">
            <a:extLst>
              <a:ext uri="{FF2B5EF4-FFF2-40B4-BE49-F238E27FC236}">
                <a16:creationId xmlns:a16="http://schemas.microsoft.com/office/drawing/2014/main" xmlns=""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02/04/2025</a:t>
            </a:fld>
            <a:endParaRPr lang="vi-VN"/>
          </a:p>
        </p:txBody>
      </p:sp>
      <p:sp>
        <p:nvSpPr>
          <p:cNvPr id="5" name="Footer Placeholder 4">
            <a:extLst>
              <a:ext uri="{FF2B5EF4-FFF2-40B4-BE49-F238E27FC236}">
                <a16:creationId xmlns:a16="http://schemas.microsoft.com/office/drawing/2014/main" xmlns=""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02/04/2025</a:t>
            </a:fld>
            <a:endParaRPr lang="vi-VN"/>
          </a:p>
        </p:txBody>
      </p:sp>
      <p:sp>
        <p:nvSpPr>
          <p:cNvPr id="5" name="Footer Placeholder 4">
            <a:extLst>
              <a:ext uri="{FF2B5EF4-FFF2-40B4-BE49-F238E27FC236}">
                <a16:creationId xmlns:a16="http://schemas.microsoft.com/office/drawing/2014/main" xmlns=""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5" name="Footer Placeholder 4">
            <a:extLst>
              <a:ext uri="{FF2B5EF4-FFF2-40B4-BE49-F238E27FC236}">
                <a16:creationId xmlns:a16="http://schemas.microsoft.com/office/drawing/2014/main" xmlns=""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5" name="Footer Placeholder 4">
            <a:extLst>
              <a:ext uri="{FF2B5EF4-FFF2-40B4-BE49-F238E27FC236}">
                <a16:creationId xmlns:a16="http://schemas.microsoft.com/office/drawing/2014/main" xmlns=""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xmlns="" id="{970F2AC4-895F-7E2E-B4D3-82B5C802C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xmlns=""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xmlns=""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xmlns=""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5" name="Footer Placeholder 4">
            <a:extLst>
              <a:ext uri="{FF2B5EF4-FFF2-40B4-BE49-F238E27FC236}">
                <a16:creationId xmlns:a16="http://schemas.microsoft.com/office/drawing/2014/main" xmlns=""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6" name="Footer Placeholder 5">
            <a:extLst>
              <a:ext uri="{FF2B5EF4-FFF2-40B4-BE49-F238E27FC236}">
                <a16:creationId xmlns:a16="http://schemas.microsoft.com/office/drawing/2014/main" xmlns=""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8" name="Footer Placeholder 7">
            <a:extLst>
              <a:ext uri="{FF2B5EF4-FFF2-40B4-BE49-F238E27FC236}">
                <a16:creationId xmlns:a16="http://schemas.microsoft.com/office/drawing/2014/main" xmlns=""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4" name="Footer Placeholder 3">
            <a:extLst>
              <a:ext uri="{FF2B5EF4-FFF2-40B4-BE49-F238E27FC236}">
                <a16:creationId xmlns:a16="http://schemas.microsoft.com/office/drawing/2014/main" xmlns=""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3" name="Footer Placeholder 2">
            <a:extLst>
              <a:ext uri="{FF2B5EF4-FFF2-40B4-BE49-F238E27FC236}">
                <a16:creationId xmlns:a16="http://schemas.microsoft.com/office/drawing/2014/main" xmlns=""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6" name="Footer Placeholder 5">
            <a:extLst>
              <a:ext uri="{FF2B5EF4-FFF2-40B4-BE49-F238E27FC236}">
                <a16:creationId xmlns:a16="http://schemas.microsoft.com/office/drawing/2014/main" xmlns=""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CA70964-C254-FDC4-5464-F5165CEFA88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6" name="Footer Placeholder 5">
            <a:extLst>
              <a:ext uri="{FF2B5EF4-FFF2-40B4-BE49-F238E27FC236}">
                <a16:creationId xmlns:a16="http://schemas.microsoft.com/office/drawing/2014/main" xmlns=""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5" name="Footer Placeholder 4">
            <a:extLst>
              <a:ext uri="{FF2B5EF4-FFF2-40B4-BE49-F238E27FC236}">
                <a16:creationId xmlns:a16="http://schemas.microsoft.com/office/drawing/2014/main" xmlns=""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02/04/2025</a:t>
            </a:fld>
            <a:endParaRPr lang="vi-VN"/>
          </a:p>
        </p:txBody>
      </p:sp>
      <p:sp>
        <p:nvSpPr>
          <p:cNvPr id="5" name="Footer Placeholder 4">
            <a:extLst>
              <a:ext uri="{FF2B5EF4-FFF2-40B4-BE49-F238E27FC236}">
                <a16:creationId xmlns:a16="http://schemas.microsoft.com/office/drawing/2014/main" xmlns=""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xmlns=""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4123617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xmlns=""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512566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xmlns=""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939130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a16="http://schemas.microsoft.com/office/drawing/2014/main" xmlns=""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951872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8" name="Chỗ dành sẵn cho Chân trang 7">
            <a:extLst>
              <a:ext uri="{FF2B5EF4-FFF2-40B4-BE49-F238E27FC236}">
                <a16:creationId xmlns:a16="http://schemas.microsoft.com/office/drawing/2014/main" xmlns=""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2628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4" name="Chỗ dành sẵn cho Chân trang 3">
            <a:extLst>
              <a:ext uri="{FF2B5EF4-FFF2-40B4-BE49-F238E27FC236}">
                <a16:creationId xmlns:a16="http://schemas.microsoft.com/office/drawing/2014/main" xmlns=""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667294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3" name="Chỗ dành sẵn cho Chân trang 2">
            <a:extLst>
              <a:ext uri="{FF2B5EF4-FFF2-40B4-BE49-F238E27FC236}">
                <a16:creationId xmlns:a16="http://schemas.microsoft.com/office/drawing/2014/main" xmlns=""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77721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02/04/2025</a:t>
            </a:fld>
            <a:endParaRPr lang="vi-VN"/>
          </a:p>
        </p:txBody>
      </p:sp>
      <p:sp>
        <p:nvSpPr>
          <p:cNvPr id="5" name="Footer Placeholder 4">
            <a:extLst>
              <a:ext uri="{FF2B5EF4-FFF2-40B4-BE49-F238E27FC236}">
                <a16:creationId xmlns:a16="http://schemas.microsoft.com/office/drawing/2014/main" xmlns=""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a16="http://schemas.microsoft.com/office/drawing/2014/main" xmlns=""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65453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6" name="Chỗ dành sẵn cho Chân trang 5">
            <a:extLst>
              <a:ext uri="{FF2B5EF4-FFF2-40B4-BE49-F238E27FC236}">
                <a16:creationId xmlns:a16="http://schemas.microsoft.com/office/drawing/2014/main" xmlns=""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070350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xmlns=""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679456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4/2/2025</a:t>
            </a:fld>
            <a:endParaRPr lang="en-US"/>
          </a:p>
        </p:txBody>
      </p:sp>
      <p:sp>
        <p:nvSpPr>
          <p:cNvPr id="5" name="Chỗ dành sẵn cho Chân trang 4">
            <a:extLst>
              <a:ext uri="{FF2B5EF4-FFF2-40B4-BE49-F238E27FC236}">
                <a16:creationId xmlns:a16="http://schemas.microsoft.com/office/drawing/2014/main" xmlns=""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8612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5" name="Footer Placeholder 4">
            <a:extLst>
              <a:ext uri="{FF2B5EF4-FFF2-40B4-BE49-F238E27FC236}">
                <a16:creationId xmlns:a16="http://schemas.microsoft.com/office/drawing/2014/main" xmlns=""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5" name="Footer Placeholder 4">
            <a:extLst>
              <a:ext uri="{FF2B5EF4-FFF2-40B4-BE49-F238E27FC236}">
                <a16:creationId xmlns:a16="http://schemas.microsoft.com/office/drawing/2014/main" xmlns=""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5" name="Footer Placeholder 4">
            <a:extLst>
              <a:ext uri="{FF2B5EF4-FFF2-40B4-BE49-F238E27FC236}">
                <a16:creationId xmlns:a16="http://schemas.microsoft.com/office/drawing/2014/main" xmlns=""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6" name="Footer Placeholder 5">
            <a:extLst>
              <a:ext uri="{FF2B5EF4-FFF2-40B4-BE49-F238E27FC236}">
                <a16:creationId xmlns:a16="http://schemas.microsoft.com/office/drawing/2014/main" xmlns=""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8" name="Footer Placeholder 7">
            <a:extLst>
              <a:ext uri="{FF2B5EF4-FFF2-40B4-BE49-F238E27FC236}">
                <a16:creationId xmlns:a16="http://schemas.microsoft.com/office/drawing/2014/main" xmlns=""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4" name="Footer Placeholder 3">
            <a:extLst>
              <a:ext uri="{FF2B5EF4-FFF2-40B4-BE49-F238E27FC236}">
                <a16:creationId xmlns:a16="http://schemas.microsoft.com/office/drawing/2014/main" xmlns=""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02/04/2025</a:t>
            </a:fld>
            <a:endParaRPr lang="vi-VN"/>
          </a:p>
        </p:txBody>
      </p:sp>
      <p:sp>
        <p:nvSpPr>
          <p:cNvPr id="6" name="Footer Placeholder 5">
            <a:extLst>
              <a:ext uri="{FF2B5EF4-FFF2-40B4-BE49-F238E27FC236}">
                <a16:creationId xmlns:a16="http://schemas.microsoft.com/office/drawing/2014/main" xmlns=""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3" name="Footer Placeholder 2">
            <a:extLst>
              <a:ext uri="{FF2B5EF4-FFF2-40B4-BE49-F238E27FC236}">
                <a16:creationId xmlns:a16="http://schemas.microsoft.com/office/drawing/2014/main" xmlns=""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6" name="Footer Placeholder 5">
            <a:extLst>
              <a:ext uri="{FF2B5EF4-FFF2-40B4-BE49-F238E27FC236}">
                <a16:creationId xmlns:a16="http://schemas.microsoft.com/office/drawing/2014/main" xmlns=""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6" name="Footer Placeholder 5">
            <a:extLst>
              <a:ext uri="{FF2B5EF4-FFF2-40B4-BE49-F238E27FC236}">
                <a16:creationId xmlns:a16="http://schemas.microsoft.com/office/drawing/2014/main" xmlns=""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5" name="Footer Placeholder 4">
            <a:extLst>
              <a:ext uri="{FF2B5EF4-FFF2-40B4-BE49-F238E27FC236}">
                <a16:creationId xmlns:a16="http://schemas.microsoft.com/office/drawing/2014/main" xmlns=""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5" name="Footer Placeholder 4">
            <a:extLst>
              <a:ext uri="{FF2B5EF4-FFF2-40B4-BE49-F238E27FC236}">
                <a16:creationId xmlns:a16="http://schemas.microsoft.com/office/drawing/2014/main" xmlns=""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5" name="Footer Placeholder 4">
            <a:extLst>
              <a:ext uri="{FF2B5EF4-FFF2-40B4-BE49-F238E27FC236}">
                <a16:creationId xmlns:a16="http://schemas.microsoft.com/office/drawing/2014/main" xmlns=""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5" name="Footer Placeholder 4">
            <a:extLst>
              <a:ext uri="{FF2B5EF4-FFF2-40B4-BE49-F238E27FC236}">
                <a16:creationId xmlns:a16="http://schemas.microsoft.com/office/drawing/2014/main" xmlns=""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5" name="Footer Placeholder 4">
            <a:extLst>
              <a:ext uri="{FF2B5EF4-FFF2-40B4-BE49-F238E27FC236}">
                <a16:creationId xmlns:a16="http://schemas.microsoft.com/office/drawing/2014/main" xmlns=""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6" name="Footer Placeholder 5">
            <a:extLst>
              <a:ext uri="{FF2B5EF4-FFF2-40B4-BE49-F238E27FC236}">
                <a16:creationId xmlns:a16="http://schemas.microsoft.com/office/drawing/2014/main" xmlns=""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8" name="Footer Placeholder 7">
            <a:extLst>
              <a:ext uri="{FF2B5EF4-FFF2-40B4-BE49-F238E27FC236}">
                <a16:creationId xmlns:a16="http://schemas.microsoft.com/office/drawing/2014/main" xmlns=""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02/04/2025</a:t>
            </a:fld>
            <a:endParaRPr lang="vi-VN"/>
          </a:p>
        </p:txBody>
      </p:sp>
      <p:sp>
        <p:nvSpPr>
          <p:cNvPr id="8" name="Footer Placeholder 7">
            <a:extLst>
              <a:ext uri="{FF2B5EF4-FFF2-40B4-BE49-F238E27FC236}">
                <a16:creationId xmlns:a16="http://schemas.microsoft.com/office/drawing/2014/main" xmlns=""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4" name="Footer Placeholder 3">
            <a:extLst>
              <a:ext uri="{FF2B5EF4-FFF2-40B4-BE49-F238E27FC236}">
                <a16:creationId xmlns:a16="http://schemas.microsoft.com/office/drawing/2014/main" xmlns=""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3" name="Footer Placeholder 2">
            <a:extLst>
              <a:ext uri="{FF2B5EF4-FFF2-40B4-BE49-F238E27FC236}">
                <a16:creationId xmlns:a16="http://schemas.microsoft.com/office/drawing/2014/main" xmlns=""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6" name="Footer Placeholder 5">
            <a:extLst>
              <a:ext uri="{FF2B5EF4-FFF2-40B4-BE49-F238E27FC236}">
                <a16:creationId xmlns:a16="http://schemas.microsoft.com/office/drawing/2014/main" xmlns=""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6" name="Footer Placeholder 5">
            <a:extLst>
              <a:ext uri="{FF2B5EF4-FFF2-40B4-BE49-F238E27FC236}">
                <a16:creationId xmlns:a16="http://schemas.microsoft.com/office/drawing/2014/main" xmlns=""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5" name="Footer Placeholder 4">
            <a:extLst>
              <a:ext uri="{FF2B5EF4-FFF2-40B4-BE49-F238E27FC236}">
                <a16:creationId xmlns:a16="http://schemas.microsoft.com/office/drawing/2014/main" xmlns=""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4/2/2025</a:t>
            </a:fld>
            <a:endParaRPr lang="en-US"/>
          </a:p>
        </p:txBody>
      </p:sp>
      <p:sp>
        <p:nvSpPr>
          <p:cNvPr id="5" name="Footer Placeholder 4">
            <a:extLst>
              <a:ext uri="{FF2B5EF4-FFF2-40B4-BE49-F238E27FC236}">
                <a16:creationId xmlns:a16="http://schemas.microsoft.com/office/drawing/2014/main" xmlns=""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55546335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118323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09516397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980880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02/04/2025</a:t>
            </a:fld>
            <a:endParaRPr lang="vi-VN"/>
          </a:p>
        </p:txBody>
      </p:sp>
      <p:sp>
        <p:nvSpPr>
          <p:cNvPr id="4" name="Footer Placeholder 3">
            <a:extLst>
              <a:ext uri="{FF2B5EF4-FFF2-40B4-BE49-F238E27FC236}">
                <a16:creationId xmlns:a16="http://schemas.microsoft.com/office/drawing/2014/main" xmlns=""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191176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9617119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297674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5519177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87049820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548040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722901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solidFill>
                  <a:prstClr val="black"/>
                </a:solidFill>
              </a:rPr>
              <a:pPr/>
              <a:t>02/04/2025</a:t>
            </a:fld>
            <a:endParaRPr lang="vi-VN">
              <a:solidFill>
                <a:prstClr val="black"/>
              </a:solidFill>
            </a:endParaRPr>
          </a:p>
        </p:txBody>
      </p:sp>
      <p:sp>
        <p:nvSpPr>
          <p:cNvPr id="5" name="Footer Placeholder 4">
            <a:extLst>
              <a:ext uri="{FF2B5EF4-FFF2-40B4-BE49-F238E27FC236}">
                <a16:creationId xmlns:a16="http://schemas.microsoft.com/office/drawing/2014/main" xmlns=""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a:extLst>
              <a:ext uri="{FF2B5EF4-FFF2-40B4-BE49-F238E27FC236}">
                <a16:creationId xmlns:a16="http://schemas.microsoft.com/office/drawing/2014/main" xmlns=""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415865736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CA70964-C254-FDC4-5464-F5165CEFA88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519318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solidFill>
                  <a:prstClr val="black"/>
                </a:solidFill>
              </a:rPr>
              <a:pPr/>
              <a:t>02/04/2025</a:t>
            </a:fld>
            <a:endParaRPr lang="vi-VN">
              <a:solidFill>
                <a:prstClr val="black"/>
              </a:solidFill>
            </a:endParaRPr>
          </a:p>
        </p:txBody>
      </p:sp>
      <p:sp>
        <p:nvSpPr>
          <p:cNvPr id="5" name="Footer Placeholder 4">
            <a:extLst>
              <a:ext uri="{FF2B5EF4-FFF2-40B4-BE49-F238E27FC236}">
                <a16:creationId xmlns:a16="http://schemas.microsoft.com/office/drawing/2014/main" xmlns=""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a:extLst>
              <a:ext uri="{FF2B5EF4-FFF2-40B4-BE49-F238E27FC236}">
                <a16:creationId xmlns:a16="http://schemas.microsoft.com/office/drawing/2014/main" xmlns=""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94640567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02/04/2025</a:t>
            </a:fld>
            <a:endParaRPr lang="vi-VN"/>
          </a:p>
        </p:txBody>
      </p:sp>
      <p:sp>
        <p:nvSpPr>
          <p:cNvPr id="3" name="Footer Placeholder 2">
            <a:extLst>
              <a:ext uri="{FF2B5EF4-FFF2-40B4-BE49-F238E27FC236}">
                <a16:creationId xmlns:a16="http://schemas.microsoft.com/office/drawing/2014/main" xmlns=""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solidFill>
                  <a:prstClr val="black"/>
                </a:solidFill>
              </a:rPr>
              <a:pPr/>
              <a:t>02/04/2025</a:t>
            </a:fld>
            <a:endParaRPr lang="vi-VN">
              <a:solidFill>
                <a:prstClr val="black"/>
              </a:solidFill>
            </a:endParaRPr>
          </a:p>
        </p:txBody>
      </p:sp>
      <p:sp>
        <p:nvSpPr>
          <p:cNvPr id="6" name="Footer Placeholder 5">
            <a:extLst>
              <a:ext uri="{FF2B5EF4-FFF2-40B4-BE49-F238E27FC236}">
                <a16:creationId xmlns:a16="http://schemas.microsoft.com/office/drawing/2014/main" xmlns=""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a:extLst>
              <a:ext uri="{FF2B5EF4-FFF2-40B4-BE49-F238E27FC236}">
                <a16:creationId xmlns:a16="http://schemas.microsoft.com/office/drawing/2014/main" xmlns=""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734865584"/>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solidFill>
                  <a:prstClr val="black"/>
                </a:solidFill>
              </a:rPr>
              <a:pPr/>
              <a:t>02/04/2025</a:t>
            </a:fld>
            <a:endParaRPr lang="vi-VN">
              <a:solidFill>
                <a:prstClr val="black"/>
              </a:solidFill>
            </a:endParaRPr>
          </a:p>
        </p:txBody>
      </p:sp>
      <p:sp>
        <p:nvSpPr>
          <p:cNvPr id="8" name="Footer Placeholder 7">
            <a:extLst>
              <a:ext uri="{FF2B5EF4-FFF2-40B4-BE49-F238E27FC236}">
                <a16:creationId xmlns:a16="http://schemas.microsoft.com/office/drawing/2014/main" xmlns=""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9" name="Slide Number Placeholder 8">
            <a:extLst>
              <a:ext uri="{FF2B5EF4-FFF2-40B4-BE49-F238E27FC236}">
                <a16:creationId xmlns:a16="http://schemas.microsoft.com/office/drawing/2014/main" xmlns=""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4094621123"/>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solidFill>
                  <a:prstClr val="black"/>
                </a:solidFill>
              </a:rPr>
              <a:pPr/>
              <a:t>02/04/2025</a:t>
            </a:fld>
            <a:endParaRPr lang="vi-VN">
              <a:solidFill>
                <a:prstClr val="black"/>
              </a:solidFill>
            </a:endParaRPr>
          </a:p>
        </p:txBody>
      </p:sp>
      <p:sp>
        <p:nvSpPr>
          <p:cNvPr id="4" name="Footer Placeholder 3">
            <a:extLst>
              <a:ext uri="{FF2B5EF4-FFF2-40B4-BE49-F238E27FC236}">
                <a16:creationId xmlns:a16="http://schemas.microsoft.com/office/drawing/2014/main" xmlns=""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5" name="Slide Number Placeholder 4">
            <a:extLst>
              <a:ext uri="{FF2B5EF4-FFF2-40B4-BE49-F238E27FC236}">
                <a16:creationId xmlns:a16="http://schemas.microsoft.com/office/drawing/2014/main" xmlns=""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70758678"/>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solidFill>
                  <a:prstClr val="black"/>
                </a:solidFill>
              </a:rPr>
              <a:pPr/>
              <a:t>02/04/2025</a:t>
            </a:fld>
            <a:endParaRPr lang="vi-VN">
              <a:solidFill>
                <a:prstClr val="black"/>
              </a:solidFill>
            </a:endParaRPr>
          </a:p>
        </p:txBody>
      </p:sp>
      <p:sp>
        <p:nvSpPr>
          <p:cNvPr id="3" name="Footer Placeholder 2">
            <a:extLst>
              <a:ext uri="{FF2B5EF4-FFF2-40B4-BE49-F238E27FC236}">
                <a16:creationId xmlns:a16="http://schemas.microsoft.com/office/drawing/2014/main" xmlns=""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4" name="Slide Number Placeholder 3">
            <a:extLst>
              <a:ext uri="{FF2B5EF4-FFF2-40B4-BE49-F238E27FC236}">
                <a16:creationId xmlns:a16="http://schemas.microsoft.com/office/drawing/2014/main" xmlns=""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194074989"/>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solidFill>
                  <a:prstClr val="black"/>
                </a:solidFill>
              </a:rPr>
              <a:pPr/>
              <a:t>02/04/2025</a:t>
            </a:fld>
            <a:endParaRPr lang="vi-VN">
              <a:solidFill>
                <a:prstClr val="black"/>
              </a:solidFill>
            </a:endParaRPr>
          </a:p>
        </p:txBody>
      </p:sp>
      <p:sp>
        <p:nvSpPr>
          <p:cNvPr id="6" name="Footer Placeholder 5">
            <a:extLst>
              <a:ext uri="{FF2B5EF4-FFF2-40B4-BE49-F238E27FC236}">
                <a16:creationId xmlns:a16="http://schemas.microsoft.com/office/drawing/2014/main" xmlns=""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a:extLst>
              <a:ext uri="{FF2B5EF4-FFF2-40B4-BE49-F238E27FC236}">
                <a16:creationId xmlns:a16="http://schemas.microsoft.com/office/drawing/2014/main" xmlns=""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37267466"/>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solidFill>
                  <a:prstClr val="black"/>
                </a:solidFill>
              </a:rPr>
              <a:pPr/>
              <a:t>02/04/2025</a:t>
            </a:fld>
            <a:endParaRPr lang="vi-VN">
              <a:solidFill>
                <a:prstClr val="black"/>
              </a:solidFill>
            </a:endParaRPr>
          </a:p>
        </p:txBody>
      </p:sp>
      <p:sp>
        <p:nvSpPr>
          <p:cNvPr id="6" name="Footer Placeholder 5">
            <a:extLst>
              <a:ext uri="{FF2B5EF4-FFF2-40B4-BE49-F238E27FC236}">
                <a16:creationId xmlns:a16="http://schemas.microsoft.com/office/drawing/2014/main" xmlns=""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7" name="Slide Number Placeholder 6">
            <a:extLst>
              <a:ext uri="{FF2B5EF4-FFF2-40B4-BE49-F238E27FC236}">
                <a16:creationId xmlns:a16="http://schemas.microsoft.com/office/drawing/2014/main" xmlns=""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46895155"/>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solidFill>
                  <a:prstClr val="black"/>
                </a:solidFill>
              </a:rPr>
              <a:pPr/>
              <a:t>02/04/2025</a:t>
            </a:fld>
            <a:endParaRPr lang="vi-VN">
              <a:solidFill>
                <a:prstClr val="black"/>
              </a:solidFill>
            </a:endParaRPr>
          </a:p>
        </p:txBody>
      </p:sp>
      <p:sp>
        <p:nvSpPr>
          <p:cNvPr id="5" name="Footer Placeholder 4">
            <a:extLst>
              <a:ext uri="{FF2B5EF4-FFF2-40B4-BE49-F238E27FC236}">
                <a16:creationId xmlns:a16="http://schemas.microsoft.com/office/drawing/2014/main" xmlns=""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a:extLst>
              <a:ext uri="{FF2B5EF4-FFF2-40B4-BE49-F238E27FC236}">
                <a16:creationId xmlns:a16="http://schemas.microsoft.com/office/drawing/2014/main" xmlns=""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302876580"/>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solidFill>
                  <a:prstClr val="black"/>
                </a:solidFill>
              </a:rPr>
              <a:pPr/>
              <a:t>02/04/2025</a:t>
            </a:fld>
            <a:endParaRPr lang="vi-VN">
              <a:solidFill>
                <a:prstClr val="black"/>
              </a:solidFill>
            </a:endParaRPr>
          </a:p>
        </p:txBody>
      </p:sp>
      <p:sp>
        <p:nvSpPr>
          <p:cNvPr id="5" name="Footer Placeholder 4">
            <a:extLst>
              <a:ext uri="{FF2B5EF4-FFF2-40B4-BE49-F238E27FC236}">
                <a16:creationId xmlns:a16="http://schemas.microsoft.com/office/drawing/2014/main" xmlns=""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solidFill>
                <a:prstClr val="black"/>
              </a:solidFill>
            </a:endParaRPr>
          </a:p>
        </p:txBody>
      </p:sp>
      <p:sp>
        <p:nvSpPr>
          <p:cNvPr id="6" name="Slide Number Placeholder 5">
            <a:extLst>
              <a:ext uri="{FF2B5EF4-FFF2-40B4-BE49-F238E27FC236}">
                <a16:creationId xmlns:a16="http://schemas.microsoft.com/office/drawing/2014/main" xmlns=""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06415527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02/04/2025</a:t>
            </a:fld>
            <a:endParaRPr lang="vi-VN"/>
          </a:p>
        </p:txBody>
      </p:sp>
      <p:sp>
        <p:nvSpPr>
          <p:cNvPr id="6" name="Footer Placeholder 5">
            <a:extLst>
              <a:ext uri="{FF2B5EF4-FFF2-40B4-BE49-F238E27FC236}">
                <a16:creationId xmlns:a16="http://schemas.microsoft.com/office/drawing/2014/main" xmlns=""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02/04/2025</a:t>
            </a:fld>
            <a:endParaRPr lang="vi-VN"/>
          </a:p>
        </p:txBody>
      </p:sp>
      <p:sp>
        <p:nvSpPr>
          <p:cNvPr id="6" name="Footer Placeholder 5">
            <a:extLst>
              <a:ext uri="{FF2B5EF4-FFF2-40B4-BE49-F238E27FC236}">
                <a16:creationId xmlns:a16="http://schemas.microsoft.com/office/drawing/2014/main" xmlns=""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xmlns="" id="{4958D72B-F8E0-7738-C1FB-A90FBF0A779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xmlns="" id="{DF547E68-7030-5E46-5A13-C5D8E7C1E3B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xmlns="" id="{6A834AFF-F4EB-A9EE-8499-594E4F72B6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Description automatically generated">
            <a:extLst>
              <a:ext uri="{FF2B5EF4-FFF2-40B4-BE49-F238E27FC236}">
                <a16:creationId xmlns:a16="http://schemas.microsoft.com/office/drawing/2014/main" xmlns="" id="{6DB513E5-0D2E-B91E-F604-AADD3EA3E1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760839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2025/4/2</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xmlns="" id="{AD89E334-04F1-4526-42DB-801A1A0AB4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44889" y="-7670948"/>
            <a:ext cx="1523559" cy="1523559"/>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xmlns="" id="{67ED3CF6-ADC1-FD40-537A-EB1B316D7D9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02068" y="2"/>
            <a:ext cx="1729311" cy="1729311"/>
          </a:xfrm>
          <a:prstGeom prst="rect">
            <a:avLst/>
          </a:prstGeom>
        </p:spPr>
      </p:pic>
    </p:spTree>
    <p:extLst>
      <p:ext uri="{BB962C8B-B14F-4D97-AF65-F5344CB8AC3E}">
        <p14:creationId xmlns:p14="http://schemas.microsoft.com/office/powerpoint/2010/main" val="32593225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xmlns="" id="{4958D72B-F8E0-7738-C1FB-A90FBF0A779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5210065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xmlns="" id="{3474B138-B119-18DA-BF0D-CDC4343B240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xmlns=""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defRPr/>
            </a:pPr>
            <a:endParaRPr lang="vi-VN">
              <a:solidFill>
                <a:prstClr val="black"/>
              </a:solidFill>
            </a:endParaRPr>
          </a:p>
        </p:txBody>
      </p:sp>
      <p:sp>
        <p:nvSpPr>
          <p:cNvPr id="8" name="Freeform 5">
            <a:extLst>
              <a:ext uri="{FF2B5EF4-FFF2-40B4-BE49-F238E27FC236}">
                <a16:creationId xmlns:a16="http://schemas.microsoft.com/office/drawing/2014/main" xmlns=""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defRPr/>
            </a:pPr>
            <a:endParaRPr lang="vi-VN">
              <a:solidFill>
                <a:prstClr val="black"/>
              </a:solidFill>
            </a:endParaRPr>
          </a:p>
        </p:txBody>
      </p:sp>
      <p:sp>
        <p:nvSpPr>
          <p:cNvPr id="9" name="Freeform 5">
            <a:extLst>
              <a:ext uri="{FF2B5EF4-FFF2-40B4-BE49-F238E27FC236}">
                <a16:creationId xmlns:a16="http://schemas.microsoft.com/office/drawing/2014/main" xmlns=""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defRPr/>
            </a:pPr>
            <a:endParaRPr lang="vi-VN">
              <a:solidFill>
                <a:prstClr val="black"/>
              </a:solidFill>
            </a:endParaRPr>
          </a:p>
        </p:txBody>
      </p:sp>
      <p:sp>
        <p:nvSpPr>
          <p:cNvPr id="10" name="Freeform 5">
            <a:extLst>
              <a:ext uri="{FF2B5EF4-FFF2-40B4-BE49-F238E27FC236}">
                <a16:creationId xmlns:a16="http://schemas.microsoft.com/office/drawing/2014/main" xmlns=""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defRPr/>
            </a:pPr>
            <a:endParaRPr lang="vi-VN">
              <a:solidFill>
                <a:prstClr val="black"/>
              </a:solidFill>
            </a:endParaRPr>
          </a:p>
        </p:txBody>
      </p:sp>
      <p:sp>
        <p:nvSpPr>
          <p:cNvPr id="11" name="Freeform 5">
            <a:extLst>
              <a:ext uri="{FF2B5EF4-FFF2-40B4-BE49-F238E27FC236}">
                <a16:creationId xmlns:a16="http://schemas.microsoft.com/office/drawing/2014/main" xmlns=""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defRPr/>
            </a:pPr>
            <a:endParaRPr lang="vi-VN">
              <a:solidFill>
                <a:prstClr val="black"/>
              </a:solidFill>
            </a:endParaRPr>
          </a:p>
        </p:txBody>
      </p:sp>
      <p:pic>
        <p:nvPicPr>
          <p:cNvPr id="4" name="Picture 3">
            <a:extLst>
              <a:ext uri="{FF2B5EF4-FFF2-40B4-BE49-F238E27FC236}">
                <a16:creationId xmlns:a16="http://schemas.microsoft.com/office/drawing/2014/main" xmlns="" id="{2EFDC25B-3AE4-B330-4C96-C469C72B1218}"/>
              </a:ext>
            </a:extLst>
          </p:cNvPr>
          <p:cNvPicPr>
            <a:picLocks noChangeAspect="1"/>
          </p:cNvPicPr>
          <p:nvPr/>
        </p:nvPicPr>
        <p:blipFill>
          <a:blip r:embed="rId5"/>
          <a:stretch>
            <a:fillRect/>
          </a:stretch>
        </p:blipFill>
        <p:spPr>
          <a:xfrm>
            <a:off x="1760289" y="2576629"/>
            <a:ext cx="3468925" cy="1036410"/>
          </a:xfrm>
          <a:prstGeom prst="rect">
            <a:avLst/>
          </a:prstGeom>
        </p:spPr>
      </p:pic>
      <p:pic>
        <p:nvPicPr>
          <p:cNvPr id="12" name="Picture 11">
            <a:extLst>
              <a:ext uri="{FF2B5EF4-FFF2-40B4-BE49-F238E27FC236}">
                <a16:creationId xmlns:a16="http://schemas.microsoft.com/office/drawing/2014/main" xmlns=""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
        <p:nvSpPr>
          <p:cNvPr id="13" name="Title 1"/>
          <p:cNvSpPr txBox="1">
            <a:spLocks/>
          </p:cNvSpPr>
          <p:nvPr/>
        </p:nvSpPr>
        <p:spPr>
          <a:xfrm>
            <a:off x="2618502" y="297851"/>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dirty="0" smtClean="0">
                <a:latin typeface="Times New Roman" pitchFamily="18" charset="0"/>
                <a:cs typeface="Times New Roman" pitchFamily="18" charset="0"/>
              </a:rPr>
              <a:t>UBND QUẬN DƯƠNG KINH</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TRƯỜNG TIỂU HỌC ANH DŨNG</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BÀI GIẢNG ĐIỆN TỬ</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MÔN TIẾNG VIỆT 5</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7126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xmlns=""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xmlns=""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xmlns=""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xmlns=""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xmlns=""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xmlns=""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xmlns=""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xmlns=""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xmlns=""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xmlns=""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xmlns=""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xmlns=""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xmlns=""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xmlns=""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xmlns=""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xmlns=""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xmlns=""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xmlns=""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xmlns=""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xmlns=""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xmlns=""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xmlns=""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xmlns=""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xmlns=""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xmlns=""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xmlns=""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xmlns=""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xmlns=""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C7C986B2-59F4-D8EA-762B-2013596300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EC3B4563-6E1E-083C-77F9-F3974E54AE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B5C7C8DD-6058-67EC-CEBF-4BD98CCA3E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12585429-3299-2882-96DB-6C801F0965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706A3674-64AF-6459-9D6C-873B920649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A565CDE5-42E1-8F83-7850-62D00597FA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80224357-5790-BEFF-6CAA-C1485FD453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CB7A0DDC-5C06-175F-B897-3DE3196126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xmlns=""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xmlns="" id="{E77EC1A1-072C-DEF4-2D29-975FC7E850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xmlns=""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xmlns=""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xmlns="" id="{E77EC1A1-072C-DEF4-2D29-975FC7E850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xmlns=""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xmlns="" id="{3E1904F8-4D9B-0773-674F-ADE510DF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xmlns="" id="{E6F51C2E-92FF-1CDD-5EA0-CB4A473C58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xmlns=""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xmlns=""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xmlns=""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F1EC0EC-8DCF-B3E4-68AF-EA39D6539A71}"/>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xmlns=""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xmlns=""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1"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xmlns=""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1" y="4008121"/>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Đ-VUI ĐẾN TRƯỜNG">
            <a:hlinkClick r:id="" action="ppaction://media"/>
            <a:extLst>
              <a:ext uri="{FF2B5EF4-FFF2-40B4-BE49-F238E27FC236}">
                <a16:creationId xmlns:a16="http://schemas.microsoft.com/office/drawing/2014/main" xmlns="" id="{C34B63A4-1746-4A95-ADE3-B492C36971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1588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xmlns=""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xmlns="" id="{3474B138-B119-18DA-BF0D-CDC4343B240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xmlns=""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xmlns=""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xmlns=""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xmlns=""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xmlns=""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xmlns=""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xmlns="" id="{E77EC1A1-072C-DEF4-2D29-975FC7E850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xmlns=""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xmlns=""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xmlns=""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xmlns=""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xmlns=""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xmlns=""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xmlns=""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xmlns=""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xmlns=""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xmlns=""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xmlns=""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xmlns=""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xmlns=""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xmlns=""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xmlns=""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xmlns=""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181</TotalTime>
  <Words>509</Words>
  <Application>Microsoft Office PowerPoint</Application>
  <PresentationFormat>Custom</PresentationFormat>
  <Paragraphs>45</Paragraphs>
  <Slides>22</Slides>
  <Notes>0</Notes>
  <HiddenSlides>0</HiddenSlides>
  <MMClips>1</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Office Theme</vt:lpstr>
      <vt:lpstr>1_Office Theme</vt:lpstr>
      <vt:lpstr>1_Chủ đề Office</vt:lpstr>
      <vt:lpstr>Custom Design</vt:lpstr>
      <vt:lpstr>1_Custom Design</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ismail - [2010]</cp:lastModifiedBy>
  <cp:revision>47</cp:revision>
  <dcterms:created xsi:type="dcterms:W3CDTF">2024-08-28T11:01:25Z</dcterms:created>
  <dcterms:modified xsi:type="dcterms:W3CDTF">2025-04-02T15:16:31Z</dcterms:modified>
  <cp:category>9Slide.vn</cp:category>
</cp:coreProperties>
</file>