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 id="2147483727" r:id="rId7"/>
  </p:sldMasterIdLst>
  <p:notesMasterIdLst>
    <p:notesMasterId r:id="rId49"/>
  </p:notesMasterIdLst>
  <p:sldIdLst>
    <p:sldId id="4411" r:id="rId8"/>
    <p:sldId id="646" r:id="rId9"/>
    <p:sldId id="349" r:id="rId10"/>
    <p:sldId id="351" r:id="rId11"/>
    <p:sldId id="476" r:id="rId12"/>
    <p:sldId id="484" r:id="rId13"/>
    <p:sldId id="485" r:id="rId14"/>
    <p:sldId id="486" r:id="rId15"/>
    <p:sldId id="295" r:id="rId16"/>
    <p:sldId id="533" r:id="rId17"/>
    <p:sldId id="355" r:id="rId18"/>
    <p:sldId id="392" r:id="rId19"/>
    <p:sldId id="396" r:id="rId20"/>
    <p:sldId id="487" r:id="rId21"/>
    <p:sldId id="488" r:id="rId22"/>
    <p:sldId id="397" r:id="rId23"/>
    <p:sldId id="527" r:id="rId24"/>
    <p:sldId id="490" r:id="rId25"/>
    <p:sldId id="491" r:id="rId26"/>
    <p:sldId id="362" r:id="rId27"/>
    <p:sldId id="365" r:id="rId28"/>
    <p:sldId id="405" r:id="rId29"/>
    <p:sldId id="528" r:id="rId30"/>
    <p:sldId id="530" r:id="rId31"/>
    <p:sldId id="531" r:id="rId32"/>
    <p:sldId id="532" r:id="rId33"/>
    <p:sldId id="406" r:id="rId34"/>
    <p:sldId id="460" r:id="rId35"/>
    <p:sldId id="479" r:id="rId36"/>
    <p:sldId id="466" r:id="rId37"/>
    <p:sldId id="492" r:id="rId38"/>
    <p:sldId id="526" r:id="rId39"/>
    <p:sldId id="468" r:id="rId40"/>
    <p:sldId id="469" r:id="rId41"/>
    <p:sldId id="318" r:id="rId42"/>
    <p:sldId id="346" r:id="rId43"/>
    <p:sldId id="534" r:id="rId44"/>
    <p:sldId id="645" r:id="rId45"/>
    <p:sldId id="304" r:id="rId46"/>
    <p:sldId id="389"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78" d="100"/>
          <a:sy n="78" d="100"/>
        </p:scale>
        <p:origin x="1051" y="96"/>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352FD-47E0-8CD9-C940-0959D5AF7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981D4-5824-887E-89D4-3E50E9B9A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F5ECD-9A89-B6F7-108D-C6CFFCA2DB4D}"/>
              </a:ext>
            </a:extLst>
          </p:cNvPr>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a:extLst>
              <a:ext uri="{FF2B5EF4-FFF2-40B4-BE49-F238E27FC236}">
                <a16:creationId xmlns:a16="http://schemas.microsoft.com/office/drawing/2014/main" id="{CA44E3E2-CC0A-2F33-F5A1-4E2B3D63893C}"/>
              </a:ext>
            </a:extLst>
          </p:cNvPr>
          <p:cNvSpPr>
            <a:spLocks noGrp="1"/>
          </p:cNvSpPr>
          <p:nvPr>
            <p:ph type="sldNum" sz="quarter" idx="5"/>
          </p:nvPr>
        </p:nvSpPr>
        <p:spPr/>
        <p:txBody>
          <a:bodyPr/>
          <a:lstStyle/>
          <a:p>
            <a:fld id="{B208B395-2C21-4C6D-816C-E79C7585010A}" type="slidenum">
              <a:rPr lang="en-US" smtClean="0"/>
              <a:t>1</a:t>
            </a:fld>
            <a:endParaRPr lang="en-US"/>
          </a:p>
        </p:txBody>
      </p:sp>
    </p:spTree>
    <p:extLst>
      <p:ext uri="{BB962C8B-B14F-4D97-AF65-F5344CB8AC3E}">
        <p14:creationId xmlns:p14="http://schemas.microsoft.com/office/powerpoint/2010/main" val="3923476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26</a:t>
            </a:fld>
            <a:endParaRPr lang="en-US"/>
          </a:p>
        </p:txBody>
      </p:sp>
    </p:spTree>
    <p:extLst>
      <p:ext uri="{BB962C8B-B14F-4D97-AF65-F5344CB8AC3E}">
        <p14:creationId xmlns:p14="http://schemas.microsoft.com/office/powerpoint/2010/main" val="342495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40</a:t>
            </a:fld>
            <a:endParaRPr lang="en-US"/>
          </a:p>
        </p:txBody>
      </p:sp>
    </p:spTree>
    <p:extLst>
      <p:ext uri="{BB962C8B-B14F-4D97-AF65-F5344CB8AC3E}">
        <p14:creationId xmlns:p14="http://schemas.microsoft.com/office/powerpoint/2010/main" val="382519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208B395-2C21-4C6D-816C-E79C7585010A}" type="slidenum">
              <a:rPr lang="en-US" smtClean="0"/>
              <a:t>3</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9</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11</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14</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17</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19</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ngoài</a:t>
            </a:r>
            <a:r>
              <a:rPr lang="en-US" dirty="0"/>
              <a:t> nick </a:t>
            </a:r>
            <a:r>
              <a:rPr lang="en-US" dirty="0" err="1"/>
              <a:t>này</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22</a:t>
            </a:fld>
            <a:endParaRPr lang="en-US"/>
          </a:p>
        </p:txBody>
      </p:sp>
    </p:spTree>
    <p:extLst>
      <p:ext uri="{BB962C8B-B14F-4D97-AF65-F5344CB8AC3E}">
        <p14:creationId xmlns:p14="http://schemas.microsoft.com/office/powerpoint/2010/main" val="285707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4/2/2025</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23840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2025/4/2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4/2/2025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851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156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122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415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675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894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2391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046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8108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62499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2025/4/2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7.png"/><Relationship Id="rId2" Type="http://schemas.openxmlformats.org/officeDocument/2006/relationships/slideLayout" Target="../slideLayouts/slideLayout37.xml"/><Relationship Id="rId16"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0.jp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BD468C4-41B2-89C8-164C-C295848FE74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9"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2025/4/2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36537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2.png"/><Relationship Id="rId5" Type="http://schemas.microsoft.com/office/2007/relationships/hdphoto" Target="../media/hdphoto6.wdp"/><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7.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44.png"/><Relationship Id="rId4" Type="http://schemas.openxmlformats.org/officeDocument/2006/relationships/image" Target="../media/image62.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3.jpe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8.png"/><Relationship Id="rId7" Type="http://schemas.openxmlformats.org/officeDocument/2006/relationships/image" Target="../media/image79.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81.png"/><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79.gif"/><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8.xml"/><Relationship Id="rId7" Type="http://schemas.openxmlformats.org/officeDocument/2006/relationships/image" Target="../media/image8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5.png"/><Relationship Id="rId5" Type="http://schemas.openxmlformats.org/officeDocument/2006/relationships/image" Target="../media/image84.gif"/><Relationship Id="rId10" Type="http://schemas.openxmlformats.org/officeDocument/2006/relationships/image" Target="../media/image87.png"/><Relationship Id="rId4" Type="http://schemas.openxmlformats.org/officeDocument/2006/relationships/image" Target="../media/image18.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7.png"/><Relationship Id="rId7" Type="http://schemas.openxmlformats.org/officeDocument/2006/relationships/image" Target="../media/image90.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5.png"/><Relationship Id="rId4" Type="http://schemas.microsoft.com/office/2007/relationships/hdphoto" Target="../media/hdphoto3.wdp"/><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9.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93.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99.wmf"/><Relationship Id="rId2" Type="http://schemas.openxmlformats.org/officeDocument/2006/relationships/slideLayout" Target="../slideLayouts/slideLayout51.xml"/><Relationship Id="rId1" Type="http://schemas.openxmlformats.org/officeDocument/2006/relationships/control" Target="../activeX/activeX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53.xml"/><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8.png"/><Relationship Id="rId12"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6.PNG"/><Relationship Id="rId10"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B112-22BA-DEC7-4E32-1779F7B9B887}"/>
            </a:ext>
          </a:extLst>
        </p:cNvPr>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3A40A5A2-282A-BC15-9DA3-67594AC3E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1F38E742-5467-3BAC-3BF8-A898ABFA6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E5680739-6AD2-AA31-A552-4A7E2F9632A2}"/>
              </a:ext>
            </a:extLst>
          </p:cNvPr>
          <p:cNvSpPr/>
          <p:nvPr/>
        </p:nvSpPr>
        <p:spPr>
          <a:xfrm>
            <a:off x="1038225" y="542838"/>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254EAA-78B2-445B-D317-4EE0BB2FB426}"/>
              </a:ext>
            </a:extLst>
          </p:cNvPr>
          <p:cNvSpPr txBox="1"/>
          <p:nvPr/>
        </p:nvSpPr>
        <p:spPr>
          <a:xfrm>
            <a:off x="1327355" y="610989"/>
            <a:ext cx="95176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Times New Roman" panose="02020603050405020304" pitchFamily="18" charset="0"/>
                <a:cs typeface="Times New Roman" panose="02020603050405020304" pitchFamily="18" charset="0"/>
              </a:rPr>
              <a:t>TRƯỜNG TIỂU HỌC ANH DŨNG</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cartoon of a child pointing&#10;&#10;Description automatically generated">
            <a:extLst>
              <a:ext uri="{FF2B5EF4-FFF2-40B4-BE49-F238E27FC236}">
                <a16:creationId xmlns:a16="http://schemas.microsoft.com/office/drawing/2014/main" id="{B3DCD365-B321-5638-978A-699401D25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23" name="Picture 22">
            <a:extLst>
              <a:ext uri="{FF2B5EF4-FFF2-40B4-BE49-F238E27FC236}">
                <a16:creationId xmlns:a16="http://schemas.microsoft.com/office/drawing/2014/main" id="{5DB01744-31BB-6702-5AA7-E37AE67984B5}"/>
              </a:ext>
            </a:extLst>
          </p:cNvPr>
          <p:cNvPicPr>
            <a:picLocks noChangeAspect="1"/>
          </p:cNvPicPr>
          <p:nvPr/>
        </p:nvPicPr>
        <p:blipFill>
          <a:blip r:embed="rId6"/>
          <a:stretch>
            <a:fillRect/>
          </a:stretch>
        </p:blipFill>
        <p:spPr>
          <a:xfrm>
            <a:off x="2096731" y="3477473"/>
            <a:ext cx="6779340" cy="3200677"/>
          </a:xfrm>
          <a:prstGeom prst="rect">
            <a:avLst/>
          </a:prstGeom>
        </p:spPr>
      </p:pic>
      <p:sp>
        <p:nvSpPr>
          <p:cNvPr id="7" name="TextBox 6">
            <a:extLst>
              <a:ext uri="{FF2B5EF4-FFF2-40B4-BE49-F238E27FC236}">
                <a16:creationId xmlns:a16="http://schemas.microsoft.com/office/drawing/2014/main" id="{12A88C2F-D1B5-0707-0D48-5AA67EECACFC}"/>
              </a:ext>
            </a:extLst>
          </p:cNvPr>
          <p:cNvSpPr txBox="1"/>
          <p:nvPr/>
        </p:nvSpPr>
        <p:spPr>
          <a:xfrm>
            <a:off x="1655769" y="2049318"/>
            <a:ext cx="95176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BÀI GIẢNG ĐIỆN TỬ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MÔN TIẾNG VIỆT 5</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88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4"/>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8A45D014-391A-AB76-6160-36D9C3FE7ACF}"/>
              </a:ext>
            </a:extLst>
          </p:cNvPr>
          <p:cNvPicPr>
            <a:picLocks noChangeAspect="1"/>
          </p:cNvPicPr>
          <p:nvPr/>
        </p:nvPicPr>
        <p:blipFill>
          <a:blip r:embed="rId10">
            <a:alphaModFix amt="47000"/>
            <a:extLst>
              <a:ext uri="{28A0092B-C50C-407E-A947-70E740481C1C}">
                <a14:useLocalDpi xmlns:a14="http://schemas.microsoft.com/office/drawing/2010/main" val="0"/>
              </a:ext>
            </a:extLst>
          </a:blip>
          <a:stretch>
            <a:fillRect/>
          </a:stretch>
        </p:blipFill>
        <p:spPr>
          <a:xfrm>
            <a:off x="8904806" y="3833480"/>
            <a:ext cx="3024520" cy="3024520"/>
          </a:xfrm>
          <a:prstGeom prst="ellipse">
            <a:avLst/>
          </a:prstGeom>
          <a:noFill/>
          <a:ln>
            <a:noFill/>
          </a:ln>
          <a:effectLst>
            <a:softEdge rad="112500"/>
          </a:effectLst>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2256</Words>
  <Application>Microsoft Office PowerPoint</Application>
  <PresentationFormat>Widescreen</PresentationFormat>
  <Paragraphs>188</Paragraphs>
  <Slides>41</Slides>
  <Notes>14</Notes>
  <HiddenSlides>0</HiddenSlides>
  <MMClips>1</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41</vt:i4>
      </vt:variant>
    </vt:vector>
  </HeadingPairs>
  <TitlesOfParts>
    <vt:vector size="65" baseType="lpstr">
      <vt:lpstr>等线</vt:lpstr>
      <vt:lpstr>等线 Light</vt:lpstr>
      <vt:lpstr>#9Slide05 Phobia</vt:lpstr>
      <vt:lpstr>Arial</vt:lpstr>
      <vt:lpstr>Arial-BoldMT</vt:lpstr>
      <vt:lpstr>Arial-ItalicMT</vt:lpstr>
      <vt:lpstr>ArialMT</vt:lpstr>
      <vt:lpstr>Calibri</vt:lpstr>
      <vt:lpstr>Calibri Light</vt:lpstr>
      <vt:lpstr>Cambria</vt:lpstr>
      <vt:lpstr>DFPOP1-W9</vt:lpstr>
      <vt:lpstr>Segoe UI Historic</vt:lpstr>
      <vt:lpstr>SVN-Poky's</vt:lpstr>
      <vt:lpstr>Times New Roman</vt:lpstr>
      <vt:lpstr>Wingdings</vt:lpstr>
      <vt:lpstr>字魂105号-简雅黑</vt:lpstr>
      <vt:lpstr>方正静蕾简体</vt:lpstr>
      <vt:lpstr>Office 主题</vt:lpstr>
      <vt:lpstr>Custom Design</vt:lpstr>
      <vt:lpstr>1_Office 主题​​</vt:lpstr>
      <vt:lpstr>Office 主题​​</vt:lpstr>
      <vt:lpstr>4_Office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dũng đỗ</cp:lastModifiedBy>
  <cp:revision>63</cp:revision>
  <dcterms:created xsi:type="dcterms:W3CDTF">2024-05-02T01:59:28Z</dcterms:created>
  <dcterms:modified xsi:type="dcterms:W3CDTF">2025-04-02T14:31:01Z</dcterms:modified>
</cp:coreProperties>
</file>