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5A40"/>
    <a:srgbClr val="C9E265"/>
    <a:srgbClr val="9FC6C2"/>
    <a:srgbClr val="C2CC8F"/>
    <a:srgbClr val="FFCA75"/>
    <a:srgbClr val="F0F0F0"/>
    <a:srgbClr val="FFC9C3"/>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418" y="-2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02/04/2025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E81114EA-2BFD-C250-0730-E07EDEF5BA37}"/>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5" name="Footer Placeholder 4">
            <a:extLst>
              <a:ext uri="{FF2B5EF4-FFF2-40B4-BE49-F238E27FC236}">
                <a16:creationId xmlns:a16="http://schemas.microsoft.com/office/drawing/2014/main" xmlns=""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1092BB8-75D8-42D3-935A-44782537AE71}"/>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5" name="Footer Placeholder 4">
            <a:extLst>
              <a:ext uri="{FF2B5EF4-FFF2-40B4-BE49-F238E27FC236}">
                <a16:creationId xmlns:a16="http://schemas.microsoft.com/office/drawing/2014/main" xmlns=""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3856614-7C10-D73C-64B2-AFB2BE5A7AFA}"/>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5" name="Footer Placeholder 4">
            <a:extLst>
              <a:ext uri="{FF2B5EF4-FFF2-40B4-BE49-F238E27FC236}">
                <a16:creationId xmlns:a16="http://schemas.microsoft.com/office/drawing/2014/main" xmlns=""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961E80-6D76-3338-5136-CB22E874C382}"/>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5" name="Footer Placeholder 4">
            <a:extLst>
              <a:ext uri="{FF2B5EF4-FFF2-40B4-BE49-F238E27FC236}">
                <a16:creationId xmlns:a16="http://schemas.microsoft.com/office/drawing/2014/main" xmlns=""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F4A56C-CEC9-85CA-75F0-2E2CAA660CB7}"/>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5" name="Footer Placeholder 4">
            <a:extLst>
              <a:ext uri="{FF2B5EF4-FFF2-40B4-BE49-F238E27FC236}">
                <a16:creationId xmlns:a16="http://schemas.microsoft.com/office/drawing/2014/main" xmlns=""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140343FB-5657-B1AA-F47D-0085B7D21E77}"/>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6" name="Footer Placeholder 5">
            <a:extLst>
              <a:ext uri="{FF2B5EF4-FFF2-40B4-BE49-F238E27FC236}">
                <a16:creationId xmlns:a16="http://schemas.microsoft.com/office/drawing/2014/main" xmlns=""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4587FCC-4356-491A-25EB-0C211667F431}"/>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8" name="Footer Placeholder 7">
            <a:extLst>
              <a:ext uri="{FF2B5EF4-FFF2-40B4-BE49-F238E27FC236}">
                <a16:creationId xmlns:a16="http://schemas.microsoft.com/office/drawing/2014/main" xmlns=""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592BE328-2506-D9EF-183D-273632F4014A}"/>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4" name="Footer Placeholder 3">
            <a:extLst>
              <a:ext uri="{FF2B5EF4-FFF2-40B4-BE49-F238E27FC236}">
                <a16:creationId xmlns:a16="http://schemas.microsoft.com/office/drawing/2014/main" xmlns=""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C867FE-F657-DAF3-D1B1-6A23B364017E}"/>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3" name="Footer Placeholder 2">
            <a:extLst>
              <a:ext uri="{FF2B5EF4-FFF2-40B4-BE49-F238E27FC236}">
                <a16:creationId xmlns:a16="http://schemas.microsoft.com/office/drawing/2014/main" xmlns=""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DCFFC5-2027-88A2-9A10-215E959CEAF9}"/>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6" name="Footer Placeholder 5">
            <a:extLst>
              <a:ext uri="{FF2B5EF4-FFF2-40B4-BE49-F238E27FC236}">
                <a16:creationId xmlns:a16="http://schemas.microsoft.com/office/drawing/2014/main" xmlns=""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B0DD96-C944-9A4E-C502-72F0AFDD3C04}"/>
              </a:ext>
            </a:extLst>
          </p:cNvPr>
          <p:cNvSpPr>
            <a:spLocks noGrp="1"/>
          </p:cNvSpPr>
          <p:nvPr>
            <p:ph type="dt" sz="half" idx="10"/>
          </p:nvPr>
        </p:nvSpPr>
        <p:spPr/>
        <p:txBody>
          <a:bodyPr/>
          <a:lstStyle/>
          <a:p>
            <a:fld id="{6C4BC141-367A-4BCE-BD6F-4C0607B3BD2C}" type="datetimeFigureOut">
              <a:rPr lang="vi-VN" smtClean="0"/>
              <a:t>02/04/2025</a:t>
            </a:fld>
            <a:endParaRPr lang="vi-VN"/>
          </a:p>
        </p:txBody>
      </p:sp>
      <p:sp>
        <p:nvSpPr>
          <p:cNvPr id="6" name="Footer Placeholder 5">
            <a:extLst>
              <a:ext uri="{FF2B5EF4-FFF2-40B4-BE49-F238E27FC236}">
                <a16:creationId xmlns:a16="http://schemas.microsoft.com/office/drawing/2014/main" xmlns=""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02/04/2025</a:t>
            </a:fld>
            <a:endParaRPr lang="vi-VN"/>
          </a:p>
        </p:txBody>
      </p:sp>
      <p:sp>
        <p:nvSpPr>
          <p:cNvPr id="5" name="Footer Placeholder 4">
            <a:extLst>
              <a:ext uri="{FF2B5EF4-FFF2-40B4-BE49-F238E27FC236}">
                <a16:creationId xmlns:a16="http://schemas.microsoft.com/office/drawing/2014/main" xmlns=""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xmlns=""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xmlns=""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3208505" y="-1245193"/>
            <a:ext cx="9405256" cy="6641293"/>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xmlns=""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2" y="1921750"/>
            <a:ext cx="4464522" cy="4190225"/>
          </a:xfrm>
          <a:prstGeom prst="rect">
            <a:avLst/>
          </a:prstGeom>
        </p:spPr>
      </p:pic>
      <p:pic>
        <p:nvPicPr>
          <p:cNvPr id="6" name="Picture 5">
            <a:extLst>
              <a:ext uri="{FF2B5EF4-FFF2-40B4-BE49-F238E27FC236}">
                <a16:creationId xmlns:a16="http://schemas.microsoft.com/office/drawing/2014/main" xmlns="" id="{5E12C99E-0872-8CAE-1468-24E597AC49CC}"/>
              </a:ext>
            </a:extLst>
          </p:cNvPr>
          <p:cNvPicPr>
            <a:picLocks noChangeAspect="1"/>
          </p:cNvPicPr>
          <p:nvPr/>
        </p:nvPicPr>
        <p:blipFill>
          <a:blip r:embed="rId5"/>
          <a:stretch>
            <a:fillRect/>
          </a:stretch>
        </p:blipFill>
        <p:spPr>
          <a:xfrm>
            <a:off x="4037357" y="2840232"/>
            <a:ext cx="8224217" cy="2353260"/>
          </a:xfrm>
          <a:prstGeom prst="rect">
            <a:avLst/>
          </a:prstGeom>
        </p:spPr>
      </p:pic>
      <p:sp>
        <p:nvSpPr>
          <p:cNvPr id="7" name="Title 1"/>
          <p:cNvSpPr txBox="1">
            <a:spLocks/>
          </p:cNvSpPr>
          <p:nvPr/>
        </p:nvSpPr>
        <p:spPr>
          <a:xfrm>
            <a:off x="3967783" y="663611"/>
            <a:ext cx="7886700"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400" dirty="0" smtClean="0">
                <a:latin typeface="Times New Roman" pitchFamily="18" charset="0"/>
                <a:cs typeface="Times New Roman" pitchFamily="18" charset="0"/>
              </a:rPr>
              <a:t>UBND QUẬN DƯƠNG KINH</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TRƯỜNG TIỂU HỌC ANH DŨNG</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BÀI GIẢNG ĐIỆN TỬ</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MÔN TIẾNG VIỆT 5</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7519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5BD474A1-24CC-1DF4-82BE-CF1DBC6C9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xmlns=""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xmlns=""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xmlns=""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xmlns=""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xmlns=""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xmlns=""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xmlns="" id="{D8098C85-BD8D-5036-4250-A1493E81D9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xmlns=""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xmlns=""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xmlns=""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3D8BA0C6-B695-382E-55D9-5E16F4F61F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xmlns="" id="{2A06603B-1E89-EB86-3D64-A861475AFA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xmlns=""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xmlns=""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5BD474A1-24CC-1DF4-82BE-CF1DBC6C9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xmlns=""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xmlns=""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xmlns=""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xmlns=""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dirty="0">
                <a:solidFill>
                  <a:srgbClr val="0070C0"/>
                </a:solidFill>
                <a:latin typeface="Cambria" panose="02040503050406030204" pitchFamily="18" charset="0"/>
                <a:ea typeface="Cambria" panose="02040503050406030204" pitchFamily="18" charset="0"/>
              </a:rPr>
              <a:t>VỀ NHÀ:</a:t>
            </a: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4CCF01E1-8A7F-3DCA-B7F4-F05521CE31C6}"/>
              </a:ext>
            </a:extLst>
          </p:cNvPr>
          <p:cNvPicPr/>
          <p:nvPr/>
        </p:nvPicPr>
        <p:blipFill rotWithShape="1">
          <a:blip r:embed="rId2" cstate="print">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xmlns="" id="{F11D2D42-2758-03C1-70DA-F2B270EDD7A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xmlns=""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112</Words>
  <Application>Microsoft Office PowerPoint</Application>
  <PresentationFormat>Custom</PresentationFormat>
  <Paragraphs>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ismail - [2010]</cp:lastModifiedBy>
  <cp:revision>18</cp:revision>
  <dcterms:created xsi:type="dcterms:W3CDTF">2022-11-22T05:15:07Z</dcterms:created>
  <dcterms:modified xsi:type="dcterms:W3CDTF">2025-04-02T15:27:16Z</dcterms:modified>
</cp:coreProperties>
</file>