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9"/>
  </p:notesMasterIdLst>
  <p:sldIdLst>
    <p:sldId id="556" r:id="rId7"/>
    <p:sldId id="260" r:id="rId8"/>
    <p:sldId id="315" r:id="rId9"/>
    <p:sldId id="415" r:id="rId10"/>
    <p:sldId id="261" r:id="rId11"/>
    <p:sldId id="314" r:id="rId12"/>
    <p:sldId id="264" r:id="rId13"/>
    <p:sldId id="265" r:id="rId14"/>
    <p:sldId id="268" r:id="rId15"/>
    <p:sldId id="266" r:id="rId16"/>
    <p:sldId id="416" r:id="rId17"/>
    <p:sldId id="270" r:id="rId18"/>
    <p:sldId id="417" r:id="rId19"/>
    <p:sldId id="303" r:id="rId20"/>
    <p:sldId id="418" r:id="rId21"/>
    <p:sldId id="419" r:id="rId22"/>
    <p:sldId id="420" r:id="rId23"/>
    <p:sldId id="276" r:id="rId24"/>
    <p:sldId id="272" r:id="rId25"/>
    <p:sldId id="305" r:id="rId26"/>
    <p:sldId id="306" r:id="rId27"/>
    <p:sldId id="307" r:id="rId28"/>
    <p:sldId id="278" r:id="rId29"/>
    <p:sldId id="279" r:id="rId30"/>
    <p:sldId id="280" r:id="rId31"/>
    <p:sldId id="421" r:id="rId32"/>
    <p:sldId id="422" r:id="rId33"/>
    <p:sldId id="423" r:id="rId34"/>
    <p:sldId id="428" r:id="rId35"/>
    <p:sldId id="277" r:id="rId36"/>
    <p:sldId id="283" r:id="rId37"/>
    <p:sldId id="287" r:id="rId38"/>
    <p:sldId id="288" r:id="rId39"/>
    <p:sldId id="289" r:id="rId40"/>
    <p:sldId id="424" r:id="rId41"/>
    <p:sldId id="425" r:id="rId42"/>
    <p:sldId id="426" r:id="rId43"/>
    <p:sldId id="427" r:id="rId44"/>
    <p:sldId id="429" r:id="rId45"/>
    <p:sldId id="297" r:id="rId46"/>
    <p:sldId id="298" r:id="rId47"/>
    <p:sldId id="55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181" autoAdjust="0"/>
  </p:normalViewPr>
  <p:slideViewPr>
    <p:cSldViewPr snapToGrid="0">
      <p:cViewPr varScale="1">
        <p:scale>
          <a:sx n="74" d="100"/>
          <a:sy n="74" d="100"/>
        </p:scale>
        <p:origin x="-509"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2</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6</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14</a:t>
            </a:fld>
            <a:endParaRPr lang="en-US"/>
          </a:p>
        </p:txBody>
      </p:sp>
    </p:spTree>
    <p:extLst>
      <p:ext uri="{BB962C8B-B14F-4D97-AF65-F5344CB8AC3E}">
        <p14:creationId xmlns:p14="http://schemas.microsoft.com/office/powerpoint/2010/main" val="139361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15</a:t>
            </a:fld>
            <a:endParaRPr lang="en-US"/>
          </a:p>
        </p:txBody>
      </p:sp>
    </p:spTree>
    <p:extLst>
      <p:ext uri="{BB962C8B-B14F-4D97-AF65-F5344CB8AC3E}">
        <p14:creationId xmlns:p14="http://schemas.microsoft.com/office/powerpoint/2010/main" val="146892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16</a:t>
            </a:fld>
            <a:endParaRPr lang="en-US"/>
          </a:p>
        </p:txBody>
      </p:sp>
    </p:spTree>
    <p:extLst>
      <p:ext uri="{BB962C8B-B14F-4D97-AF65-F5344CB8AC3E}">
        <p14:creationId xmlns:p14="http://schemas.microsoft.com/office/powerpoint/2010/main" val="151218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29</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8" name="Chỗ dành sẵn cho Chân trang 7">
            <a:extLst>
              <a:ext uri="{FF2B5EF4-FFF2-40B4-BE49-F238E27FC236}">
                <a16:creationId xmlns=""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4" name="Chỗ dành sẵn cho Chân trang 3">
            <a:extLst>
              <a:ext uri="{FF2B5EF4-FFF2-40B4-BE49-F238E27FC236}">
                <a16:creationId xmlns=""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3" name="Chỗ dành sẵn cho Chân trang 2">
            <a:extLst>
              <a:ext uri="{FF2B5EF4-FFF2-40B4-BE49-F238E27FC236}">
                <a16:creationId xmlns=""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8" name="Footer Placeholder 7">
            <a:extLst>
              <a:ext uri="{FF2B5EF4-FFF2-40B4-BE49-F238E27FC236}">
                <a16:creationId xmlns=""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4" name="Footer Placeholder 3">
            <a:extLst>
              <a:ext uri="{FF2B5EF4-FFF2-40B4-BE49-F238E27FC236}">
                <a16:creationId xmlns=""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3" name="Footer Placeholder 2">
            <a:extLst>
              <a:ext uri="{FF2B5EF4-FFF2-40B4-BE49-F238E27FC236}">
                <a16:creationId xmlns=""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6" name="Footer Placeholder 5">
            <a:extLst>
              <a:ext uri="{FF2B5EF4-FFF2-40B4-BE49-F238E27FC236}">
                <a16:creationId xmlns=""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4/2/2025</a:t>
            </a:fld>
            <a:endParaRPr lang="en-US"/>
          </a:p>
        </p:txBody>
      </p:sp>
      <p:sp>
        <p:nvSpPr>
          <p:cNvPr id="5" name="Footer Placeholder 4">
            <a:extLst>
              <a:ext uri="{FF2B5EF4-FFF2-40B4-BE49-F238E27FC236}">
                <a16:creationId xmlns=""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8" name="Footer Placeholder 7">
            <a:extLst>
              <a:ext uri="{FF2B5EF4-FFF2-40B4-BE49-F238E27FC236}">
                <a16:creationId xmlns=""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8" name="Chỗ dành sẵn cho Chân trang 7">
            <a:extLst>
              <a:ext uri="{FF2B5EF4-FFF2-40B4-BE49-F238E27FC236}">
                <a16:creationId xmlns=""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4" name="Footer Placeholder 3">
            <a:extLst>
              <a:ext uri="{FF2B5EF4-FFF2-40B4-BE49-F238E27FC236}">
                <a16:creationId xmlns=""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3" name="Footer Placeholder 2">
            <a:extLst>
              <a:ext uri="{FF2B5EF4-FFF2-40B4-BE49-F238E27FC236}">
                <a16:creationId xmlns=""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6" name="Footer Placeholder 5">
            <a:extLst>
              <a:ext uri="{FF2B5EF4-FFF2-40B4-BE49-F238E27FC236}">
                <a16:creationId xmlns=""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4/2/2025</a:t>
            </a:fld>
            <a:endParaRPr lang="en-US"/>
          </a:p>
        </p:txBody>
      </p:sp>
      <p:sp>
        <p:nvSpPr>
          <p:cNvPr id="5" name="Footer Placeholder 4">
            <a:extLst>
              <a:ext uri="{FF2B5EF4-FFF2-40B4-BE49-F238E27FC236}">
                <a16:creationId xmlns=""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234884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144162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089861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979227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4" name="Chỗ dành sẵn cho Chân trang 3">
            <a:extLst>
              <a:ext uri="{FF2B5EF4-FFF2-40B4-BE49-F238E27FC236}">
                <a16:creationId xmlns=""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41255120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745120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6945148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701438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637516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03790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700635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3" name="Chỗ dành sẵn cho Chân trang 2">
            <a:extLst>
              <a:ext uri="{FF2B5EF4-FFF2-40B4-BE49-F238E27FC236}">
                <a16:creationId xmlns=""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 xmlns:a16="http://schemas.microsoft.com/office/drawing/2014/main" id="{259D7781-FDA0-E688-EF76-F52D060E4D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 xmlns:a16="http://schemas.microsoft.com/office/drawing/2014/main" id="{75A539D0-7AC1-FF49-BD55-4998D9CC73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 xmlns:a16="http://schemas.microsoft.com/office/drawing/2014/main" id="{E9602CFB-00D7-0379-A93F-725919C3F7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 xmlns:a16="http://schemas.microsoft.com/office/drawing/2014/main" id="{124F8C31-7E01-24E5-6349-113CF826BC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 xmlns:a16="http://schemas.microsoft.com/office/drawing/2014/main"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4/2/2025</a:t>
            </a:fld>
            <a:endParaRPr lang="en-US"/>
          </a:p>
        </p:txBody>
      </p:sp>
      <p:sp>
        <p:nvSpPr>
          <p:cNvPr id="5" name="Footer Placeholder 4">
            <a:extLst>
              <a:ext uri="{FF2B5EF4-FFF2-40B4-BE49-F238E27FC236}">
                <a16:creationId xmlns=""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4/2/2025</a:t>
            </a:fld>
            <a:endParaRPr lang="en-US"/>
          </a:p>
        </p:txBody>
      </p:sp>
      <p:sp>
        <p:nvSpPr>
          <p:cNvPr id="5" name="Footer Placeholder 4">
            <a:extLst>
              <a:ext uri="{FF2B5EF4-FFF2-40B4-BE49-F238E27FC236}">
                <a16:creationId xmlns=""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 xmlns:a16="http://schemas.microsoft.com/office/drawing/2014/main" id="{AD89E334-04F1-4526-42DB-801A1A0AB4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 xmlns:a16="http://schemas.microsoft.com/office/drawing/2014/main" id="{67ED3CF6-ADC1-FD40-537A-EB1B316D7D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32769112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7.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3.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0.pn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5.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0.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6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2.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3.jpeg"/><Relationship Id="rId5" Type="http://schemas.microsoft.com/office/2007/relationships/hdphoto" Target="../media/hdphoto3.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4.jpeg"/><Relationship Id="rId5" Type="http://schemas.microsoft.com/office/2007/relationships/hdphoto" Target="../media/hdphoto3.wdp"/><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5.jpeg"/><Relationship Id="rId5" Type="http://schemas.microsoft.com/office/2007/relationships/hdphoto" Target="../media/hdphoto3.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44.png"/><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70.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3.jpg"/><Relationship Id="rId7" Type="http://schemas.openxmlformats.org/officeDocument/2006/relationships/image" Target="../media/image58.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audio" Target="../media/audio3.wav"/><Relationship Id="rId5" Type="http://schemas.openxmlformats.org/officeDocument/2006/relationships/image" Target="../media/image56.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76.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0.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81.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6.png"/><Relationship Id="rId17" Type="http://schemas.openxmlformats.org/officeDocument/2006/relationships/image" Target="../media/image33.svg"/><Relationship Id="rId2" Type="http://schemas.openxmlformats.org/officeDocument/2006/relationships/image" Target="../media/image21.png"/><Relationship Id="rId16"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23.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5.png"/><Relationship Id="rId19" Type="http://schemas.openxmlformats.org/officeDocument/2006/relationships/image" Target="../media/image35.svg"/><Relationship Id="rId4" Type="http://schemas.openxmlformats.org/officeDocument/2006/relationships/image" Target="../media/image22.png"/><Relationship Id="rId9" Type="http://schemas.openxmlformats.org/officeDocument/2006/relationships/image" Target="../media/image25.sv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83.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4.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jp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audio" Target="../media/audio2.wav"/><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13.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 xmlns:a16="http://schemas.microsoft.com/office/drawing/2014/main" id="{AFC1D79F-2AAF-B359-57FE-8F86C9BC2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 xmlns:a16="http://schemas.microsoft.com/office/drawing/2014/main" id="{CF9E540B-B0F8-D922-820B-E0D51F7C95CB}"/>
              </a:ext>
            </a:extLst>
          </p:cNvPr>
          <p:cNvPicPr>
            <a:picLocks noChangeAspect="1"/>
          </p:cNvPicPr>
          <p:nvPr/>
        </p:nvPicPr>
        <p:blipFill>
          <a:blip r:embed="rId5"/>
          <a:stretch>
            <a:fillRect/>
          </a:stretch>
        </p:blipFill>
        <p:spPr>
          <a:xfrm>
            <a:off x="1862025" y="2810761"/>
            <a:ext cx="8932281" cy="2567556"/>
          </a:xfrm>
          <a:prstGeom prst="rect">
            <a:avLst/>
          </a:prstGeom>
        </p:spPr>
      </p:pic>
      <p:pic>
        <p:nvPicPr>
          <p:cNvPr id="10" name="Picture 9" descr="A round pink circle with white text and a black background&#10;&#10;Description automatically generated">
            <a:extLst>
              <a:ext uri="{FF2B5EF4-FFF2-40B4-BE49-F238E27FC236}">
                <a16:creationId xmlns="" xmlns:a16="http://schemas.microsoft.com/office/drawing/2014/main" id="{0A41FFF1-729D-84E6-35D7-FA490E0C4A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
        <p:nvSpPr>
          <p:cNvPr id="12" name="Title 1"/>
          <p:cNvSpPr txBox="1">
            <a:spLocks/>
          </p:cNvSpPr>
          <p:nvPr/>
        </p:nvSpPr>
        <p:spPr>
          <a:xfrm>
            <a:off x="2618502" y="491406"/>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dirty="0" smtClean="0">
                <a:latin typeface="Times New Roman" pitchFamily="18" charset="0"/>
                <a:cs typeface="Times New Roman" pitchFamily="18" charset="0"/>
              </a:rPr>
              <a:t>UBND QUẬN DƯƠNG KINH</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TRƯỜNG TIỂU HỌC ANH DŨNG</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BÀI GIẢNG ĐIỆN TỬ</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MÔN TIẾNG VIỆT 5</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5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 xmlns:a16="http://schemas.microsoft.com/office/drawing/2014/main" id="{5EEA92A9-3DB2-0995-1827-765AB96608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 xmlns:a16="http://schemas.microsoft.com/office/drawing/2014/main" id="{5A790A1F-B501-FF43-0A07-EB4B231118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6A34D27E-8C4D-186C-E12C-A2BA4E5D86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cao/ xới đất,/ 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a:extLst>
            <a:ext uri="{FF2B5EF4-FFF2-40B4-BE49-F238E27FC236}">
              <a16:creationId xmlns=""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 xmlns:a16="http://schemas.microsoft.com/office/drawing/2014/main" id="{B5FDC56C-0841-FE48-EC0E-D653D96086B2}"/>
              </a:ext>
            </a:extLst>
          </p:cNvPr>
          <p:cNvSpPr txBox="1"/>
          <p:nvPr/>
        </p:nvSpPr>
        <p:spPr>
          <a:xfrm>
            <a:off x="503108" y="1710462"/>
            <a:ext cx="6836805" cy="4524315"/>
          </a:xfrm>
          <a:prstGeom prst="rect">
            <a:avLst/>
          </a:prstGeom>
          <a:noFill/>
        </p:spPr>
        <p:txBody>
          <a:bodyPr wrap="square">
            <a:spAutoFit/>
          </a:bodyPr>
          <a:lstStyle/>
          <a:p>
            <a:pPr lvl="0" algn="just"/>
            <a:r>
              <a:rPr lang="vi-VN" sz="3600" dirty="0">
                <a:solidFill>
                  <a:prstClr val="black"/>
                </a:solidFill>
                <a:latin typeface="Calibri" panose="020F0502020204030204" pitchFamily="34" charset="0"/>
                <a:cs typeface="Calibri" panose="020F0502020204030204" pitchFamily="34" charset="0"/>
              </a:rPr>
              <a:t> </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p:txBody>
      </p:sp>
      <p:pic>
        <p:nvPicPr>
          <p:cNvPr id="3" name="Picture 2">
            <a:extLst>
              <a:ext uri="{FF2B5EF4-FFF2-40B4-BE49-F238E27FC236}">
                <a16:creationId xmlns="" xmlns:a16="http://schemas.microsoft.com/office/drawing/2014/main" id="{43465742-6328-4A1C-5801-F787C34A146D}"/>
              </a:ext>
            </a:extLst>
          </p:cNvPr>
          <p:cNvPicPr>
            <a:picLocks noChangeAspect="1"/>
          </p:cNvPicPr>
          <p:nvPr/>
        </p:nvPicPr>
        <p:blipFill>
          <a:blip r:embed="rId6"/>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spid="1027" name="TextBox1" r:id="rId2" imgW="3930480" imgH="2908440"/>
        </mc:Choice>
        <mc:Fallback>
          <p:control name="TextBox1" r:id="rId2" imgW="3930480" imgH="29084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723188" y="1933575"/>
                  <a:ext cx="3932237" cy="29051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9795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a:extLst>
            <a:ext uri="{FF2B5EF4-FFF2-40B4-BE49-F238E27FC236}">
              <a16:creationId xmlns=""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 xmlns:a16="http://schemas.microsoft.com/office/drawing/2014/main" id="{B5FDC56C-0841-FE48-EC0E-D653D96086B2}"/>
              </a:ext>
            </a:extLst>
          </p:cNvPr>
          <p:cNvSpPr txBox="1"/>
          <p:nvPr/>
        </p:nvSpPr>
        <p:spPr>
          <a:xfrm>
            <a:off x="503108" y="1710462"/>
            <a:ext cx="7219865" cy="4832092"/>
          </a:xfrm>
          <a:prstGeom prst="rect">
            <a:avLst/>
          </a:prstGeom>
          <a:noFill/>
        </p:spPr>
        <p:txBody>
          <a:bodyPr wrap="square">
            <a:spAutoFit/>
          </a:bodyPr>
          <a:lstStyle/>
          <a:p>
            <a:pPr lvl="0" algn="just"/>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lvl="0" algn="just"/>
            <a:r>
              <a:rPr lang="vi-VN" sz="2800" dirty="0">
                <a:solidFill>
                  <a:prstClr val="black"/>
                </a:solidFill>
                <a:latin typeface="Calibri" panose="020F0502020204030204" pitchFamily="34" charset="0"/>
                <a:cs typeface="Calibri" panose="020F0502020204030204" pitchFamily="34" charset="0"/>
              </a:rPr>
              <a:t>   – Thầy cảm ơn các anh. Bây giờ, thấy muốn mời tất cả các anh theo thầy tới thăm một người mà thấy mang ơn sâu nặng.</a:t>
            </a:r>
          </a:p>
        </p:txBody>
      </p:sp>
      <p:pic>
        <p:nvPicPr>
          <p:cNvPr id="3" name="Picture 2">
            <a:extLst>
              <a:ext uri="{FF2B5EF4-FFF2-40B4-BE49-F238E27FC236}">
                <a16:creationId xmlns="" xmlns:a16="http://schemas.microsoft.com/office/drawing/2014/main" id="{43465742-6328-4A1C-5801-F787C34A146D}"/>
              </a:ext>
            </a:extLst>
          </p:cNvPr>
          <p:cNvPicPr>
            <a:picLocks noChangeAspect="1"/>
          </p:cNvPicPr>
          <p:nvPr/>
        </p:nvPicPr>
        <p:blipFill>
          <a:blip r:embed="rId6"/>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spid="2051" name="TextBox1" r:id="rId2" imgW="3930480" imgH="2908440"/>
        </mc:Choice>
        <mc:Fallback>
          <p:control name="TextBox1" r:id="rId2" imgW="3930480" imgH="29084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920038" y="1933575"/>
                  <a:ext cx="3933825" cy="29051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63599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a:extLst>
            <a:ext uri="{FF2B5EF4-FFF2-40B4-BE49-F238E27FC236}">
              <a16:creationId xmlns=""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 xmlns:a16="http://schemas.microsoft.com/office/drawing/2014/main" id="{B5FDC56C-0841-FE48-EC0E-D653D96086B2}"/>
              </a:ext>
            </a:extLst>
          </p:cNvPr>
          <p:cNvSpPr txBox="1"/>
          <p:nvPr/>
        </p:nvSpPr>
        <p:spPr>
          <a:xfrm>
            <a:off x="663746" y="2427153"/>
            <a:ext cx="11087530" cy="4154984"/>
          </a:xfrm>
          <a:prstGeom prst="rect">
            <a:avLst/>
          </a:prstGeom>
          <a:noFill/>
        </p:spPr>
        <p:txBody>
          <a:bodyPr wrap="square">
            <a:spAutoFit/>
          </a:bodyPr>
          <a:lstStyle/>
          <a:p>
            <a:pPr lvl="0" algn="just"/>
            <a:r>
              <a:rPr lang="vi-VN" sz="2400" dirty="0">
                <a:solidFill>
                  <a:prstClr val="black"/>
                </a:solidFill>
                <a:latin typeface="Calibri" panose="020F0502020204030204" pitchFamily="34" charset="0"/>
                <a:cs typeface="Calibri" panose="020F0502020204030204" pitchFamily="34"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lvl="0" algn="just"/>
            <a:r>
              <a:rPr lang="vi-VN" sz="2400" dirty="0">
                <a:solidFill>
                  <a:prstClr val="black"/>
                </a:solidFill>
                <a:latin typeface="Calibri" panose="020F0502020204030204" pitchFamily="34" charset="0"/>
                <a:cs typeface="Calibri" panose="020F0502020204030204" pitchFamily="34" charset="0"/>
              </a:rPr>
              <a:t>   – Lạy thầy! Hôm nay con đem tất cả môn sinh đến tạ ơn thầy.</a:t>
            </a:r>
          </a:p>
          <a:p>
            <a:pPr lvl="0" algn="just"/>
            <a:r>
              <a:rPr lang="vi-VN" sz="2400" dirty="0">
                <a:solidFill>
                  <a:prstClr val="black"/>
                </a:solidFill>
                <a:latin typeface="Calibri" panose="020F0502020204030204" pitchFamily="34" charset="0"/>
                <a:cs typeface="Calibri" panose="020F0502020204030204" pitchFamily="34" charset="0"/>
              </a:rPr>
              <a:t>   Cụ già tóc bạc ngước lên, nghiêng đầu nghe. Cụ đã nặng tai. Thầy giáo Chu nói lại thật to câu nói vừa rồi một lần nữa. Thì ra đây là cụ đồ xưa kia đã dạy vỡ lòng cho cụ giáo Chu.</a:t>
            </a:r>
          </a:p>
          <a:p>
            <a:pPr lvl="0" algn="just"/>
            <a:r>
              <a:rPr lang="vi-VN" sz="2400" dirty="0">
                <a:solidFill>
                  <a:prstClr val="black"/>
                </a:solidFill>
                <a:latin typeface="Calibri" panose="020F0502020204030204" pitchFamily="34" charset="0"/>
                <a:cs typeface="Calibri" panose="020F0502020204030204" pitchFamily="34" charset="0"/>
              </a:rPr>
              <a:t>   Tiếp sau cụ giáo Chu, các môn sinh lần lượt theo lứa tuổi vái tạ cụ đồ già. Ngày mừng thọ thầy Chu năm ấy, họ được thêm một bài học thấm thía về nghĩa thầy trò.</a:t>
            </a:r>
          </a:p>
        </p:txBody>
      </p:sp>
      <p:pic>
        <p:nvPicPr>
          <p:cNvPr id="3" name="Picture 2">
            <a:extLst>
              <a:ext uri="{FF2B5EF4-FFF2-40B4-BE49-F238E27FC236}">
                <a16:creationId xmlns="" xmlns:a16="http://schemas.microsoft.com/office/drawing/2014/main" id="{43465742-6328-4A1C-5801-F787C34A146D}"/>
              </a:ext>
            </a:extLst>
          </p:cNvPr>
          <p:cNvPicPr>
            <a:picLocks noChangeAspect="1"/>
          </p:cNvPicPr>
          <p:nvPr/>
        </p:nvPicPr>
        <p:blipFill>
          <a:blip r:embed="rId6"/>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spid="3075" name="TextBox1" r:id="rId2" imgW="8591400" imgH="1143000"/>
        </mc:Choice>
        <mc:Fallback>
          <p:control name="TextBox1" r:id="rId2" imgW="8591400" imgH="114300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2211388" y="1192213"/>
                  <a:ext cx="8588375" cy="1143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54775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 xmlns:a16="http://schemas.microsoft.com/office/drawing/2014/main" id="{4D85FF80-938A-60F4-9491-C57DDE3E9A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 xmlns:a16="http://schemas.microsoft.com/office/drawing/2014/main" id="{DD83B99D-F336-C0D1-57ED-D2BAB482754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 xmlns:a16="http://schemas.microsoft.com/office/drawing/2014/main" id="{999B546D-0A30-E973-F715-030D04687D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 xmlns:a16="http://schemas.microsoft.com/office/drawing/2014/main" id="{91798018-F146-EEBF-17EC-66E3E592D1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 xmlns:a16="http://schemas.microsoft.com/office/drawing/2014/main" id="{23238342-954C-426C-A70A-B905485C1A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 xmlns:a16="http://schemas.microsoft.com/office/drawing/2014/main" id="{4D85FF80-938A-60F4-9491-C57DDE3E9AE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 xmlns:a16="http://schemas.microsoft.com/office/drawing/2014/main" id="{99B13991-C3CC-C5C1-F8AB-BA547B6E8C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 xmlns:a16="http://schemas.microsoft.com/office/drawing/2014/main" id="{54ED0BCE-31CA-2754-D63D-C497411B785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 xmlns:a16="http://schemas.microsoft.com/office/drawing/2014/main" id="{00905849-544C-B25E-8B53-EE831DAFD28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 xmlns:a16="http://schemas.microsoft.com/office/drawing/2014/main" id="{F0F07658-EC9F-DFCB-55EE-6B9DFCC05B4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 xmlns:a16="http://schemas.microsoft.com/office/drawing/2014/main" val="2903535416"/>
                    </a:ext>
                  </a:extLst>
                </a:gridCol>
                <a:gridCol w="8414952">
                  <a:extLst>
                    <a:ext uri="{9D8B030D-6E8A-4147-A177-3AD203B41FA5}">
                      <a16:colId xmlns=""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53198354"/>
                  </a:ext>
                </a:extLst>
              </a:tr>
            </a:tbl>
          </a:graphicData>
        </a:graphic>
      </p:graphicFrame>
      <p:sp>
        <p:nvSpPr>
          <p:cNvPr id="6" name="TextBox 5">
            <a:extLst>
              <a:ext uri="{FF2B5EF4-FFF2-40B4-BE49-F238E27FC236}">
                <a16:creationId xmlns=""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 xmlns:a16="http://schemas.microsoft.com/office/drawing/2014/main" id="{4DFF6CDF-7DD1-DA07-DE41-C268260CEC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 xmlns:a16="http://schemas.microsoft.com/office/drawing/2014/main" id="{4D85FF80-938A-60F4-9491-C57DDE3E9A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 xmlns:a16="http://schemas.microsoft.com/office/drawing/2014/main" id="{5D08715E-F99E-11B8-52EE-C2A3D1A2E930}"/>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 xmlns:a16="http://schemas.microsoft.com/office/drawing/2014/main" id="{D06113E4-1D9B-7C5A-9AE1-1EF19198518C}"/>
              </a:ext>
            </a:extLst>
          </p:cNvPr>
          <p:cNvPicPr>
            <a:picLocks noChangeAspect="1"/>
          </p:cNvPicPr>
          <p:nvPr/>
        </p:nvPicPr>
        <p:blipFill>
          <a:blip r:embed="rId6"/>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spid="4099" name="TextBox1" r:id="rId2" imgW="4851360" imgH="1244520"/>
        </mc:Choice>
        <mc:Fallback>
          <p:control name="TextBox1" r:id="rId2" imgW="4851360" imgH="124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563938" y="1514475"/>
                  <a:ext cx="4851400" cy="1243013"/>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 xmlns:a16="http://schemas.microsoft.com/office/drawing/2014/main" id="{4D85FF80-938A-60F4-9491-C57DDE3E9A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 xmlns:a16="http://schemas.microsoft.com/office/drawing/2014/main" id="{4D85FF80-938A-60F4-9491-C57DDE3E9A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 xmlns:a16="http://schemas.microsoft.com/office/drawing/2014/main" id="{AFC1D79F-2AAF-B359-57FE-8F86C9BC2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 xmlns:a16="http://schemas.microsoft.com/office/drawing/2014/main" id="{4D85FF80-938A-60F4-9491-C57DDE3E9A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 xmlns:a16="http://schemas.microsoft.com/office/drawing/2014/main" id="{78C78159-F35A-3C6D-13DB-180B64FF5FF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 xmlns:a16="http://schemas.microsoft.com/office/drawing/2014/main" id="{6EE43C6E-DF7E-EF7B-B745-C7F5CEF6937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 xmlns:a16="http://schemas.microsoft.com/office/drawing/2014/main" id="{95ABEBC9-0099-A82A-B1F7-34C0AD3E0671}"/>
              </a:ext>
            </a:extLst>
          </p:cNvPr>
          <p:cNvPicPr>
            <a:picLocks noChangeAspect="1"/>
          </p:cNvPicPr>
          <p:nvPr/>
        </p:nvPicPr>
        <p:blipFill>
          <a:blip r:embed="rId7"/>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1121</TotalTime>
  <Words>2392</Words>
  <Application>Microsoft Office PowerPoint</Application>
  <PresentationFormat>Custom</PresentationFormat>
  <Paragraphs>134</Paragraphs>
  <Slides>42</Slides>
  <Notes>8</Notes>
  <HiddenSlides>0</HiddenSlides>
  <MMClips>0</MMClips>
  <ScaleCrop>false</ScaleCrop>
  <HeadingPairs>
    <vt:vector size="4" baseType="variant">
      <vt:variant>
        <vt:lpstr>Theme</vt:lpstr>
      </vt:variant>
      <vt:variant>
        <vt:i4>6</vt:i4>
      </vt:variant>
      <vt:variant>
        <vt:lpstr>Slide Titles</vt:lpstr>
      </vt:variant>
      <vt:variant>
        <vt:i4>42</vt:i4>
      </vt:variant>
    </vt:vector>
  </HeadingPairs>
  <TitlesOfParts>
    <vt:vector size="48" baseType="lpstr">
      <vt:lpstr>1_Chủ đề Office</vt:lpstr>
      <vt:lpstr>2_Chủ đề Office</vt:lpstr>
      <vt:lpstr>1_Office Theme</vt:lpstr>
      <vt:lpstr>Custom Design</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ismail - [2010]</cp:lastModifiedBy>
  <cp:revision>82</cp:revision>
  <dcterms:created xsi:type="dcterms:W3CDTF">2023-10-07T10:09:50Z</dcterms:created>
  <dcterms:modified xsi:type="dcterms:W3CDTF">2025-04-02T15:20:13Z</dcterms:modified>
  <cp:category>9Slide.vn</cp:category>
</cp:coreProperties>
</file>