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620" r:id="rId2"/>
    <p:sldId id="370" r:id="rId3"/>
    <p:sldId id="452" r:id="rId4"/>
    <p:sldId id="453" r:id="rId5"/>
    <p:sldId id="454" r:id="rId6"/>
    <p:sldId id="461" r:id="rId7"/>
    <p:sldId id="462" r:id="rId8"/>
    <p:sldId id="455" r:id="rId9"/>
    <p:sldId id="456" r:id="rId10"/>
    <p:sldId id="463" r:id="rId11"/>
    <p:sldId id="464" r:id="rId12"/>
    <p:sldId id="457" r:id="rId13"/>
    <p:sldId id="458" r:id="rId14"/>
    <p:sldId id="465" r:id="rId15"/>
    <p:sldId id="466" r:id="rId16"/>
    <p:sldId id="467" r:id="rId17"/>
    <p:sldId id="468" r:id="rId18"/>
    <p:sldId id="469" r:id="rId19"/>
    <p:sldId id="371" r:id="rId20"/>
    <p:sldId id="258" r:id="rId21"/>
    <p:sldId id="439" r:id="rId22"/>
    <p:sldId id="398" r:id="rId23"/>
    <p:sldId id="440" r:id="rId24"/>
    <p:sldId id="441" r:id="rId25"/>
    <p:sldId id="444" r:id="rId26"/>
    <p:sldId id="445" r:id="rId27"/>
    <p:sldId id="443" r:id="rId28"/>
    <p:sldId id="373" r:id="rId29"/>
    <p:sldId id="413" r:id="rId30"/>
    <p:sldId id="259" r:id="rId31"/>
    <p:sldId id="260" r:id="rId32"/>
    <p:sldId id="446" r:id="rId33"/>
    <p:sldId id="447" r:id="rId34"/>
    <p:sldId id="448" r:id="rId35"/>
    <p:sldId id="449" r:id="rId36"/>
    <p:sldId id="450" r:id="rId37"/>
    <p:sldId id="451" r:id="rId38"/>
  </p:sldIdLst>
  <p:sldSz cx="18288000" cy="10287000"/>
  <p:notesSz cx="6858000" cy="9144000"/>
  <p:embeddedFontLst>
    <p:embeddedFont>
      <p:font typeface="Bauhaus 93" panose="020B0604020202020204" charset="0"/>
      <p:regular r:id="rId40"/>
    </p:embeddedFont>
    <p:embeddedFont>
      <p:font typeface="Berlin Sans FB Demi" panose="020E0802020502020306" pitchFamily="34" charset="0"/>
      <p:bold r:id="rId41"/>
    </p:embeddedFont>
    <p:embeddedFont>
      <p:font typeface="Broadway" panose="04040905080002020502" pitchFamily="82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Cooper Black" panose="0208090404030B020404" pitchFamily="18" charset="0"/>
      <p:regular r:id="rId51"/>
    </p:embeddedFont>
    <p:embeddedFont>
      <p:font typeface="Copperplate Gothic Bold" panose="020E0705020206020404" pitchFamily="34" charset="0"/>
      <p:regular r:id="rId52"/>
    </p:embeddedFont>
    <p:embeddedFont>
      <p:font typeface="Gliker" panose="020B0604020202020204" charset="0"/>
      <p:regular r:id="rId53"/>
    </p:embeddedFont>
    <p:embeddedFont>
      <p:font typeface="Jumble" panose="020B0604020202020204" charset="0"/>
      <p:regular r:id="rId54"/>
    </p:embeddedFont>
    <p:embeddedFont>
      <p:font typeface="KG Primary Penmanship" panose="020B0604020202020204" charset="0"/>
      <p:regular r:id="rId55"/>
    </p:embeddedFont>
    <p:embeddedFont>
      <p:font typeface="Showcard Gothic" panose="020B0604020202020204" charset="0"/>
      <p:regular r:id="rId56"/>
    </p:embeddedFont>
    <p:embeddedFont>
      <p:font typeface="Smile Font TH Bold" panose="020B0604020202020204" charset="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CFFFF"/>
    <a:srgbClr val="FF9900"/>
    <a:srgbClr val="D60093"/>
    <a:srgbClr val="0000FF"/>
    <a:srgbClr val="6600FF"/>
    <a:srgbClr val="9933FF"/>
    <a:srgbClr val="6600CC"/>
    <a:srgbClr val="FFCC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86972" autoAdjust="0"/>
  </p:normalViewPr>
  <p:slideViewPr>
    <p:cSldViewPr>
      <p:cViewPr varScale="1">
        <p:scale>
          <a:sx n="67" d="100"/>
          <a:sy n="67" d="100"/>
        </p:scale>
        <p:origin x="97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1A055-0AF8-4DA7-A521-252EC4D88AC8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BB982-5A49-4E77-984B-D140F024E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67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31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number to go to the Question slide. </a:t>
            </a:r>
          </a:p>
          <a:p>
            <a:r>
              <a:rPr lang="en-US" dirty="0"/>
              <a:t>- Click the BACK to return the game..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9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number to go to the Question slide. </a:t>
            </a:r>
          </a:p>
          <a:p>
            <a:r>
              <a:rPr lang="en-US" dirty="0"/>
              <a:t>- Click the colored box to disappear the choice.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775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3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076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2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672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403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45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31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9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5.png"/><Relationship Id="rId3" Type="http://schemas.openxmlformats.org/officeDocument/2006/relationships/image" Target="../media/image34.svg"/><Relationship Id="rId7" Type="http://schemas.openxmlformats.org/officeDocument/2006/relationships/image" Target="../media/image25.png"/><Relationship Id="rId12" Type="http://schemas.openxmlformats.org/officeDocument/2006/relationships/image" Target="../media/image55.svg"/><Relationship Id="rId2" Type="http://schemas.openxmlformats.org/officeDocument/2006/relationships/image" Target="../media/image33.png"/><Relationship Id="rId16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4.png"/><Relationship Id="rId5" Type="http://schemas.openxmlformats.org/officeDocument/2006/relationships/image" Target="../media/image53.svg"/><Relationship Id="rId15" Type="http://schemas.openxmlformats.org/officeDocument/2006/relationships/image" Target="../media/image58.png"/><Relationship Id="rId10" Type="http://schemas.openxmlformats.org/officeDocument/2006/relationships/image" Target="../media/image16.svg"/><Relationship Id="rId4" Type="http://schemas.openxmlformats.org/officeDocument/2006/relationships/image" Target="../media/image52.png"/><Relationship Id="rId9" Type="http://schemas.openxmlformats.org/officeDocument/2006/relationships/image" Target="../media/image15.png"/><Relationship Id="rId1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12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1.png"/><Relationship Id="rId5" Type="http://schemas.openxmlformats.org/officeDocument/2006/relationships/image" Target="../media/image33.png"/><Relationship Id="rId10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5.png"/><Relationship Id="rId14" Type="http://schemas.openxmlformats.org/officeDocument/2006/relationships/image" Target="../media/image3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3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35.png"/><Relationship Id="rId5" Type="http://schemas.openxmlformats.org/officeDocument/2006/relationships/image" Target="../media/image62.png"/><Relationship Id="rId10" Type="http://schemas.openxmlformats.org/officeDocument/2006/relationships/image" Target="../media/image22.svg"/><Relationship Id="rId4" Type="http://schemas.openxmlformats.org/officeDocument/2006/relationships/image" Target="../media/image61.svg"/><Relationship Id="rId9" Type="http://schemas.openxmlformats.org/officeDocument/2006/relationships/image" Target="../media/image21.png"/><Relationship Id="rId1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3.png"/><Relationship Id="rId7" Type="http://schemas.openxmlformats.org/officeDocument/2006/relationships/image" Target="../media/image62.png"/><Relationship Id="rId12" Type="http://schemas.openxmlformats.org/officeDocument/2006/relationships/image" Target="../media/image3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35.png"/><Relationship Id="rId5" Type="http://schemas.openxmlformats.org/officeDocument/2006/relationships/image" Target="../media/image64.png"/><Relationship Id="rId10" Type="http://schemas.openxmlformats.org/officeDocument/2006/relationships/image" Target="../media/image20.svg"/><Relationship Id="rId4" Type="http://schemas.openxmlformats.org/officeDocument/2006/relationships/image" Target="../media/image34.sv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68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3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35.png"/><Relationship Id="rId5" Type="http://schemas.openxmlformats.org/officeDocument/2006/relationships/image" Target="../media/image62.png"/><Relationship Id="rId10" Type="http://schemas.openxmlformats.org/officeDocument/2006/relationships/image" Target="../media/image22.svg"/><Relationship Id="rId4" Type="http://schemas.openxmlformats.org/officeDocument/2006/relationships/image" Target="../media/image61.svg"/><Relationship Id="rId9" Type="http://schemas.openxmlformats.org/officeDocument/2006/relationships/image" Target="../media/image21.png"/><Relationship Id="rId14" Type="http://schemas.openxmlformats.org/officeDocument/2006/relationships/image" Target="../media/image6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3.png"/><Relationship Id="rId7" Type="http://schemas.openxmlformats.org/officeDocument/2006/relationships/image" Target="../media/image62.png"/><Relationship Id="rId12" Type="http://schemas.openxmlformats.org/officeDocument/2006/relationships/image" Target="../media/image3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35.png"/><Relationship Id="rId5" Type="http://schemas.openxmlformats.org/officeDocument/2006/relationships/image" Target="../media/image64.png"/><Relationship Id="rId10" Type="http://schemas.openxmlformats.org/officeDocument/2006/relationships/image" Target="../media/image20.svg"/><Relationship Id="rId4" Type="http://schemas.openxmlformats.org/officeDocument/2006/relationships/image" Target="../media/image34.sv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3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11" Type="http://schemas.openxmlformats.org/officeDocument/2006/relationships/image" Target="../media/image35.png"/><Relationship Id="rId5" Type="http://schemas.openxmlformats.org/officeDocument/2006/relationships/image" Target="../media/image62.png"/><Relationship Id="rId10" Type="http://schemas.openxmlformats.org/officeDocument/2006/relationships/image" Target="../media/image22.svg"/><Relationship Id="rId4" Type="http://schemas.openxmlformats.org/officeDocument/2006/relationships/image" Target="../media/image61.svg"/><Relationship Id="rId9" Type="http://schemas.openxmlformats.org/officeDocument/2006/relationships/image" Target="../media/image21.png"/><Relationship Id="rId14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33.png"/><Relationship Id="rId7" Type="http://schemas.openxmlformats.org/officeDocument/2006/relationships/image" Target="../media/image62.png"/><Relationship Id="rId12" Type="http://schemas.openxmlformats.org/officeDocument/2006/relationships/image" Target="../media/image3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35.png"/><Relationship Id="rId5" Type="http://schemas.openxmlformats.org/officeDocument/2006/relationships/image" Target="../media/image64.png"/><Relationship Id="rId10" Type="http://schemas.openxmlformats.org/officeDocument/2006/relationships/image" Target="../media/image20.svg"/><Relationship Id="rId4" Type="http://schemas.openxmlformats.org/officeDocument/2006/relationships/image" Target="../media/image34.svg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svg"/><Relationship Id="rId3" Type="http://schemas.openxmlformats.org/officeDocument/2006/relationships/image" Target="../media/image82.png"/><Relationship Id="rId7" Type="http://schemas.openxmlformats.org/officeDocument/2006/relationships/image" Target="../media/image84.sv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6.svg"/><Relationship Id="rId5" Type="http://schemas.openxmlformats.org/officeDocument/2006/relationships/image" Target="../media/image7.svg"/><Relationship Id="rId10" Type="http://schemas.openxmlformats.org/officeDocument/2006/relationships/image" Target="../media/image85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26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svg"/><Relationship Id="rId4" Type="http://schemas.openxmlformats.org/officeDocument/2006/relationships/audio" Target="../media/audio2.wav"/><Relationship Id="rId9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svg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11" Type="http://schemas.openxmlformats.org/officeDocument/2006/relationships/image" Target="../media/image100.svg"/><Relationship Id="rId5" Type="http://schemas.openxmlformats.org/officeDocument/2006/relationships/image" Target="../media/image94.png"/><Relationship Id="rId15" Type="http://schemas.openxmlformats.org/officeDocument/2006/relationships/image" Target="../media/image104.svg"/><Relationship Id="rId23" Type="http://schemas.openxmlformats.org/officeDocument/2006/relationships/audio" Target="../media/audio1.wav"/><Relationship Id="rId10" Type="http://schemas.openxmlformats.org/officeDocument/2006/relationships/image" Target="../media/image99.png"/><Relationship Id="rId4" Type="http://schemas.openxmlformats.org/officeDocument/2006/relationships/audio" Target="../media/audio2.wav"/><Relationship Id="rId9" Type="http://schemas.openxmlformats.org/officeDocument/2006/relationships/image" Target="../media/image98.svg"/><Relationship Id="rId1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3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105.png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audio" Target="../media/audio1.wav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23" Type="http://schemas.openxmlformats.org/officeDocument/2006/relationships/audio" Target="../media/audio1.wav"/><Relationship Id="rId10" Type="http://schemas.openxmlformats.org/officeDocument/2006/relationships/image" Target="../media/image108.svg"/><Relationship Id="rId4" Type="http://schemas.openxmlformats.org/officeDocument/2006/relationships/image" Target="../media/image106.png"/><Relationship Id="rId9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0.png"/><Relationship Id="rId3" Type="http://schemas.openxmlformats.org/officeDocument/2006/relationships/audio" Target="../media/audio1.wav"/><Relationship Id="rId7" Type="http://schemas.openxmlformats.org/officeDocument/2006/relationships/image" Target="../media/image104.sv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6.png"/><Relationship Id="rId23" Type="http://schemas.openxmlformats.org/officeDocument/2006/relationships/audio" Target="../media/audio1.wav"/><Relationship Id="rId10" Type="http://schemas.openxmlformats.org/officeDocument/2006/relationships/image" Target="../media/image107.png"/><Relationship Id="rId4" Type="http://schemas.openxmlformats.org/officeDocument/2006/relationships/audio" Target="../media/audio2.wav"/><Relationship Id="rId9" Type="http://schemas.openxmlformats.org/officeDocument/2006/relationships/image" Target="../media/image10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11.png"/><Relationship Id="rId3" Type="http://schemas.openxmlformats.org/officeDocument/2006/relationships/audio" Target="../media/audio1.wav"/><Relationship Id="rId7" Type="http://schemas.openxmlformats.org/officeDocument/2006/relationships/image" Target="../media/image104.sv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svg"/><Relationship Id="rId5" Type="http://schemas.openxmlformats.org/officeDocument/2006/relationships/image" Target="../media/image106.png"/><Relationship Id="rId23" Type="http://schemas.openxmlformats.org/officeDocument/2006/relationships/audio" Target="../media/audio1.wav"/><Relationship Id="rId10" Type="http://schemas.openxmlformats.org/officeDocument/2006/relationships/image" Target="../media/image107.png"/><Relationship Id="rId4" Type="http://schemas.openxmlformats.org/officeDocument/2006/relationships/audio" Target="../media/audio2.wav"/><Relationship Id="rId9" Type="http://schemas.openxmlformats.org/officeDocument/2006/relationships/image" Target="../media/image10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svg"/><Relationship Id="rId5" Type="http://schemas.openxmlformats.org/officeDocument/2006/relationships/image" Target="../media/image103.png"/><Relationship Id="rId4" Type="http://schemas.openxmlformats.org/officeDocument/2006/relationships/image" Target="../media/image106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audio" Target="../media/audio1.wav"/><Relationship Id="rId3" Type="http://schemas.openxmlformats.org/officeDocument/2006/relationships/image" Target="../media/image113.png"/><Relationship Id="rId7" Type="http://schemas.openxmlformats.org/officeDocument/2006/relationships/image" Target="../media/image8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svg"/><Relationship Id="rId18" Type="http://schemas.openxmlformats.org/officeDocument/2006/relationships/slide" Target="slide30.xml"/><Relationship Id="rId3" Type="http://schemas.openxmlformats.org/officeDocument/2006/relationships/image" Target="../media/image114.png"/><Relationship Id="rId21" Type="http://schemas.openxmlformats.org/officeDocument/2006/relationships/audio" Target="../media/audio3.wav"/><Relationship Id="rId7" Type="http://schemas.openxmlformats.org/officeDocument/2006/relationships/image" Target="../media/image118.svg"/><Relationship Id="rId12" Type="http://schemas.openxmlformats.org/officeDocument/2006/relationships/image" Target="../media/image123.png"/><Relationship Id="rId17" Type="http://schemas.openxmlformats.org/officeDocument/2006/relationships/image" Target="../media/image128.svg"/><Relationship Id="rId2" Type="http://schemas.openxmlformats.org/officeDocument/2006/relationships/audio" Target="../media/audio3.wav"/><Relationship Id="rId16" Type="http://schemas.openxmlformats.org/officeDocument/2006/relationships/image" Target="../media/image127.png"/><Relationship Id="rId20" Type="http://schemas.openxmlformats.org/officeDocument/2006/relationships/image" Target="../media/image1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1" Type="http://schemas.openxmlformats.org/officeDocument/2006/relationships/image" Target="../media/image122.svg"/><Relationship Id="rId5" Type="http://schemas.openxmlformats.org/officeDocument/2006/relationships/image" Target="../media/image116.svg"/><Relationship Id="rId15" Type="http://schemas.openxmlformats.org/officeDocument/2006/relationships/image" Target="../media/image126.svg"/><Relationship Id="rId10" Type="http://schemas.openxmlformats.org/officeDocument/2006/relationships/image" Target="../media/image121.png"/><Relationship Id="rId19" Type="http://schemas.openxmlformats.org/officeDocument/2006/relationships/image" Target="../media/image129.png"/><Relationship Id="rId4" Type="http://schemas.openxmlformats.org/officeDocument/2006/relationships/image" Target="../media/image115.png"/><Relationship Id="rId9" Type="http://schemas.openxmlformats.org/officeDocument/2006/relationships/image" Target="../media/image120.svg"/><Relationship Id="rId14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5" Type="http://schemas.openxmlformats.org/officeDocument/2006/relationships/image" Target="../media/image3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24" Type="http://schemas.openxmlformats.org/officeDocument/2006/relationships/image" Target="../media/image35.pn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23" Type="http://schemas.openxmlformats.org/officeDocument/2006/relationships/image" Target="../media/image34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.png"/><Relationship Id="rId18" Type="http://schemas.openxmlformats.org/officeDocument/2006/relationships/image" Target="../media/image124.svg"/><Relationship Id="rId26" Type="http://schemas.openxmlformats.org/officeDocument/2006/relationships/image" Target="../media/image143.png"/><Relationship Id="rId3" Type="http://schemas.openxmlformats.org/officeDocument/2006/relationships/audio" Target="../media/audio1.wav"/><Relationship Id="rId21" Type="http://schemas.openxmlformats.org/officeDocument/2006/relationships/slide" Target="slide31.xml"/><Relationship Id="rId7" Type="http://schemas.openxmlformats.org/officeDocument/2006/relationships/image" Target="../media/image127.png"/><Relationship Id="rId12" Type="http://schemas.openxmlformats.org/officeDocument/2006/relationships/image" Target="../media/image134.svg"/><Relationship Id="rId17" Type="http://schemas.openxmlformats.org/officeDocument/2006/relationships/image" Target="../media/image123.png"/><Relationship Id="rId25" Type="http://schemas.openxmlformats.org/officeDocument/2006/relationships/slide" Target="slide33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38.svg"/><Relationship Id="rId20" Type="http://schemas.openxmlformats.org/officeDocument/2006/relationships/image" Target="../media/image140.svg"/><Relationship Id="rId29" Type="http://schemas.openxmlformats.org/officeDocument/2006/relationships/slide" Target="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133.png"/><Relationship Id="rId24" Type="http://schemas.openxmlformats.org/officeDocument/2006/relationships/image" Target="../media/image142.png"/><Relationship Id="rId32" Type="http://schemas.openxmlformats.org/officeDocument/2006/relationships/image" Target="../media/image146.png"/><Relationship Id="rId5" Type="http://schemas.openxmlformats.org/officeDocument/2006/relationships/image" Target="../media/image119.png"/><Relationship Id="rId15" Type="http://schemas.openxmlformats.org/officeDocument/2006/relationships/image" Target="../media/image137.png"/><Relationship Id="rId23" Type="http://schemas.openxmlformats.org/officeDocument/2006/relationships/slide" Target="slide32.xml"/><Relationship Id="rId28" Type="http://schemas.openxmlformats.org/officeDocument/2006/relationships/image" Target="../media/image144.png"/><Relationship Id="rId10" Type="http://schemas.openxmlformats.org/officeDocument/2006/relationships/image" Target="../media/image132.svg"/><Relationship Id="rId19" Type="http://schemas.openxmlformats.org/officeDocument/2006/relationships/image" Target="../media/image139.png"/><Relationship Id="rId31" Type="http://schemas.openxmlformats.org/officeDocument/2006/relationships/slide" Target="slide36.xml"/><Relationship Id="rId94" Type="http://schemas.openxmlformats.org/officeDocument/2006/relationships/audio" Target="../media/audio1.wav"/><Relationship Id="rId4" Type="http://schemas.openxmlformats.org/officeDocument/2006/relationships/image" Target="../media/image114.png"/><Relationship Id="rId9" Type="http://schemas.openxmlformats.org/officeDocument/2006/relationships/image" Target="../media/image131.png"/><Relationship Id="rId14" Type="http://schemas.openxmlformats.org/officeDocument/2006/relationships/image" Target="../media/image136.svg"/><Relationship Id="rId22" Type="http://schemas.openxmlformats.org/officeDocument/2006/relationships/image" Target="../media/image141.png"/><Relationship Id="rId27" Type="http://schemas.openxmlformats.org/officeDocument/2006/relationships/slide" Target="slide34.xml"/><Relationship Id="rId30" Type="http://schemas.openxmlformats.org/officeDocument/2006/relationships/image" Target="../media/image145.png"/><Relationship Id="rId8" Type="http://schemas.openxmlformats.org/officeDocument/2006/relationships/image" Target="../media/image12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2.png"/><Relationship Id="rId18" Type="http://schemas.openxmlformats.org/officeDocument/2006/relationships/image" Target="../media/image157.svg"/><Relationship Id="rId3" Type="http://schemas.openxmlformats.org/officeDocument/2006/relationships/audio" Target="../media/audio2.wav"/><Relationship Id="rId7" Type="http://schemas.openxmlformats.org/officeDocument/2006/relationships/image" Target="../media/image149.svg"/><Relationship Id="rId12" Type="http://schemas.openxmlformats.org/officeDocument/2006/relationships/slide" Target="slide30.xml"/><Relationship Id="rId17" Type="http://schemas.openxmlformats.org/officeDocument/2006/relationships/image" Target="../media/image156.png"/><Relationship Id="rId2" Type="http://schemas.openxmlformats.org/officeDocument/2006/relationships/audio" Target="../media/audio1.wav"/><Relationship Id="rId16" Type="http://schemas.openxmlformats.org/officeDocument/2006/relationships/image" Target="../media/image155.svg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22.svg"/><Relationship Id="rId5" Type="http://schemas.openxmlformats.org/officeDocument/2006/relationships/image" Target="../media/image147.png"/><Relationship Id="rId15" Type="http://schemas.openxmlformats.org/officeDocument/2006/relationships/image" Target="../media/image154.png"/><Relationship Id="rId10" Type="http://schemas.openxmlformats.org/officeDocument/2006/relationships/image" Target="../media/image121.png"/><Relationship Id="rId4" Type="http://schemas.openxmlformats.org/officeDocument/2006/relationships/audio" Target="../media/audio4.wav"/><Relationship Id="rId9" Type="http://schemas.openxmlformats.org/officeDocument/2006/relationships/image" Target="../media/image151.svg"/><Relationship Id="rId14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55.svg"/><Relationship Id="rId18" Type="http://schemas.openxmlformats.org/officeDocument/2006/relationships/slide" Target="slide30.xml"/><Relationship Id="rId3" Type="http://schemas.openxmlformats.org/officeDocument/2006/relationships/audio" Target="../media/audio2.wav"/><Relationship Id="rId7" Type="http://schemas.openxmlformats.org/officeDocument/2006/relationships/image" Target="../media/image122.svg"/><Relationship Id="rId12" Type="http://schemas.openxmlformats.org/officeDocument/2006/relationships/image" Target="../media/image154.png"/><Relationship Id="rId17" Type="http://schemas.openxmlformats.org/officeDocument/2006/relationships/image" Target="../media/image165.svg"/><Relationship Id="rId2" Type="http://schemas.openxmlformats.org/officeDocument/2006/relationships/audio" Target="../media/audio1.wav"/><Relationship Id="rId16" Type="http://schemas.openxmlformats.org/officeDocument/2006/relationships/image" Target="../media/image164.png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61.svg"/><Relationship Id="rId5" Type="http://schemas.openxmlformats.org/officeDocument/2006/relationships/image" Target="../media/image147.png"/><Relationship Id="rId15" Type="http://schemas.openxmlformats.org/officeDocument/2006/relationships/image" Target="../media/image163.svg"/><Relationship Id="rId10" Type="http://schemas.openxmlformats.org/officeDocument/2006/relationships/image" Target="../media/image160.png"/><Relationship Id="rId19" Type="http://schemas.openxmlformats.org/officeDocument/2006/relationships/image" Target="../media/image152.png"/><Relationship Id="rId4" Type="http://schemas.openxmlformats.org/officeDocument/2006/relationships/audio" Target="../media/audio4.wav"/><Relationship Id="rId9" Type="http://schemas.openxmlformats.org/officeDocument/2006/relationships/image" Target="../media/image159.svg"/><Relationship Id="rId14" Type="http://schemas.openxmlformats.org/officeDocument/2006/relationships/image" Target="../media/image1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55.svg"/><Relationship Id="rId3" Type="http://schemas.openxmlformats.org/officeDocument/2006/relationships/audio" Target="../media/audio2.wav"/><Relationship Id="rId7" Type="http://schemas.openxmlformats.org/officeDocument/2006/relationships/image" Target="../media/image122.svg"/><Relationship Id="rId12" Type="http://schemas.openxmlformats.org/officeDocument/2006/relationships/image" Target="../media/image154.png"/><Relationship Id="rId17" Type="http://schemas.openxmlformats.org/officeDocument/2006/relationships/image" Target="../media/image152.png"/><Relationship Id="rId2" Type="http://schemas.openxmlformats.org/officeDocument/2006/relationships/audio" Target="../media/audio1.wav"/><Relationship Id="rId16" Type="http://schemas.openxmlformats.org/officeDocument/2006/relationships/slide" Target="slide30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69.svg"/><Relationship Id="rId5" Type="http://schemas.openxmlformats.org/officeDocument/2006/relationships/image" Target="../media/image147.png"/><Relationship Id="rId15" Type="http://schemas.openxmlformats.org/officeDocument/2006/relationships/image" Target="../media/image171.png"/><Relationship Id="rId10" Type="http://schemas.openxmlformats.org/officeDocument/2006/relationships/image" Target="../media/image168.png"/><Relationship Id="rId4" Type="http://schemas.openxmlformats.org/officeDocument/2006/relationships/audio" Target="../media/audio4.wav"/><Relationship Id="rId9" Type="http://schemas.openxmlformats.org/officeDocument/2006/relationships/image" Target="../media/image167.svg"/><Relationship Id="rId14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55.svg"/><Relationship Id="rId3" Type="http://schemas.openxmlformats.org/officeDocument/2006/relationships/audio" Target="../media/audio2.wav"/><Relationship Id="rId7" Type="http://schemas.openxmlformats.org/officeDocument/2006/relationships/image" Target="../media/image122.svg"/><Relationship Id="rId12" Type="http://schemas.openxmlformats.org/officeDocument/2006/relationships/image" Target="../media/image154.png"/><Relationship Id="rId17" Type="http://schemas.openxmlformats.org/officeDocument/2006/relationships/image" Target="../media/image152.png"/><Relationship Id="rId2" Type="http://schemas.openxmlformats.org/officeDocument/2006/relationships/audio" Target="../media/audio1.wav"/><Relationship Id="rId16" Type="http://schemas.openxmlformats.org/officeDocument/2006/relationships/slide" Target="slide30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75.svg"/><Relationship Id="rId5" Type="http://schemas.openxmlformats.org/officeDocument/2006/relationships/image" Target="../media/image147.png"/><Relationship Id="rId15" Type="http://schemas.openxmlformats.org/officeDocument/2006/relationships/image" Target="../media/image177.png"/><Relationship Id="rId10" Type="http://schemas.openxmlformats.org/officeDocument/2006/relationships/image" Target="../media/image174.png"/><Relationship Id="rId4" Type="http://schemas.openxmlformats.org/officeDocument/2006/relationships/audio" Target="../media/audio4.wav"/><Relationship Id="rId9" Type="http://schemas.openxmlformats.org/officeDocument/2006/relationships/image" Target="../media/image173.svg"/><Relationship Id="rId14" Type="http://schemas.openxmlformats.org/officeDocument/2006/relationships/image" Target="../media/image17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81.svg"/><Relationship Id="rId3" Type="http://schemas.openxmlformats.org/officeDocument/2006/relationships/audio" Target="../media/audio2.wav"/><Relationship Id="rId7" Type="http://schemas.openxmlformats.org/officeDocument/2006/relationships/image" Target="../media/image122.svg"/><Relationship Id="rId12" Type="http://schemas.openxmlformats.org/officeDocument/2006/relationships/image" Target="../media/image180.png"/><Relationship Id="rId17" Type="http://schemas.openxmlformats.org/officeDocument/2006/relationships/image" Target="../media/image152.png"/><Relationship Id="rId2" Type="http://schemas.openxmlformats.org/officeDocument/2006/relationships/audio" Target="../media/audio1.wav"/><Relationship Id="rId16" Type="http://schemas.openxmlformats.org/officeDocument/2006/relationships/slide" Target="slide30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79.svg"/><Relationship Id="rId5" Type="http://schemas.openxmlformats.org/officeDocument/2006/relationships/image" Target="../media/image147.png"/><Relationship Id="rId15" Type="http://schemas.openxmlformats.org/officeDocument/2006/relationships/image" Target="../media/image183.png"/><Relationship Id="rId10" Type="http://schemas.openxmlformats.org/officeDocument/2006/relationships/image" Target="../media/image178.png"/><Relationship Id="rId4" Type="http://schemas.openxmlformats.org/officeDocument/2006/relationships/audio" Target="../media/audio4.wav"/><Relationship Id="rId9" Type="http://schemas.openxmlformats.org/officeDocument/2006/relationships/image" Target="../media/image155.svg"/><Relationship Id="rId14" Type="http://schemas.openxmlformats.org/officeDocument/2006/relationships/image" Target="../media/image1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87.svg"/><Relationship Id="rId3" Type="http://schemas.openxmlformats.org/officeDocument/2006/relationships/audio" Target="../media/audio2.wav"/><Relationship Id="rId7" Type="http://schemas.openxmlformats.org/officeDocument/2006/relationships/image" Target="../media/image122.svg"/><Relationship Id="rId12" Type="http://schemas.openxmlformats.org/officeDocument/2006/relationships/image" Target="../media/image186.png"/><Relationship Id="rId17" Type="http://schemas.openxmlformats.org/officeDocument/2006/relationships/image" Target="../media/image152.png"/><Relationship Id="rId2" Type="http://schemas.openxmlformats.org/officeDocument/2006/relationships/audio" Target="../media/audio1.wav"/><Relationship Id="rId16" Type="http://schemas.openxmlformats.org/officeDocument/2006/relationships/slide" Target="slide30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85.svg"/><Relationship Id="rId5" Type="http://schemas.openxmlformats.org/officeDocument/2006/relationships/image" Target="../media/image147.png"/><Relationship Id="rId15" Type="http://schemas.openxmlformats.org/officeDocument/2006/relationships/image" Target="../media/image189.png"/><Relationship Id="rId10" Type="http://schemas.openxmlformats.org/officeDocument/2006/relationships/image" Target="../media/image184.png"/><Relationship Id="rId4" Type="http://schemas.openxmlformats.org/officeDocument/2006/relationships/audio" Target="../media/audio4.wav"/><Relationship Id="rId9" Type="http://schemas.openxmlformats.org/officeDocument/2006/relationships/image" Target="../media/image155.svg"/><Relationship Id="rId14" Type="http://schemas.openxmlformats.org/officeDocument/2006/relationships/image" Target="../media/image18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13" Type="http://schemas.openxmlformats.org/officeDocument/2006/relationships/image" Target="../media/image136.svg"/><Relationship Id="rId18" Type="http://schemas.openxmlformats.org/officeDocument/2006/relationships/image" Target="../media/image139.png"/><Relationship Id="rId3" Type="http://schemas.openxmlformats.org/officeDocument/2006/relationships/audio" Target="../media/audio1.wav"/><Relationship Id="rId84" Type="http://schemas.openxmlformats.org/officeDocument/2006/relationships/audio" Target="../media/audio1.wav"/><Relationship Id="rId7" Type="http://schemas.openxmlformats.org/officeDocument/2006/relationships/image" Target="../media/image128.svg"/><Relationship Id="rId12" Type="http://schemas.openxmlformats.org/officeDocument/2006/relationships/image" Target="../media/image135.png"/><Relationship Id="rId17" Type="http://schemas.openxmlformats.org/officeDocument/2006/relationships/image" Target="../media/image124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3.png"/><Relationship Id="rId20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34.svg"/><Relationship Id="rId5" Type="http://schemas.openxmlformats.org/officeDocument/2006/relationships/image" Target="../media/image114.png"/><Relationship Id="rId15" Type="http://schemas.openxmlformats.org/officeDocument/2006/relationships/image" Target="../media/image138.svg"/><Relationship Id="rId10" Type="http://schemas.openxmlformats.org/officeDocument/2006/relationships/image" Target="../media/image133.png"/><Relationship Id="rId19" Type="http://schemas.openxmlformats.org/officeDocument/2006/relationships/image" Target="../media/image140.svg"/><Relationship Id="rId4" Type="http://schemas.openxmlformats.org/officeDocument/2006/relationships/audio" Target="../media/audio4.wav"/><Relationship Id="rId9" Type="http://schemas.openxmlformats.org/officeDocument/2006/relationships/image" Target="../media/image132.svg"/><Relationship Id="rId14" Type="http://schemas.openxmlformats.org/officeDocument/2006/relationships/image" Target="../media/image1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5.png"/><Relationship Id="rId18" Type="http://schemas.openxmlformats.org/officeDocument/2006/relationships/image" Target="../media/image32.svg"/><Relationship Id="rId3" Type="http://schemas.openxmlformats.org/officeDocument/2006/relationships/image" Target="../media/image38.svg"/><Relationship Id="rId21" Type="http://schemas.openxmlformats.org/officeDocument/2006/relationships/image" Target="../media/image35.png"/><Relationship Id="rId7" Type="http://schemas.openxmlformats.org/officeDocument/2006/relationships/image" Target="../media/image33.png"/><Relationship Id="rId12" Type="http://schemas.openxmlformats.org/officeDocument/2006/relationships/image" Target="../media/image40.svg"/><Relationship Id="rId17" Type="http://schemas.openxmlformats.org/officeDocument/2006/relationships/image" Target="../media/image31.png"/><Relationship Id="rId2" Type="http://schemas.openxmlformats.org/officeDocument/2006/relationships/image" Target="../media/image37.png"/><Relationship Id="rId16" Type="http://schemas.openxmlformats.org/officeDocument/2006/relationships/image" Target="../media/image30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39.png"/><Relationship Id="rId5" Type="http://schemas.openxmlformats.org/officeDocument/2006/relationships/image" Target="../media/image17.png"/><Relationship Id="rId15" Type="http://schemas.openxmlformats.org/officeDocument/2006/relationships/image" Target="../media/image29.png"/><Relationship Id="rId10" Type="http://schemas.openxmlformats.org/officeDocument/2006/relationships/image" Target="../media/image22.svg"/><Relationship Id="rId19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16.svg"/><Relationship Id="rId22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9.png"/><Relationship Id="rId18" Type="http://schemas.openxmlformats.org/officeDocument/2006/relationships/image" Target="../media/image46.svg"/><Relationship Id="rId3" Type="http://schemas.openxmlformats.org/officeDocument/2006/relationships/image" Target="../media/image44.svg"/><Relationship Id="rId21" Type="http://schemas.openxmlformats.org/officeDocument/2006/relationships/image" Target="../media/image47.png"/><Relationship Id="rId7" Type="http://schemas.openxmlformats.org/officeDocument/2006/relationships/image" Target="../media/image17.png"/><Relationship Id="rId12" Type="http://schemas.openxmlformats.org/officeDocument/2006/relationships/image" Target="../media/image32.svg"/><Relationship Id="rId17" Type="http://schemas.openxmlformats.org/officeDocument/2006/relationships/image" Target="../media/image45.png"/><Relationship Id="rId2" Type="http://schemas.openxmlformats.org/officeDocument/2006/relationships/image" Target="../media/image43.png"/><Relationship Id="rId16" Type="http://schemas.openxmlformats.org/officeDocument/2006/relationships/image" Target="../media/image3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1.png"/><Relationship Id="rId5" Type="http://schemas.openxmlformats.org/officeDocument/2006/relationships/image" Target="../media/image38.svg"/><Relationship Id="rId15" Type="http://schemas.openxmlformats.org/officeDocument/2006/relationships/image" Target="../media/image35.png"/><Relationship Id="rId10" Type="http://schemas.openxmlformats.org/officeDocument/2006/relationships/image" Target="../media/image34.svg"/><Relationship Id="rId19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Relationship Id="rId14" Type="http://schemas.openxmlformats.org/officeDocument/2006/relationships/image" Target="../media/image20.svg"/><Relationship Id="rId22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5.png"/><Relationship Id="rId18" Type="http://schemas.openxmlformats.org/officeDocument/2006/relationships/image" Target="../media/image32.svg"/><Relationship Id="rId3" Type="http://schemas.openxmlformats.org/officeDocument/2006/relationships/image" Target="../media/image38.svg"/><Relationship Id="rId21" Type="http://schemas.openxmlformats.org/officeDocument/2006/relationships/image" Target="../media/image35.png"/><Relationship Id="rId7" Type="http://schemas.openxmlformats.org/officeDocument/2006/relationships/image" Target="../media/image33.png"/><Relationship Id="rId12" Type="http://schemas.openxmlformats.org/officeDocument/2006/relationships/image" Target="../media/image40.svg"/><Relationship Id="rId17" Type="http://schemas.openxmlformats.org/officeDocument/2006/relationships/image" Target="../media/image31.png"/><Relationship Id="rId2" Type="http://schemas.openxmlformats.org/officeDocument/2006/relationships/image" Target="../media/image37.png"/><Relationship Id="rId16" Type="http://schemas.openxmlformats.org/officeDocument/2006/relationships/image" Target="../media/image30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39.png"/><Relationship Id="rId5" Type="http://schemas.openxmlformats.org/officeDocument/2006/relationships/image" Target="../media/image17.png"/><Relationship Id="rId15" Type="http://schemas.openxmlformats.org/officeDocument/2006/relationships/image" Target="../media/image49.png"/><Relationship Id="rId10" Type="http://schemas.openxmlformats.org/officeDocument/2006/relationships/image" Target="../media/image22.svg"/><Relationship Id="rId19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14" Type="http://schemas.openxmlformats.org/officeDocument/2006/relationships/image" Target="../media/image16.svg"/><Relationship Id="rId22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9.png"/><Relationship Id="rId18" Type="http://schemas.openxmlformats.org/officeDocument/2006/relationships/image" Target="../media/image46.svg"/><Relationship Id="rId3" Type="http://schemas.openxmlformats.org/officeDocument/2006/relationships/image" Target="../media/image44.svg"/><Relationship Id="rId21" Type="http://schemas.openxmlformats.org/officeDocument/2006/relationships/image" Target="../media/image50.png"/><Relationship Id="rId7" Type="http://schemas.openxmlformats.org/officeDocument/2006/relationships/image" Target="../media/image17.png"/><Relationship Id="rId12" Type="http://schemas.openxmlformats.org/officeDocument/2006/relationships/image" Target="../media/image32.svg"/><Relationship Id="rId17" Type="http://schemas.openxmlformats.org/officeDocument/2006/relationships/image" Target="../media/image45.png"/><Relationship Id="rId2" Type="http://schemas.openxmlformats.org/officeDocument/2006/relationships/image" Target="../media/image43.png"/><Relationship Id="rId16" Type="http://schemas.openxmlformats.org/officeDocument/2006/relationships/image" Target="../media/image3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1.png"/><Relationship Id="rId5" Type="http://schemas.openxmlformats.org/officeDocument/2006/relationships/image" Target="../media/image38.svg"/><Relationship Id="rId15" Type="http://schemas.openxmlformats.org/officeDocument/2006/relationships/image" Target="../media/image35.png"/><Relationship Id="rId10" Type="http://schemas.openxmlformats.org/officeDocument/2006/relationships/image" Target="../media/image34.svg"/><Relationship Id="rId19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33.png"/><Relationship Id="rId14" Type="http://schemas.openxmlformats.org/officeDocument/2006/relationships/image" Target="../media/image20.svg"/><Relationship Id="rId22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56.png"/><Relationship Id="rId3" Type="http://schemas.openxmlformats.org/officeDocument/2006/relationships/image" Target="../media/image34.svg"/><Relationship Id="rId7" Type="http://schemas.openxmlformats.org/officeDocument/2006/relationships/image" Target="../media/image25.png"/><Relationship Id="rId12" Type="http://schemas.openxmlformats.org/officeDocument/2006/relationships/image" Target="../media/image55.svg"/><Relationship Id="rId2" Type="http://schemas.openxmlformats.org/officeDocument/2006/relationships/image" Target="../media/image33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54.png"/><Relationship Id="rId5" Type="http://schemas.openxmlformats.org/officeDocument/2006/relationships/image" Target="../media/image53.svg"/><Relationship Id="rId15" Type="http://schemas.openxmlformats.org/officeDocument/2006/relationships/image" Target="../media/image35.png"/><Relationship Id="rId10" Type="http://schemas.openxmlformats.org/officeDocument/2006/relationships/image" Target="../media/image16.svg"/><Relationship Id="rId4" Type="http://schemas.openxmlformats.org/officeDocument/2006/relationships/image" Target="../media/image52.png"/><Relationship Id="rId9" Type="http://schemas.openxmlformats.org/officeDocument/2006/relationships/image" Target="../media/image15.png"/><Relationship Id="rId14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52.png"/><Relationship Id="rId12" Type="http://schemas.openxmlformats.org/officeDocument/2006/relationships/image" Target="../media/image22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21.png"/><Relationship Id="rId5" Type="http://schemas.openxmlformats.org/officeDocument/2006/relationships/image" Target="../media/image33.png"/><Relationship Id="rId10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5.png"/><Relationship Id="rId1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15621001" y="6736469"/>
            <a:ext cx="3972314" cy="3972314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91426" tIns="91426" rIns="91426" bIns="91426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13258800" y="8275544"/>
            <a:ext cx="13372396" cy="1677628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13521011" y="340014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3733801" y="400078"/>
            <a:ext cx="1033190" cy="982864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1076764" y="6736468"/>
            <a:ext cx="4343840" cy="41148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15744196" y="-446612"/>
            <a:ext cx="3194472" cy="2847664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5138059" y="400079"/>
            <a:ext cx="83829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1349828" y="3853219"/>
            <a:ext cx="15588344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>
              <a:lnSpc>
                <a:spcPct val="150000"/>
              </a:lnSpc>
            </a:pP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EXTENTION ACTIVITIES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12686" y="-476542"/>
            <a:ext cx="3922484" cy="2061087"/>
          </a:xfrm>
          <a:custGeom>
            <a:avLst/>
            <a:gdLst/>
            <a:ahLst/>
            <a:cxnLst/>
            <a:rect l="l" t="t" r="r" b="b"/>
            <a:pathLst>
              <a:path w="3922484" h="2061087">
                <a:moveTo>
                  <a:pt x="0" y="0"/>
                </a:moveTo>
                <a:lnTo>
                  <a:pt x="3922483" y="0"/>
                </a:lnTo>
                <a:lnTo>
                  <a:pt x="3922483" y="2061087"/>
                </a:lnTo>
                <a:lnTo>
                  <a:pt x="0" y="2061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23468" y="742093"/>
            <a:ext cx="11372563" cy="8229600"/>
          </a:xfrm>
          <a:custGeom>
            <a:avLst/>
            <a:gdLst/>
            <a:ahLst/>
            <a:cxnLst/>
            <a:rect l="l" t="t" r="r" b="b"/>
            <a:pathLst>
              <a:path w="11372563" h="8229600">
                <a:moveTo>
                  <a:pt x="0" y="0"/>
                </a:moveTo>
                <a:lnTo>
                  <a:pt x="11372563" y="0"/>
                </a:lnTo>
                <a:lnTo>
                  <a:pt x="113725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7177736" y="3141139"/>
            <a:ext cx="9648228" cy="4097974"/>
          </a:xfrm>
          <a:custGeom>
            <a:avLst/>
            <a:gdLst/>
            <a:ahLst/>
            <a:cxnLst/>
            <a:rect l="l" t="t" r="r" b="b"/>
            <a:pathLst>
              <a:path w="6002962" h="2549689">
                <a:moveTo>
                  <a:pt x="0" y="0"/>
                </a:moveTo>
                <a:lnTo>
                  <a:pt x="6002962" y="0"/>
                </a:lnTo>
                <a:lnTo>
                  <a:pt x="6002962" y="2549689"/>
                </a:lnTo>
                <a:lnTo>
                  <a:pt x="0" y="2549689"/>
                </a:lnTo>
                <a:close/>
              </a:path>
            </a:pathLst>
          </a:custGeom>
          <a:solidFill>
            <a:srgbClr val="FFFDEF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177736" y="3095212"/>
            <a:ext cx="9648228" cy="414390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41"/>
              </a:lnSpc>
            </a:pPr>
            <a:endParaRPr/>
          </a:p>
        </p:txBody>
      </p:sp>
      <p:grpSp>
        <p:nvGrpSpPr>
          <p:cNvPr id="7" name="Group 7"/>
          <p:cNvGrpSpPr/>
          <p:nvPr/>
        </p:nvGrpSpPr>
        <p:grpSpPr>
          <a:xfrm>
            <a:off x="7177736" y="1399400"/>
            <a:ext cx="9648228" cy="1202003"/>
            <a:chOff x="0" y="0"/>
            <a:chExt cx="2541097" cy="3165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1097" cy="316577"/>
            </a:xfrm>
            <a:custGeom>
              <a:avLst/>
              <a:gdLst/>
              <a:ahLst/>
              <a:cxnLst/>
              <a:rect l="l" t="t" r="r" b="b"/>
              <a:pathLst>
                <a:path w="2541097" h="316577">
                  <a:moveTo>
                    <a:pt x="40923" y="0"/>
                  </a:moveTo>
                  <a:lnTo>
                    <a:pt x="2500174" y="0"/>
                  </a:lnTo>
                  <a:cubicBezTo>
                    <a:pt x="2522775" y="0"/>
                    <a:pt x="2541097" y="18322"/>
                    <a:pt x="2541097" y="40923"/>
                  </a:cubicBezTo>
                  <a:lnTo>
                    <a:pt x="2541097" y="275654"/>
                  </a:lnTo>
                  <a:cubicBezTo>
                    <a:pt x="2541097" y="286507"/>
                    <a:pt x="2536786" y="296916"/>
                    <a:pt x="2529111" y="304591"/>
                  </a:cubicBezTo>
                  <a:cubicBezTo>
                    <a:pt x="2521436" y="312265"/>
                    <a:pt x="2511027" y="316577"/>
                    <a:pt x="2500174" y="316577"/>
                  </a:cubicBezTo>
                  <a:lnTo>
                    <a:pt x="40923" y="316577"/>
                  </a:lnTo>
                  <a:cubicBezTo>
                    <a:pt x="30070" y="316577"/>
                    <a:pt x="19661" y="312265"/>
                    <a:pt x="11986" y="304591"/>
                  </a:cubicBezTo>
                  <a:cubicBezTo>
                    <a:pt x="4312" y="296916"/>
                    <a:pt x="0" y="286507"/>
                    <a:pt x="0" y="275654"/>
                  </a:cubicBezTo>
                  <a:lnTo>
                    <a:pt x="0" y="40923"/>
                  </a:lnTo>
                  <a:cubicBezTo>
                    <a:pt x="0" y="30070"/>
                    <a:pt x="4312" y="19661"/>
                    <a:pt x="11986" y="11986"/>
                  </a:cubicBezTo>
                  <a:cubicBezTo>
                    <a:pt x="19661" y="4312"/>
                    <a:pt x="30070" y="0"/>
                    <a:pt x="40923" y="0"/>
                  </a:cubicBez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541097" cy="345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4979884" y="4904611"/>
            <a:ext cx="1306368" cy="139504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41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>
            <a:off x="-588746" y="9588047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7" y="0"/>
                </a:lnTo>
                <a:lnTo>
                  <a:pt x="19821757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533246" y="3238500"/>
            <a:ext cx="8753007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400" b="1" dirty="0">
                <a:solidFill>
                  <a:srgbClr val="414343"/>
                </a:solidFill>
                <a:latin typeface="Comic Sans MS" panose="030F0702030302020204" pitchFamily="66" charset="0"/>
              </a:rPr>
              <a:t>Guess the word</a:t>
            </a:r>
          </a:p>
        </p:txBody>
      </p:sp>
      <p:sp>
        <p:nvSpPr>
          <p:cNvPr id="31" name="Freeform 31"/>
          <p:cNvSpPr/>
          <p:nvPr/>
        </p:nvSpPr>
        <p:spPr>
          <a:xfrm>
            <a:off x="-3161393" y="-895584"/>
            <a:ext cx="7433630" cy="4960258"/>
          </a:xfrm>
          <a:custGeom>
            <a:avLst/>
            <a:gdLst/>
            <a:ahLst/>
            <a:cxnLst/>
            <a:rect l="l" t="t" r="r" b="b"/>
            <a:pathLst>
              <a:path w="7433630" h="4960258">
                <a:moveTo>
                  <a:pt x="0" y="0"/>
                </a:moveTo>
                <a:lnTo>
                  <a:pt x="7433630" y="0"/>
                </a:lnTo>
                <a:lnTo>
                  <a:pt x="7433630" y="4960258"/>
                </a:lnTo>
                <a:lnTo>
                  <a:pt x="0" y="4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3421488" y="6103560"/>
            <a:ext cx="5369939" cy="5272304"/>
          </a:xfrm>
          <a:custGeom>
            <a:avLst/>
            <a:gdLst/>
            <a:ahLst/>
            <a:cxnLst/>
            <a:rect l="l" t="t" r="r" b="b"/>
            <a:pathLst>
              <a:path w="5369939" h="5272304">
                <a:moveTo>
                  <a:pt x="0" y="0"/>
                </a:moveTo>
                <a:lnTo>
                  <a:pt x="5369939" y="0"/>
                </a:lnTo>
                <a:lnTo>
                  <a:pt x="5369939" y="5272304"/>
                </a:lnTo>
                <a:lnTo>
                  <a:pt x="0" y="52723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6279848" y="6103560"/>
            <a:ext cx="2008152" cy="4400334"/>
          </a:xfrm>
          <a:custGeom>
            <a:avLst/>
            <a:gdLst/>
            <a:ahLst/>
            <a:cxnLst/>
            <a:rect l="l" t="t" r="r" b="b"/>
            <a:pathLst>
              <a:path w="2008152" h="4400334">
                <a:moveTo>
                  <a:pt x="0" y="0"/>
                </a:moveTo>
                <a:lnTo>
                  <a:pt x="2008152" y="0"/>
                </a:lnTo>
                <a:lnTo>
                  <a:pt x="2008152" y="4400334"/>
                </a:lnTo>
                <a:lnTo>
                  <a:pt x="0" y="4400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flipH="1">
            <a:off x="4921137" y="372135"/>
            <a:ext cx="1045729" cy="1313129"/>
          </a:xfrm>
          <a:custGeom>
            <a:avLst/>
            <a:gdLst/>
            <a:ahLst/>
            <a:cxnLst/>
            <a:rect l="l" t="t" r="r" b="b"/>
            <a:pathLst>
              <a:path w="1045729" h="1313129">
                <a:moveTo>
                  <a:pt x="1045728" y="0"/>
                </a:moveTo>
                <a:lnTo>
                  <a:pt x="0" y="0"/>
                </a:lnTo>
                <a:lnTo>
                  <a:pt x="0" y="1313130"/>
                </a:lnTo>
                <a:lnTo>
                  <a:pt x="1045728" y="1313130"/>
                </a:lnTo>
                <a:lnTo>
                  <a:pt x="104572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7177736" y="1489050"/>
            <a:ext cx="964822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758F53"/>
                </a:solidFill>
                <a:latin typeface="Showcard Gothic" panose="04020904020102020604" pitchFamily="82" charset="0"/>
              </a:rPr>
              <a:t>QUESTION 4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038255" y="5161547"/>
            <a:ext cx="1079643" cy="1063259"/>
            <a:chOff x="0" y="0"/>
            <a:chExt cx="344064" cy="3388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436733" y="5161547"/>
            <a:ext cx="1079643" cy="1063259"/>
            <a:chOff x="0" y="0"/>
            <a:chExt cx="344064" cy="3388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436733" y="5219700"/>
            <a:ext cx="1079643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G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9737751" y="5161547"/>
            <a:ext cx="1079644" cy="1063259"/>
            <a:chOff x="0" y="0"/>
            <a:chExt cx="344064" cy="3388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9736111" y="5219700"/>
            <a:ext cx="1079644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R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888567" y="5161547"/>
            <a:ext cx="1079642" cy="1063259"/>
            <a:chOff x="0" y="0"/>
            <a:chExt cx="344064" cy="33884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0887441" y="5219700"/>
            <a:ext cx="1079129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D</a:t>
            </a:r>
          </a:p>
        </p:txBody>
      </p:sp>
      <p:sp>
        <p:nvSpPr>
          <p:cNvPr id="14" name="Freeform 14"/>
          <p:cNvSpPr/>
          <p:nvPr/>
        </p:nvSpPr>
        <p:spPr>
          <a:xfrm>
            <a:off x="13187944" y="5161547"/>
            <a:ext cx="1079643" cy="1063259"/>
          </a:xfrm>
          <a:custGeom>
            <a:avLst/>
            <a:gdLst/>
            <a:ahLst/>
            <a:cxnLst/>
            <a:rect l="l" t="t" r="r" b="b"/>
            <a:pathLst>
              <a:path w="344064" h="338843">
                <a:moveTo>
                  <a:pt x="169421" y="0"/>
                </a:moveTo>
                <a:lnTo>
                  <a:pt x="174643" y="0"/>
                </a:lnTo>
                <a:cubicBezTo>
                  <a:pt x="268212" y="0"/>
                  <a:pt x="344064" y="75853"/>
                  <a:pt x="344064" y="169421"/>
                </a:cubicBezTo>
                <a:lnTo>
                  <a:pt x="344064" y="169421"/>
                </a:lnTo>
                <a:cubicBezTo>
                  <a:pt x="344064" y="214355"/>
                  <a:pt x="326214" y="257448"/>
                  <a:pt x="294442" y="289221"/>
                </a:cubicBezTo>
                <a:cubicBezTo>
                  <a:pt x="262669" y="320993"/>
                  <a:pt x="219576" y="338843"/>
                  <a:pt x="174643" y="338843"/>
                </a:cubicBezTo>
                <a:lnTo>
                  <a:pt x="169421" y="338843"/>
                </a:lnTo>
                <a:cubicBezTo>
                  <a:pt x="75853" y="338843"/>
                  <a:pt x="0" y="262990"/>
                  <a:pt x="0" y="169421"/>
                </a:cubicBezTo>
                <a:lnTo>
                  <a:pt x="0" y="169421"/>
                </a:lnTo>
                <a:cubicBezTo>
                  <a:pt x="0" y="75853"/>
                  <a:pt x="75853" y="0"/>
                  <a:pt x="169421" y="0"/>
                </a:cubicBezTo>
                <a:close/>
              </a:path>
            </a:pathLst>
          </a:custGeom>
          <a:solidFill>
            <a:srgbClr val="758F53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7" name="Group 37"/>
          <p:cNvGrpSpPr/>
          <p:nvPr/>
        </p:nvGrpSpPr>
        <p:grpSpPr>
          <a:xfrm>
            <a:off x="8586422" y="5161547"/>
            <a:ext cx="1079643" cy="1063259"/>
            <a:chOff x="0" y="0"/>
            <a:chExt cx="344064" cy="33884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40" name="Group 18"/>
          <p:cNvGrpSpPr/>
          <p:nvPr/>
        </p:nvGrpSpPr>
        <p:grpSpPr>
          <a:xfrm>
            <a:off x="14337633" y="5161547"/>
            <a:ext cx="1079643" cy="1063259"/>
            <a:chOff x="0" y="0"/>
            <a:chExt cx="344064" cy="338843"/>
          </a:xfrm>
        </p:grpSpPr>
        <p:sp>
          <p:nvSpPr>
            <p:cNvPr id="41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43" name="Group 37"/>
          <p:cNvGrpSpPr/>
          <p:nvPr/>
        </p:nvGrpSpPr>
        <p:grpSpPr>
          <a:xfrm>
            <a:off x="15487324" y="5161547"/>
            <a:ext cx="1079643" cy="1063259"/>
            <a:chOff x="0" y="0"/>
            <a:chExt cx="344064" cy="338843"/>
          </a:xfrm>
        </p:grpSpPr>
        <p:sp>
          <p:nvSpPr>
            <p:cNvPr id="44" name="Freeform 3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3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468600" y="5219700"/>
            <a:ext cx="1074350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R</a:t>
            </a:r>
          </a:p>
        </p:txBody>
      </p:sp>
      <p:sp>
        <p:nvSpPr>
          <p:cNvPr id="50" name="Freeform 4"/>
          <p:cNvSpPr/>
          <p:nvPr/>
        </p:nvSpPr>
        <p:spPr>
          <a:xfrm flipH="1">
            <a:off x="1078269" y="2234075"/>
            <a:ext cx="6349102" cy="10545646"/>
          </a:xfrm>
          <a:custGeom>
            <a:avLst/>
            <a:gdLst/>
            <a:ahLst/>
            <a:cxnLst/>
            <a:rect l="l" t="t" r="r" b="b"/>
            <a:pathLst>
              <a:path w="2612898" h="4114800">
                <a:moveTo>
                  <a:pt x="0" y="0"/>
                </a:moveTo>
                <a:lnTo>
                  <a:pt x="2612898" y="0"/>
                </a:lnTo>
                <a:lnTo>
                  <a:pt x="261289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5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746" y="9588047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7" y="0"/>
                </a:lnTo>
                <a:lnTo>
                  <a:pt x="19821757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716270" y="7239113"/>
            <a:ext cx="5077402" cy="4985086"/>
          </a:xfrm>
          <a:custGeom>
            <a:avLst/>
            <a:gdLst/>
            <a:ahLst/>
            <a:cxnLst/>
            <a:rect l="l" t="t" r="r" b="b"/>
            <a:pathLst>
              <a:path w="5077402" h="4985086">
                <a:moveTo>
                  <a:pt x="0" y="0"/>
                </a:moveTo>
                <a:lnTo>
                  <a:pt x="5077402" y="0"/>
                </a:lnTo>
                <a:lnTo>
                  <a:pt x="5077402" y="4985086"/>
                </a:lnTo>
                <a:lnTo>
                  <a:pt x="0" y="498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932542" y="-60685"/>
            <a:ext cx="3922484" cy="2061087"/>
          </a:xfrm>
          <a:custGeom>
            <a:avLst/>
            <a:gdLst/>
            <a:ahLst/>
            <a:cxnLst/>
            <a:rect l="l" t="t" r="r" b="b"/>
            <a:pathLst>
              <a:path w="3922484" h="2061087">
                <a:moveTo>
                  <a:pt x="3922484" y="0"/>
                </a:moveTo>
                <a:lnTo>
                  <a:pt x="0" y="0"/>
                </a:lnTo>
                <a:lnTo>
                  <a:pt x="0" y="2061087"/>
                </a:lnTo>
                <a:lnTo>
                  <a:pt x="3922484" y="2061087"/>
                </a:lnTo>
                <a:lnTo>
                  <a:pt x="39224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6305" y="742093"/>
            <a:ext cx="11372563" cy="8229600"/>
          </a:xfrm>
          <a:custGeom>
            <a:avLst/>
            <a:gdLst/>
            <a:ahLst/>
            <a:cxnLst/>
            <a:rect l="l" t="t" r="r" b="b"/>
            <a:pathLst>
              <a:path w="11372563" h="8229600">
                <a:moveTo>
                  <a:pt x="0" y="0"/>
                </a:moveTo>
                <a:lnTo>
                  <a:pt x="11372563" y="0"/>
                </a:lnTo>
                <a:lnTo>
                  <a:pt x="113725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58472" y="3173050"/>
            <a:ext cx="9648228" cy="4097974"/>
          </a:xfrm>
          <a:custGeom>
            <a:avLst/>
            <a:gdLst/>
            <a:ahLst/>
            <a:cxnLst/>
            <a:rect l="l" t="t" r="r" b="b"/>
            <a:pathLst>
              <a:path w="6002962" h="2549689">
                <a:moveTo>
                  <a:pt x="0" y="0"/>
                </a:moveTo>
                <a:lnTo>
                  <a:pt x="6002962" y="0"/>
                </a:lnTo>
                <a:lnTo>
                  <a:pt x="6002962" y="2549689"/>
                </a:lnTo>
                <a:lnTo>
                  <a:pt x="0" y="2549689"/>
                </a:lnTo>
                <a:close/>
              </a:path>
            </a:pathLst>
          </a:custGeom>
          <a:solidFill>
            <a:srgbClr val="FFFDEF"/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558472" y="3127123"/>
            <a:ext cx="9648228" cy="414390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41"/>
              </a:lnSpc>
            </a:pPr>
            <a:endParaRPr/>
          </a:p>
        </p:txBody>
      </p:sp>
      <p:grpSp>
        <p:nvGrpSpPr>
          <p:cNvPr id="9" name="Group 9"/>
          <p:cNvGrpSpPr/>
          <p:nvPr/>
        </p:nvGrpSpPr>
        <p:grpSpPr>
          <a:xfrm>
            <a:off x="1558472" y="1422203"/>
            <a:ext cx="9648228" cy="1202003"/>
            <a:chOff x="0" y="0"/>
            <a:chExt cx="2541097" cy="3165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1097" cy="316577"/>
            </a:xfrm>
            <a:custGeom>
              <a:avLst/>
              <a:gdLst/>
              <a:ahLst/>
              <a:cxnLst/>
              <a:rect l="l" t="t" r="r" b="b"/>
              <a:pathLst>
                <a:path w="2541097" h="316577">
                  <a:moveTo>
                    <a:pt x="40923" y="0"/>
                  </a:moveTo>
                  <a:lnTo>
                    <a:pt x="2500174" y="0"/>
                  </a:lnTo>
                  <a:cubicBezTo>
                    <a:pt x="2522775" y="0"/>
                    <a:pt x="2541097" y="18322"/>
                    <a:pt x="2541097" y="40923"/>
                  </a:cubicBezTo>
                  <a:lnTo>
                    <a:pt x="2541097" y="275654"/>
                  </a:lnTo>
                  <a:cubicBezTo>
                    <a:pt x="2541097" y="286507"/>
                    <a:pt x="2536786" y="296916"/>
                    <a:pt x="2529111" y="304591"/>
                  </a:cubicBezTo>
                  <a:cubicBezTo>
                    <a:pt x="2521436" y="312265"/>
                    <a:pt x="2511027" y="316577"/>
                    <a:pt x="2500174" y="316577"/>
                  </a:cubicBezTo>
                  <a:lnTo>
                    <a:pt x="40923" y="316577"/>
                  </a:lnTo>
                  <a:cubicBezTo>
                    <a:pt x="30070" y="316577"/>
                    <a:pt x="19661" y="312265"/>
                    <a:pt x="11986" y="304591"/>
                  </a:cubicBezTo>
                  <a:cubicBezTo>
                    <a:pt x="4312" y="296916"/>
                    <a:pt x="0" y="286507"/>
                    <a:pt x="0" y="275654"/>
                  </a:cubicBezTo>
                  <a:lnTo>
                    <a:pt x="0" y="40923"/>
                  </a:lnTo>
                  <a:cubicBezTo>
                    <a:pt x="0" y="30070"/>
                    <a:pt x="4312" y="19661"/>
                    <a:pt x="11986" y="11986"/>
                  </a:cubicBezTo>
                  <a:cubicBezTo>
                    <a:pt x="19661" y="4312"/>
                    <a:pt x="30070" y="0"/>
                    <a:pt x="40923" y="0"/>
                  </a:cubicBez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41097" cy="345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37874" y="1485900"/>
            <a:ext cx="9689424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3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758F53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sp>
        <p:nvSpPr>
          <p:cNvPr id="38" name="Freeform 38"/>
          <p:cNvSpPr/>
          <p:nvPr/>
        </p:nvSpPr>
        <p:spPr>
          <a:xfrm>
            <a:off x="14009660" y="-1080729"/>
            <a:ext cx="7433630" cy="4960258"/>
          </a:xfrm>
          <a:custGeom>
            <a:avLst/>
            <a:gdLst/>
            <a:ahLst/>
            <a:cxnLst/>
            <a:rect l="l" t="t" r="r" b="b"/>
            <a:pathLst>
              <a:path w="7433630" h="4960258">
                <a:moveTo>
                  <a:pt x="0" y="0"/>
                </a:moveTo>
                <a:lnTo>
                  <a:pt x="7433630" y="0"/>
                </a:lnTo>
                <a:lnTo>
                  <a:pt x="7433630" y="4960258"/>
                </a:lnTo>
                <a:lnTo>
                  <a:pt x="0" y="4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5717526" y="6418201"/>
            <a:ext cx="3390739" cy="4721283"/>
          </a:xfrm>
          <a:custGeom>
            <a:avLst/>
            <a:gdLst/>
            <a:ahLst/>
            <a:cxnLst/>
            <a:rect l="l" t="t" r="r" b="b"/>
            <a:pathLst>
              <a:path w="3390739" h="4721283">
                <a:moveTo>
                  <a:pt x="0" y="0"/>
                </a:moveTo>
                <a:lnTo>
                  <a:pt x="3390739" y="0"/>
                </a:lnTo>
                <a:lnTo>
                  <a:pt x="3390739" y="4721283"/>
                </a:lnTo>
                <a:lnTo>
                  <a:pt x="0" y="4721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2276889" y="372135"/>
            <a:ext cx="1045729" cy="1313129"/>
          </a:xfrm>
          <a:custGeom>
            <a:avLst/>
            <a:gdLst/>
            <a:ahLst/>
            <a:cxnLst/>
            <a:rect l="l" t="t" r="r" b="b"/>
            <a:pathLst>
              <a:path w="1045729" h="1313129">
                <a:moveTo>
                  <a:pt x="0" y="0"/>
                </a:moveTo>
                <a:lnTo>
                  <a:pt x="1045729" y="0"/>
                </a:lnTo>
                <a:lnTo>
                  <a:pt x="1045729" y="1313130"/>
                </a:lnTo>
                <a:lnTo>
                  <a:pt x="0" y="1313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2" name="Group 10"/>
          <p:cNvGrpSpPr/>
          <p:nvPr/>
        </p:nvGrpSpPr>
        <p:grpSpPr>
          <a:xfrm>
            <a:off x="6430322" y="4914900"/>
            <a:ext cx="1079643" cy="1063259"/>
            <a:chOff x="0" y="0"/>
            <a:chExt cx="344064" cy="338843"/>
          </a:xfrm>
        </p:grpSpPr>
        <p:sp>
          <p:nvSpPr>
            <p:cNvPr id="43" name="Freeform 11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12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45" name="Group 18"/>
          <p:cNvGrpSpPr/>
          <p:nvPr/>
        </p:nvGrpSpPr>
        <p:grpSpPr>
          <a:xfrm>
            <a:off x="1828800" y="4914900"/>
            <a:ext cx="1079643" cy="1063259"/>
            <a:chOff x="0" y="0"/>
            <a:chExt cx="344064" cy="338843"/>
          </a:xfrm>
        </p:grpSpPr>
        <p:sp>
          <p:nvSpPr>
            <p:cNvPr id="46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48" name="TextBox 21"/>
          <p:cNvSpPr txBox="1"/>
          <p:nvPr/>
        </p:nvSpPr>
        <p:spPr>
          <a:xfrm>
            <a:off x="1828800" y="5000766"/>
            <a:ext cx="1079643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G</a:t>
            </a:r>
          </a:p>
        </p:txBody>
      </p:sp>
      <p:grpSp>
        <p:nvGrpSpPr>
          <p:cNvPr id="49" name="Group 22"/>
          <p:cNvGrpSpPr/>
          <p:nvPr/>
        </p:nvGrpSpPr>
        <p:grpSpPr>
          <a:xfrm>
            <a:off x="4129818" y="4914900"/>
            <a:ext cx="1079644" cy="1063259"/>
            <a:chOff x="0" y="0"/>
            <a:chExt cx="344064" cy="338843"/>
          </a:xfrm>
        </p:grpSpPr>
        <p:sp>
          <p:nvSpPr>
            <p:cNvPr id="50" name="Freeform 23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TextBox 24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52" name="TextBox 28"/>
          <p:cNvSpPr txBox="1"/>
          <p:nvPr/>
        </p:nvSpPr>
        <p:spPr>
          <a:xfrm>
            <a:off x="4128178" y="5000766"/>
            <a:ext cx="1079644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R</a:t>
            </a:r>
          </a:p>
        </p:txBody>
      </p:sp>
      <p:grpSp>
        <p:nvGrpSpPr>
          <p:cNvPr id="53" name="Group 25"/>
          <p:cNvGrpSpPr/>
          <p:nvPr/>
        </p:nvGrpSpPr>
        <p:grpSpPr>
          <a:xfrm>
            <a:off x="5280634" y="4914900"/>
            <a:ext cx="1079642" cy="1063259"/>
            <a:chOff x="0" y="0"/>
            <a:chExt cx="344064" cy="338843"/>
          </a:xfrm>
        </p:grpSpPr>
        <p:sp>
          <p:nvSpPr>
            <p:cNvPr id="54" name="Freeform 26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27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56" name="TextBox 29"/>
          <p:cNvSpPr txBox="1"/>
          <p:nvPr/>
        </p:nvSpPr>
        <p:spPr>
          <a:xfrm>
            <a:off x="5279508" y="5000766"/>
            <a:ext cx="1079129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D</a:t>
            </a:r>
          </a:p>
        </p:txBody>
      </p:sp>
      <p:sp>
        <p:nvSpPr>
          <p:cNvPr id="57" name="Freeform 14"/>
          <p:cNvSpPr/>
          <p:nvPr/>
        </p:nvSpPr>
        <p:spPr>
          <a:xfrm>
            <a:off x="7580011" y="4914900"/>
            <a:ext cx="1079643" cy="1063259"/>
          </a:xfrm>
          <a:custGeom>
            <a:avLst/>
            <a:gdLst/>
            <a:ahLst/>
            <a:cxnLst/>
            <a:rect l="l" t="t" r="r" b="b"/>
            <a:pathLst>
              <a:path w="344064" h="338843">
                <a:moveTo>
                  <a:pt x="169421" y="0"/>
                </a:moveTo>
                <a:lnTo>
                  <a:pt x="174643" y="0"/>
                </a:lnTo>
                <a:cubicBezTo>
                  <a:pt x="268212" y="0"/>
                  <a:pt x="344064" y="75853"/>
                  <a:pt x="344064" y="169421"/>
                </a:cubicBezTo>
                <a:lnTo>
                  <a:pt x="344064" y="169421"/>
                </a:lnTo>
                <a:cubicBezTo>
                  <a:pt x="344064" y="214355"/>
                  <a:pt x="326214" y="257448"/>
                  <a:pt x="294442" y="289221"/>
                </a:cubicBezTo>
                <a:cubicBezTo>
                  <a:pt x="262669" y="320993"/>
                  <a:pt x="219576" y="338843"/>
                  <a:pt x="174643" y="338843"/>
                </a:cubicBezTo>
                <a:lnTo>
                  <a:pt x="169421" y="338843"/>
                </a:lnTo>
                <a:cubicBezTo>
                  <a:pt x="75853" y="338843"/>
                  <a:pt x="0" y="262990"/>
                  <a:pt x="0" y="169421"/>
                </a:cubicBezTo>
                <a:lnTo>
                  <a:pt x="0" y="169421"/>
                </a:lnTo>
                <a:cubicBezTo>
                  <a:pt x="0" y="75853"/>
                  <a:pt x="75853" y="0"/>
                  <a:pt x="169421" y="0"/>
                </a:cubicBezTo>
                <a:close/>
              </a:path>
            </a:pathLst>
          </a:custGeom>
          <a:solidFill>
            <a:srgbClr val="758F53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58" name="Group 37"/>
          <p:cNvGrpSpPr/>
          <p:nvPr/>
        </p:nvGrpSpPr>
        <p:grpSpPr>
          <a:xfrm>
            <a:off x="2978489" y="4914900"/>
            <a:ext cx="1079643" cy="1063259"/>
            <a:chOff x="0" y="0"/>
            <a:chExt cx="344064" cy="338843"/>
          </a:xfrm>
        </p:grpSpPr>
        <p:sp>
          <p:nvSpPr>
            <p:cNvPr id="59" name="Freeform 3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3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61" name="Group 18"/>
          <p:cNvGrpSpPr/>
          <p:nvPr/>
        </p:nvGrpSpPr>
        <p:grpSpPr>
          <a:xfrm>
            <a:off x="8729700" y="4914900"/>
            <a:ext cx="1079643" cy="1063259"/>
            <a:chOff x="0" y="0"/>
            <a:chExt cx="344064" cy="338843"/>
          </a:xfrm>
        </p:grpSpPr>
        <p:sp>
          <p:nvSpPr>
            <p:cNvPr id="62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64" name="Group 37"/>
          <p:cNvGrpSpPr/>
          <p:nvPr/>
        </p:nvGrpSpPr>
        <p:grpSpPr>
          <a:xfrm>
            <a:off x="9879391" y="4914900"/>
            <a:ext cx="1079643" cy="1063259"/>
            <a:chOff x="0" y="0"/>
            <a:chExt cx="344064" cy="338843"/>
          </a:xfrm>
        </p:grpSpPr>
        <p:sp>
          <p:nvSpPr>
            <p:cNvPr id="65" name="Freeform 3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TextBox 3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67" name="TextBox 30"/>
          <p:cNvSpPr txBox="1"/>
          <p:nvPr/>
        </p:nvSpPr>
        <p:spPr>
          <a:xfrm>
            <a:off x="9860667" y="5000766"/>
            <a:ext cx="1074350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R</a:t>
            </a:r>
          </a:p>
        </p:txBody>
      </p:sp>
      <p:sp>
        <p:nvSpPr>
          <p:cNvPr id="68" name="TextBox 21"/>
          <p:cNvSpPr txBox="1"/>
          <p:nvPr/>
        </p:nvSpPr>
        <p:spPr>
          <a:xfrm>
            <a:off x="3000545" y="5000766"/>
            <a:ext cx="1079643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A</a:t>
            </a:r>
          </a:p>
        </p:txBody>
      </p:sp>
      <p:sp>
        <p:nvSpPr>
          <p:cNvPr id="69" name="TextBox 29"/>
          <p:cNvSpPr txBox="1"/>
          <p:nvPr/>
        </p:nvSpPr>
        <p:spPr>
          <a:xfrm>
            <a:off x="6427557" y="5000766"/>
            <a:ext cx="1079129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E</a:t>
            </a:r>
          </a:p>
        </p:txBody>
      </p:sp>
      <p:sp>
        <p:nvSpPr>
          <p:cNvPr id="70" name="TextBox 29"/>
          <p:cNvSpPr txBox="1"/>
          <p:nvPr/>
        </p:nvSpPr>
        <p:spPr>
          <a:xfrm>
            <a:off x="7576121" y="5000766"/>
            <a:ext cx="1079129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N</a:t>
            </a:r>
          </a:p>
        </p:txBody>
      </p:sp>
      <p:sp>
        <p:nvSpPr>
          <p:cNvPr id="71" name="TextBox 29"/>
          <p:cNvSpPr txBox="1"/>
          <p:nvPr/>
        </p:nvSpPr>
        <p:spPr>
          <a:xfrm>
            <a:off x="8725296" y="5000766"/>
            <a:ext cx="1079129" cy="81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08917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90026" y="-1035802"/>
            <a:ext cx="7595808" cy="4792264"/>
          </a:xfrm>
          <a:custGeom>
            <a:avLst/>
            <a:gdLst/>
            <a:ahLst/>
            <a:cxnLst/>
            <a:rect l="l" t="t" r="r" b="b"/>
            <a:pathLst>
              <a:path w="7595808" h="4792264">
                <a:moveTo>
                  <a:pt x="0" y="0"/>
                </a:moveTo>
                <a:lnTo>
                  <a:pt x="7595809" y="0"/>
                </a:lnTo>
                <a:lnTo>
                  <a:pt x="7595809" y="4792264"/>
                </a:lnTo>
                <a:lnTo>
                  <a:pt x="0" y="4792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41839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53029" y="1333500"/>
            <a:ext cx="9495082" cy="109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88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9DB8A"/>
                </a:solidFill>
                <a:latin typeface="Showcard Gothic" panose="04020904020102020604" pitchFamily="82" charset="0"/>
              </a:rPr>
              <a:t>QUESTION 5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14460" y="2705100"/>
            <a:ext cx="797222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8"/>
              </a:lnSpc>
            </a:pPr>
            <a:r>
              <a:rPr lang="en-US" sz="54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it?</a:t>
            </a:r>
          </a:p>
        </p:txBody>
      </p:sp>
      <p:sp>
        <p:nvSpPr>
          <p:cNvPr id="7" name="Freeform 7"/>
          <p:cNvSpPr/>
          <p:nvPr/>
        </p:nvSpPr>
        <p:spPr>
          <a:xfrm>
            <a:off x="512831" y="-231296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44185" y="4067029"/>
            <a:ext cx="5080661" cy="7074338"/>
          </a:xfrm>
          <a:custGeom>
            <a:avLst/>
            <a:gdLst/>
            <a:ahLst/>
            <a:cxnLst/>
            <a:rect l="l" t="t" r="r" b="b"/>
            <a:pathLst>
              <a:path w="5080661" h="7074338">
                <a:moveTo>
                  <a:pt x="0" y="0"/>
                </a:moveTo>
                <a:lnTo>
                  <a:pt x="5080661" y="0"/>
                </a:lnTo>
                <a:lnTo>
                  <a:pt x="5080661" y="7074338"/>
                </a:lnTo>
                <a:lnTo>
                  <a:pt x="0" y="70743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67646" y="700791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7259300" y="8297035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6"/>
                </a:lnTo>
                <a:lnTo>
                  <a:pt x="642074" y="806256"/>
                </a:lnTo>
                <a:lnTo>
                  <a:pt x="6420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5840359" y="704454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3" y="0"/>
                </a:moveTo>
                <a:lnTo>
                  <a:pt x="0" y="0"/>
                </a:lnTo>
                <a:lnTo>
                  <a:pt x="0" y="806257"/>
                </a:lnTo>
                <a:lnTo>
                  <a:pt x="642073" y="806257"/>
                </a:lnTo>
                <a:lnTo>
                  <a:pt x="64207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5"/>
          <p:cNvSpPr/>
          <p:nvPr/>
        </p:nvSpPr>
        <p:spPr>
          <a:xfrm>
            <a:off x="10043169" y="3619500"/>
            <a:ext cx="4114800" cy="3657600"/>
          </a:xfrm>
          <a:custGeom>
            <a:avLst/>
            <a:gdLst/>
            <a:ahLst/>
            <a:cxnLst/>
            <a:rect l="l" t="t" r="r" b="b"/>
            <a:pathLst>
              <a:path w="6596874" h="4114800">
                <a:moveTo>
                  <a:pt x="0" y="0"/>
                </a:moveTo>
                <a:lnTo>
                  <a:pt x="6596874" y="0"/>
                </a:lnTo>
                <a:lnTo>
                  <a:pt x="6596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476040" y="5143500"/>
            <a:ext cx="3068760" cy="1612494"/>
          </a:xfrm>
          <a:custGeom>
            <a:avLst/>
            <a:gdLst/>
            <a:ahLst/>
            <a:cxnLst/>
            <a:rect l="l" t="t" r="r" b="b"/>
            <a:pathLst>
              <a:path w="3068760" h="1612494">
                <a:moveTo>
                  <a:pt x="3068759" y="0"/>
                </a:moveTo>
                <a:lnTo>
                  <a:pt x="0" y="0"/>
                </a:lnTo>
                <a:lnTo>
                  <a:pt x="0" y="1612494"/>
                </a:lnTo>
                <a:lnTo>
                  <a:pt x="3068759" y="1612494"/>
                </a:lnTo>
                <a:lnTo>
                  <a:pt x="30687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41202" y="-2280567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83027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5648" y="1970466"/>
            <a:ext cx="7972220" cy="110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8"/>
              </a:lnSpc>
            </a:pPr>
            <a:r>
              <a:rPr lang="en-US" sz="6000" b="1" dirty="0">
                <a:solidFill>
                  <a:srgbClr val="F9DB8A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818038" y="4533900"/>
            <a:ext cx="7033730" cy="1436263"/>
            <a:chOff x="0" y="0"/>
            <a:chExt cx="1852505" cy="378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52505" cy="378275"/>
            </a:xfrm>
            <a:custGeom>
              <a:avLst/>
              <a:gdLst/>
              <a:ahLst/>
              <a:cxnLst/>
              <a:rect l="l" t="t" r="r" b="b"/>
              <a:pathLst>
                <a:path w="1852505" h="378275">
                  <a:moveTo>
                    <a:pt x="56135" y="0"/>
                  </a:moveTo>
                  <a:lnTo>
                    <a:pt x="1796370" y="0"/>
                  </a:lnTo>
                  <a:cubicBezTo>
                    <a:pt x="1827373" y="0"/>
                    <a:pt x="1852505" y="25132"/>
                    <a:pt x="1852505" y="56135"/>
                  </a:cubicBezTo>
                  <a:lnTo>
                    <a:pt x="1852505" y="322140"/>
                  </a:lnTo>
                  <a:cubicBezTo>
                    <a:pt x="1852505" y="337028"/>
                    <a:pt x="1846591" y="351306"/>
                    <a:pt x="1836063" y="361833"/>
                  </a:cubicBezTo>
                  <a:cubicBezTo>
                    <a:pt x="1825536" y="372361"/>
                    <a:pt x="1811258" y="378275"/>
                    <a:pt x="1796370" y="378275"/>
                  </a:cubicBezTo>
                  <a:lnTo>
                    <a:pt x="56135" y="378275"/>
                  </a:lnTo>
                  <a:cubicBezTo>
                    <a:pt x="41247" y="378275"/>
                    <a:pt x="26969" y="372361"/>
                    <a:pt x="16442" y="361833"/>
                  </a:cubicBezTo>
                  <a:cubicBezTo>
                    <a:pt x="5914" y="351306"/>
                    <a:pt x="0" y="337028"/>
                    <a:pt x="0" y="322140"/>
                  </a:cubicBezTo>
                  <a:lnTo>
                    <a:pt x="0" y="56135"/>
                  </a:lnTo>
                  <a:cubicBezTo>
                    <a:pt x="0" y="41247"/>
                    <a:pt x="5914" y="26969"/>
                    <a:pt x="16442" y="16442"/>
                  </a:cubicBezTo>
                  <a:cubicBezTo>
                    <a:pt x="26969" y="5914"/>
                    <a:pt x="41247" y="0"/>
                    <a:pt x="56135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52505" cy="406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48792" y="4744200"/>
            <a:ext cx="597222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spc="1579" dirty="0">
                <a:solidFill>
                  <a:srgbClr val="FFFDEF"/>
                </a:solidFill>
                <a:latin typeface="Cooper Black" panose="0208090404030B020404" pitchFamily="18" charset="0"/>
              </a:rPr>
              <a:t>THEATRE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141202" y="6033840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010419" y="1449730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3"/>
                </a:lnTo>
                <a:lnTo>
                  <a:pt x="0" y="1289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2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90026" y="-1035802"/>
            <a:ext cx="7595808" cy="4792264"/>
          </a:xfrm>
          <a:custGeom>
            <a:avLst/>
            <a:gdLst/>
            <a:ahLst/>
            <a:cxnLst/>
            <a:rect l="l" t="t" r="r" b="b"/>
            <a:pathLst>
              <a:path w="7595808" h="4792264">
                <a:moveTo>
                  <a:pt x="0" y="0"/>
                </a:moveTo>
                <a:lnTo>
                  <a:pt x="7595809" y="0"/>
                </a:lnTo>
                <a:lnTo>
                  <a:pt x="7595809" y="4792264"/>
                </a:lnTo>
                <a:lnTo>
                  <a:pt x="0" y="4792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41839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53029" y="1333500"/>
            <a:ext cx="9495082" cy="109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88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9DB8A"/>
                </a:solidFill>
                <a:latin typeface="Showcard Gothic" panose="04020904020102020604" pitchFamily="82" charset="0"/>
              </a:rPr>
              <a:t>QUESTION 6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14460" y="2705100"/>
            <a:ext cx="797222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8"/>
              </a:lnSpc>
            </a:pPr>
            <a:r>
              <a:rPr lang="en-US" sz="54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it?</a:t>
            </a:r>
          </a:p>
        </p:txBody>
      </p:sp>
      <p:sp>
        <p:nvSpPr>
          <p:cNvPr id="7" name="Freeform 7"/>
          <p:cNvSpPr/>
          <p:nvPr/>
        </p:nvSpPr>
        <p:spPr>
          <a:xfrm>
            <a:off x="512831" y="-231296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44185" y="4067029"/>
            <a:ext cx="5080661" cy="7074338"/>
          </a:xfrm>
          <a:custGeom>
            <a:avLst/>
            <a:gdLst/>
            <a:ahLst/>
            <a:cxnLst/>
            <a:rect l="l" t="t" r="r" b="b"/>
            <a:pathLst>
              <a:path w="5080661" h="7074338">
                <a:moveTo>
                  <a:pt x="0" y="0"/>
                </a:moveTo>
                <a:lnTo>
                  <a:pt x="5080661" y="0"/>
                </a:lnTo>
                <a:lnTo>
                  <a:pt x="5080661" y="7074338"/>
                </a:lnTo>
                <a:lnTo>
                  <a:pt x="0" y="70743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67646" y="700791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7259300" y="8297035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6"/>
                </a:lnTo>
                <a:lnTo>
                  <a:pt x="642074" y="806256"/>
                </a:lnTo>
                <a:lnTo>
                  <a:pt x="6420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5840359" y="704454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3" y="0"/>
                </a:moveTo>
                <a:lnTo>
                  <a:pt x="0" y="0"/>
                </a:lnTo>
                <a:lnTo>
                  <a:pt x="0" y="806257"/>
                </a:lnTo>
                <a:lnTo>
                  <a:pt x="642073" y="806257"/>
                </a:lnTo>
                <a:lnTo>
                  <a:pt x="64207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/>
          <p:cNvSpPr/>
          <p:nvPr/>
        </p:nvSpPr>
        <p:spPr>
          <a:xfrm>
            <a:off x="10043169" y="3619500"/>
            <a:ext cx="4114800" cy="3657600"/>
          </a:xfrm>
          <a:custGeom>
            <a:avLst/>
            <a:gdLst/>
            <a:ahLst/>
            <a:cxnLst/>
            <a:rect l="l" t="t" r="r" b="b"/>
            <a:pathLst>
              <a:path w="4675909" h="4114800">
                <a:moveTo>
                  <a:pt x="0" y="0"/>
                </a:moveTo>
                <a:lnTo>
                  <a:pt x="4675909" y="0"/>
                </a:lnTo>
                <a:lnTo>
                  <a:pt x="467590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476040" y="5143500"/>
            <a:ext cx="3068760" cy="1612494"/>
          </a:xfrm>
          <a:custGeom>
            <a:avLst/>
            <a:gdLst/>
            <a:ahLst/>
            <a:cxnLst/>
            <a:rect l="l" t="t" r="r" b="b"/>
            <a:pathLst>
              <a:path w="3068760" h="1612494">
                <a:moveTo>
                  <a:pt x="3068759" y="0"/>
                </a:moveTo>
                <a:lnTo>
                  <a:pt x="0" y="0"/>
                </a:lnTo>
                <a:lnTo>
                  <a:pt x="0" y="1612494"/>
                </a:lnTo>
                <a:lnTo>
                  <a:pt x="3068759" y="1612494"/>
                </a:lnTo>
                <a:lnTo>
                  <a:pt x="30687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41202" y="-2280567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83027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5648" y="1970466"/>
            <a:ext cx="7972220" cy="110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8"/>
              </a:lnSpc>
            </a:pPr>
            <a:r>
              <a:rPr lang="en-US" sz="6000" b="1" dirty="0">
                <a:solidFill>
                  <a:srgbClr val="F9DB8A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818038" y="4533900"/>
            <a:ext cx="7033730" cy="1436263"/>
            <a:chOff x="0" y="0"/>
            <a:chExt cx="1852505" cy="378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52505" cy="378275"/>
            </a:xfrm>
            <a:custGeom>
              <a:avLst/>
              <a:gdLst/>
              <a:ahLst/>
              <a:cxnLst/>
              <a:rect l="l" t="t" r="r" b="b"/>
              <a:pathLst>
                <a:path w="1852505" h="378275">
                  <a:moveTo>
                    <a:pt x="56135" y="0"/>
                  </a:moveTo>
                  <a:lnTo>
                    <a:pt x="1796370" y="0"/>
                  </a:lnTo>
                  <a:cubicBezTo>
                    <a:pt x="1827373" y="0"/>
                    <a:pt x="1852505" y="25132"/>
                    <a:pt x="1852505" y="56135"/>
                  </a:cubicBezTo>
                  <a:lnTo>
                    <a:pt x="1852505" y="322140"/>
                  </a:lnTo>
                  <a:cubicBezTo>
                    <a:pt x="1852505" y="337028"/>
                    <a:pt x="1846591" y="351306"/>
                    <a:pt x="1836063" y="361833"/>
                  </a:cubicBezTo>
                  <a:cubicBezTo>
                    <a:pt x="1825536" y="372361"/>
                    <a:pt x="1811258" y="378275"/>
                    <a:pt x="1796370" y="378275"/>
                  </a:cubicBezTo>
                  <a:lnTo>
                    <a:pt x="56135" y="378275"/>
                  </a:lnTo>
                  <a:cubicBezTo>
                    <a:pt x="41247" y="378275"/>
                    <a:pt x="26969" y="372361"/>
                    <a:pt x="16442" y="361833"/>
                  </a:cubicBezTo>
                  <a:cubicBezTo>
                    <a:pt x="5914" y="351306"/>
                    <a:pt x="0" y="337028"/>
                    <a:pt x="0" y="322140"/>
                  </a:cubicBezTo>
                  <a:lnTo>
                    <a:pt x="0" y="56135"/>
                  </a:lnTo>
                  <a:cubicBezTo>
                    <a:pt x="0" y="41247"/>
                    <a:pt x="5914" y="26969"/>
                    <a:pt x="16442" y="16442"/>
                  </a:cubicBezTo>
                  <a:cubicBezTo>
                    <a:pt x="26969" y="5914"/>
                    <a:pt x="41247" y="0"/>
                    <a:pt x="56135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52505" cy="406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48792" y="4744200"/>
            <a:ext cx="597222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spc="1579" dirty="0">
                <a:solidFill>
                  <a:srgbClr val="FFFDEF"/>
                </a:solidFill>
                <a:latin typeface="Cooper Black" panose="0208090404030B020404" pitchFamily="18" charset="0"/>
              </a:rPr>
              <a:t>SCHOOL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141202" y="6033840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010419" y="1449730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3"/>
                </a:lnTo>
                <a:lnTo>
                  <a:pt x="0" y="1289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8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90026" y="-1035802"/>
            <a:ext cx="7595808" cy="4792264"/>
          </a:xfrm>
          <a:custGeom>
            <a:avLst/>
            <a:gdLst/>
            <a:ahLst/>
            <a:cxnLst/>
            <a:rect l="l" t="t" r="r" b="b"/>
            <a:pathLst>
              <a:path w="7595808" h="4792264">
                <a:moveTo>
                  <a:pt x="0" y="0"/>
                </a:moveTo>
                <a:lnTo>
                  <a:pt x="7595809" y="0"/>
                </a:lnTo>
                <a:lnTo>
                  <a:pt x="7595809" y="4792264"/>
                </a:lnTo>
                <a:lnTo>
                  <a:pt x="0" y="47922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41839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53029" y="1333500"/>
            <a:ext cx="9495082" cy="1095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488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F9DB8A"/>
                </a:solidFill>
                <a:latin typeface="Showcard Gothic" panose="04020904020102020604" pitchFamily="82" charset="0"/>
              </a:rPr>
              <a:t>QUESTION 7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114460" y="2705100"/>
            <a:ext cx="797222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8"/>
              </a:lnSpc>
            </a:pPr>
            <a:r>
              <a:rPr lang="en-US" sz="5400" b="1" dirty="0">
                <a:solidFill>
                  <a:srgbClr val="FFFFFF"/>
                </a:solidFill>
                <a:latin typeface="Comic Sans MS" panose="030F0702030302020204" pitchFamily="66" charset="0"/>
              </a:rPr>
              <a:t>Where is it?</a:t>
            </a:r>
          </a:p>
        </p:txBody>
      </p:sp>
      <p:sp>
        <p:nvSpPr>
          <p:cNvPr id="7" name="Freeform 7"/>
          <p:cNvSpPr/>
          <p:nvPr/>
        </p:nvSpPr>
        <p:spPr>
          <a:xfrm>
            <a:off x="512831" y="-231296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-544185" y="4067029"/>
            <a:ext cx="5080661" cy="7074338"/>
          </a:xfrm>
          <a:custGeom>
            <a:avLst/>
            <a:gdLst/>
            <a:ahLst/>
            <a:cxnLst/>
            <a:rect l="l" t="t" r="r" b="b"/>
            <a:pathLst>
              <a:path w="5080661" h="7074338">
                <a:moveTo>
                  <a:pt x="0" y="0"/>
                </a:moveTo>
                <a:lnTo>
                  <a:pt x="5080661" y="0"/>
                </a:lnTo>
                <a:lnTo>
                  <a:pt x="5080661" y="7074338"/>
                </a:lnTo>
                <a:lnTo>
                  <a:pt x="0" y="70743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867646" y="700791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1" y="0"/>
                </a:lnTo>
                <a:lnTo>
                  <a:pt x="1026611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7259300" y="8297035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4" y="0"/>
                </a:moveTo>
                <a:lnTo>
                  <a:pt x="0" y="0"/>
                </a:lnTo>
                <a:lnTo>
                  <a:pt x="0" y="806256"/>
                </a:lnTo>
                <a:lnTo>
                  <a:pt x="642074" y="806256"/>
                </a:lnTo>
                <a:lnTo>
                  <a:pt x="64207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5840359" y="704454"/>
            <a:ext cx="642074" cy="806257"/>
          </a:xfrm>
          <a:custGeom>
            <a:avLst/>
            <a:gdLst/>
            <a:ahLst/>
            <a:cxnLst/>
            <a:rect l="l" t="t" r="r" b="b"/>
            <a:pathLst>
              <a:path w="642074" h="806257">
                <a:moveTo>
                  <a:pt x="642073" y="0"/>
                </a:moveTo>
                <a:lnTo>
                  <a:pt x="0" y="0"/>
                </a:lnTo>
                <a:lnTo>
                  <a:pt x="0" y="806257"/>
                </a:lnTo>
                <a:lnTo>
                  <a:pt x="642073" y="806257"/>
                </a:lnTo>
                <a:lnTo>
                  <a:pt x="642073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/>
          <p:cNvSpPr/>
          <p:nvPr/>
        </p:nvSpPr>
        <p:spPr>
          <a:xfrm>
            <a:off x="10043169" y="3629549"/>
            <a:ext cx="4114800" cy="3657600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6" y="0"/>
                </a:lnTo>
                <a:lnTo>
                  <a:pt x="30809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12476040" y="5143500"/>
            <a:ext cx="3068760" cy="1612494"/>
          </a:xfrm>
          <a:custGeom>
            <a:avLst/>
            <a:gdLst/>
            <a:ahLst/>
            <a:cxnLst/>
            <a:rect l="l" t="t" r="r" b="b"/>
            <a:pathLst>
              <a:path w="3068760" h="1612494">
                <a:moveTo>
                  <a:pt x="3068759" y="0"/>
                </a:moveTo>
                <a:lnTo>
                  <a:pt x="0" y="0"/>
                </a:lnTo>
                <a:lnTo>
                  <a:pt x="0" y="1612494"/>
                </a:lnTo>
                <a:lnTo>
                  <a:pt x="3068759" y="1612494"/>
                </a:lnTo>
                <a:lnTo>
                  <a:pt x="306875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141202" y="-2280567"/>
            <a:ext cx="4868120" cy="5453088"/>
          </a:xfrm>
          <a:custGeom>
            <a:avLst/>
            <a:gdLst/>
            <a:ahLst/>
            <a:cxnLst/>
            <a:rect l="l" t="t" r="r" b="b"/>
            <a:pathLst>
              <a:path w="4868120" h="5453088">
                <a:moveTo>
                  <a:pt x="0" y="0"/>
                </a:moveTo>
                <a:lnTo>
                  <a:pt x="4868120" y="0"/>
                </a:lnTo>
                <a:lnTo>
                  <a:pt x="4868120" y="5453088"/>
                </a:lnTo>
                <a:lnTo>
                  <a:pt x="0" y="5453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183027" y="704454"/>
            <a:ext cx="10317461" cy="11326553"/>
          </a:xfrm>
          <a:custGeom>
            <a:avLst/>
            <a:gdLst/>
            <a:ahLst/>
            <a:cxnLst/>
            <a:rect l="l" t="t" r="r" b="b"/>
            <a:pathLst>
              <a:path w="10317461" h="11326553">
                <a:moveTo>
                  <a:pt x="0" y="0"/>
                </a:moveTo>
                <a:lnTo>
                  <a:pt x="10317461" y="0"/>
                </a:lnTo>
                <a:lnTo>
                  <a:pt x="10317461" y="11326553"/>
                </a:lnTo>
                <a:lnTo>
                  <a:pt x="0" y="113265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355648" y="1970466"/>
            <a:ext cx="7972220" cy="110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88"/>
              </a:lnSpc>
            </a:pPr>
            <a:r>
              <a:rPr lang="en-US" sz="6000" b="1" dirty="0">
                <a:solidFill>
                  <a:srgbClr val="F9DB8A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4818038" y="4533900"/>
            <a:ext cx="7033730" cy="1436263"/>
            <a:chOff x="0" y="0"/>
            <a:chExt cx="1852505" cy="3782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852505" cy="378275"/>
            </a:xfrm>
            <a:custGeom>
              <a:avLst/>
              <a:gdLst/>
              <a:ahLst/>
              <a:cxnLst/>
              <a:rect l="l" t="t" r="r" b="b"/>
              <a:pathLst>
                <a:path w="1852505" h="378275">
                  <a:moveTo>
                    <a:pt x="56135" y="0"/>
                  </a:moveTo>
                  <a:lnTo>
                    <a:pt x="1796370" y="0"/>
                  </a:lnTo>
                  <a:cubicBezTo>
                    <a:pt x="1827373" y="0"/>
                    <a:pt x="1852505" y="25132"/>
                    <a:pt x="1852505" y="56135"/>
                  </a:cubicBezTo>
                  <a:lnTo>
                    <a:pt x="1852505" y="322140"/>
                  </a:lnTo>
                  <a:cubicBezTo>
                    <a:pt x="1852505" y="337028"/>
                    <a:pt x="1846591" y="351306"/>
                    <a:pt x="1836063" y="361833"/>
                  </a:cubicBezTo>
                  <a:cubicBezTo>
                    <a:pt x="1825536" y="372361"/>
                    <a:pt x="1811258" y="378275"/>
                    <a:pt x="1796370" y="378275"/>
                  </a:cubicBezTo>
                  <a:lnTo>
                    <a:pt x="56135" y="378275"/>
                  </a:lnTo>
                  <a:cubicBezTo>
                    <a:pt x="41247" y="378275"/>
                    <a:pt x="26969" y="372361"/>
                    <a:pt x="16442" y="361833"/>
                  </a:cubicBezTo>
                  <a:cubicBezTo>
                    <a:pt x="5914" y="351306"/>
                    <a:pt x="0" y="337028"/>
                    <a:pt x="0" y="322140"/>
                  </a:cubicBezTo>
                  <a:lnTo>
                    <a:pt x="0" y="56135"/>
                  </a:lnTo>
                  <a:cubicBezTo>
                    <a:pt x="0" y="41247"/>
                    <a:pt x="5914" y="26969"/>
                    <a:pt x="16442" y="16442"/>
                  </a:cubicBezTo>
                  <a:cubicBezTo>
                    <a:pt x="26969" y="5914"/>
                    <a:pt x="41247" y="0"/>
                    <a:pt x="56135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1852505" cy="406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348792" y="4744200"/>
            <a:ext cx="5972222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spc="1579" dirty="0">
                <a:solidFill>
                  <a:srgbClr val="FFFDEF"/>
                </a:solidFill>
                <a:latin typeface="Cooper Black" panose="0208090404030B020404" pitchFamily="18" charset="0"/>
              </a:rPr>
              <a:t>GARDEN</a:t>
            </a:r>
          </a:p>
        </p:txBody>
      </p:sp>
      <p:sp>
        <p:nvSpPr>
          <p:cNvPr id="13" name="Freeform 13"/>
          <p:cNvSpPr/>
          <p:nvPr/>
        </p:nvSpPr>
        <p:spPr>
          <a:xfrm>
            <a:off x="-1141202" y="6033840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010419" y="1449730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3"/>
                </a:lnTo>
                <a:lnTo>
                  <a:pt x="0" y="12891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9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1" y="-232141"/>
            <a:ext cx="18288143" cy="10751281"/>
            <a:chOff x="0" y="0"/>
            <a:chExt cx="24384191" cy="14335042"/>
          </a:xfrm>
        </p:grpSpPr>
        <p:sp>
          <p:nvSpPr>
            <p:cNvPr id="3" name="Freeform 3"/>
            <p:cNvSpPr/>
            <p:nvPr/>
          </p:nvSpPr>
          <p:spPr>
            <a:xfrm>
              <a:off x="64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0" y="0"/>
                  </a:lnTo>
                  <a:lnTo>
                    <a:pt x="2250310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2024407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4030356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6054699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8058989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flipH="1">
              <a:off x="10083333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2089282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4113625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6079117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flipH="1">
              <a:off x="18103460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0109409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flipH="1">
              <a:off x="22133753" y="0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10800000">
              <a:off x="22133753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0800000" flipH="1">
              <a:off x="20109409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800000" flipH="1">
              <a:off x="16079117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10800000">
              <a:off x="14126325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10800000" flipH="1">
              <a:off x="12101982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10800000">
              <a:off x="10083074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0800000" flipH="1">
              <a:off x="8058730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10800000">
              <a:off x="6054699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10800000" flipH="1">
              <a:off x="4030356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0800000">
              <a:off x="2024407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800000" flipH="1">
              <a:off x="64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0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0" y="2250311"/>
                  </a:lnTo>
                  <a:lnTo>
                    <a:pt x="225031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127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flipH="1">
              <a:off x="2024471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4030419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flipH="1">
              <a:off x="6054763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8059053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flipH="1">
              <a:off x="18103524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>
              <a:off x="20109472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flipH="1">
              <a:off x="22133816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800000">
              <a:off x="22133689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0800000" flipH="1">
              <a:off x="20109345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10800000">
              <a:off x="10083397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-10800000" flipH="1">
              <a:off x="8072908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 rot="-10800000">
              <a:off x="6054636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 rot="-10800000" flipH="1">
              <a:off x="4030292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-10800000">
              <a:off x="2024344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-10800000" flipH="1">
              <a:off x="0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64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0" y="0"/>
                  </a:lnTo>
                  <a:lnTo>
                    <a:pt x="2250310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flipH="1">
              <a:off x="2024407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4030356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 flipH="1">
              <a:off x="6054699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flipH="1">
              <a:off x="18103460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>
              <a:off x="20109409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flipH="1">
              <a:off x="22133753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8072908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0"/>
            <p:cNvSpPr/>
            <p:nvPr/>
          </p:nvSpPr>
          <p:spPr>
            <a:xfrm flipH="1">
              <a:off x="10083397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12089345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2"/>
            <p:cNvSpPr/>
            <p:nvPr/>
          </p:nvSpPr>
          <p:spPr>
            <a:xfrm flipH="1">
              <a:off x="14113689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16079180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4"/>
            <p:cNvSpPr/>
            <p:nvPr/>
          </p:nvSpPr>
          <p:spPr>
            <a:xfrm rot="-10800000" flipH="1">
              <a:off x="16079053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5"/>
            <p:cNvSpPr/>
            <p:nvPr/>
          </p:nvSpPr>
          <p:spPr>
            <a:xfrm rot="-10800000">
              <a:off x="14113689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6"/>
            <p:cNvSpPr/>
            <p:nvPr/>
          </p:nvSpPr>
          <p:spPr>
            <a:xfrm rot="-10800000" flipH="1">
              <a:off x="12101982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12101982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 flipH="1">
              <a:off x="14113689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16066157" y="804456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 rot="-10800000">
              <a:off x="18103460" y="2020476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1"/>
            <p:cNvSpPr/>
            <p:nvPr/>
          </p:nvSpPr>
          <p:spPr>
            <a:xfrm rot="-10800000">
              <a:off x="18103397" y="6054287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2"/>
            <p:cNvSpPr/>
            <p:nvPr/>
          </p:nvSpPr>
          <p:spPr>
            <a:xfrm flipH="1">
              <a:off x="10083397" y="4010752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3"/>
            <p:cNvSpPr/>
            <p:nvPr/>
          </p:nvSpPr>
          <p:spPr>
            <a:xfrm rot="-10800000">
              <a:off x="22133816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4"/>
            <p:cNvSpPr/>
            <p:nvPr/>
          </p:nvSpPr>
          <p:spPr>
            <a:xfrm rot="-10800000" flipH="1">
              <a:off x="20109472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5"/>
            <p:cNvSpPr/>
            <p:nvPr/>
          </p:nvSpPr>
          <p:spPr>
            <a:xfrm rot="-10800000">
              <a:off x="10083397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6"/>
            <p:cNvSpPr/>
            <p:nvPr/>
          </p:nvSpPr>
          <p:spPr>
            <a:xfrm rot="-10800000" flipH="1">
              <a:off x="8072908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7"/>
            <p:cNvSpPr/>
            <p:nvPr/>
          </p:nvSpPr>
          <p:spPr>
            <a:xfrm rot="-10800000">
              <a:off x="6054636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8"/>
            <p:cNvSpPr/>
            <p:nvPr/>
          </p:nvSpPr>
          <p:spPr>
            <a:xfrm rot="-10800000" flipH="1">
              <a:off x="4030419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 rot="-10800000">
              <a:off x="2024471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0"/>
            <p:cNvSpPr/>
            <p:nvPr/>
          </p:nvSpPr>
          <p:spPr>
            <a:xfrm rot="-10800000" flipH="1">
              <a:off x="127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1"/>
            <p:cNvSpPr/>
            <p:nvPr/>
          </p:nvSpPr>
          <p:spPr>
            <a:xfrm>
              <a:off x="191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2"/>
            <p:cNvSpPr/>
            <p:nvPr/>
          </p:nvSpPr>
          <p:spPr>
            <a:xfrm flipH="1">
              <a:off x="2024534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3"/>
            <p:cNvSpPr/>
            <p:nvPr/>
          </p:nvSpPr>
          <p:spPr>
            <a:xfrm>
              <a:off x="4030483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4"/>
            <p:cNvSpPr/>
            <p:nvPr/>
          </p:nvSpPr>
          <p:spPr>
            <a:xfrm flipH="1">
              <a:off x="6054826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5"/>
            <p:cNvSpPr/>
            <p:nvPr/>
          </p:nvSpPr>
          <p:spPr>
            <a:xfrm flipH="1">
              <a:off x="18090501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6"/>
            <p:cNvSpPr/>
            <p:nvPr/>
          </p:nvSpPr>
          <p:spPr>
            <a:xfrm>
              <a:off x="20109536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7"/>
            <p:cNvSpPr/>
            <p:nvPr/>
          </p:nvSpPr>
          <p:spPr>
            <a:xfrm flipH="1">
              <a:off x="22133880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8"/>
            <p:cNvSpPr/>
            <p:nvPr/>
          </p:nvSpPr>
          <p:spPr>
            <a:xfrm>
              <a:off x="8072908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9"/>
            <p:cNvSpPr/>
            <p:nvPr/>
          </p:nvSpPr>
          <p:spPr>
            <a:xfrm flipH="1">
              <a:off x="10083397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80"/>
            <p:cNvSpPr/>
            <p:nvPr/>
          </p:nvSpPr>
          <p:spPr>
            <a:xfrm rot="-10800000" flipH="1">
              <a:off x="16079180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1"/>
            <p:cNvSpPr/>
            <p:nvPr/>
          </p:nvSpPr>
          <p:spPr>
            <a:xfrm rot="-10800000">
              <a:off x="14111708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2"/>
            <p:cNvSpPr/>
            <p:nvPr/>
          </p:nvSpPr>
          <p:spPr>
            <a:xfrm rot="-10800000" flipH="1">
              <a:off x="12101982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3"/>
            <p:cNvSpPr/>
            <p:nvPr/>
          </p:nvSpPr>
          <p:spPr>
            <a:xfrm>
              <a:off x="12089345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4"/>
            <p:cNvSpPr/>
            <p:nvPr/>
          </p:nvSpPr>
          <p:spPr>
            <a:xfrm flipH="1">
              <a:off x="14111708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2250311" y="0"/>
                  </a:moveTo>
                  <a:lnTo>
                    <a:pt x="0" y="0"/>
                  </a:lnTo>
                  <a:lnTo>
                    <a:pt x="0" y="2250311"/>
                  </a:lnTo>
                  <a:lnTo>
                    <a:pt x="2250311" y="2250311"/>
                  </a:lnTo>
                  <a:lnTo>
                    <a:pt x="2250311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5"/>
            <p:cNvSpPr/>
            <p:nvPr/>
          </p:nvSpPr>
          <p:spPr>
            <a:xfrm>
              <a:off x="16066157" y="12084731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6"/>
            <p:cNvSpPr/>
            <p:nvPr/>
          </p:nvSpPr>
          <p:spPr>
            <a:xfrm rot="-10800000">
              <a:off x="18103524" y="10094455"/>
              <a:ext cx="2250311" cy="2250311"/>
            </a:xfrm>
            <a:custGeom>
              <a:avLst/>
              <a:gdLst/>
              <a:ahLst/>
              <a:cxnLst/>
              <a:rect l="l" t="t" r="r" b="b"/>
              <a:pathLst>
                <a:path w="2250311" h="2250311">
                  <a:moveTo>
                    <a:pt x="0" y="0"/>
                  </a:moveTo>
                  <a:lnTo>
                    <a:pt x="2250311" y="0"/>
                  </a:lnTo>
                  <a:lnTo>
                    <a:pt x="2250311" y="2250311"/>
                  </a:lnTo>
                  <a:lnTo>
                    <a:pt x="0" y="2250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1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7" name="Freeform 87"/>
          <p:cNvSpPr/>
          <p:nvPr/>
        </p:nvSpPr>
        <p:spPr>
          <a:xfrm>
            <a:off x="966496" y="1738685"/>
            <a:ext cx="16355008" cy="5409034"/>
          </a:xfrm>
          <a:custGeom>
            <a:avLst/>
            <a:gdLst/>
            <a:ahLst/>
            <a:cxnLst/>
            <a:rect l="l" t="t" r="r" b="b"/>
            <a:pathLst>
              <a:path w="16355008" h="5409034">
                <a:moveTo>
                  <a:pt x="0" y="0"/>
                </a:moveTo>
                <a:lnTo>
                  <a:pt x="16355008" y="0"/>
                </a:lnTo>
                <a:lnTo>
                  <a:pt x="16355008" y="5409033"/>
                </a:lnTo>
                <a:lnTo>
                  <a:pt x="0" y="54090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58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8" name="Freeform 88"/>
          <p:cNvSpPr/>
          <p:nvPr/>
        </p:nvSpPr>
        <p:spPr>
          <a:xfrm rot="1067888">
            <a:off x="14149384" y="5745969"/>
            <a:ext cx="2809917" cy="2809917"/>
          </a:xfrm>
          <a:custGeom>
            <a:avLst/>
            <a:gdLst/>
            <a:ahLst/>
            <a:cxnLst/>
            <a:rect l="l" t="t" r="r" b="b"/>
            <a:pathLst>
              <a:path w="2809917" h="2809917">
                <a:moveTo>
                  <a:pt x="0" y="0"/>
                </a:moveTo>
                <a:lnTo>
                  <a:pt x="2809917" y="0"/>
                </a:lnTo>
                <a:lnTo>
                  <a:pt x="2809917" y="2809917"/>
                </a:lnTo>
                <a:lnTo>
                  <a:pt x="0" y="2809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0" name="Group 90"/>
          <p:cNvGrpSpPr/>
          <p:nvPr/>
        </p:nvGrpSpPr>
        <p:grpSpPr>
          <a:xfrm>
            <a:off x="-72" y="0"/>
            <a:ext cx="18288072" cy="1422631"/>
            <a:chOff x="0" y="0"/>
            <a:chExt cx="28328722" cy="1896841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6" y="0"/>
                  </a:lnTo>
                  <a:lnTo>
                    <a:pt x="9571216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2"/>
            <p:cNvSpPr/>
            <p:nvPr/>
          </p:nvSpPr>
          <p:spPr>
            <a:xfrm>
              <a:off x="9378753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6" y="0"/>
                  </a:lnTo>
                  <a:lnTo>
                    <a:pt x="9571216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3"/>
            <p:cNvSpPr/>
            <p:nvPr/>
          </p:nvSpPr>
          <p:spPr>
            <a:xfrm>
              <a:off x="18757507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5" y="0"/>
                  </a:lnTo>
                  <a:lnTo>
                    <a:pt x="9571215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0" y="8864369"/>
            <a:ext cx="18288000" cy="1422631"/>
            <a:chOff x="0" y="0"/>
            <a:chExt cx="28328722" cy="1896841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6" y="0"/>
                  </a:lnTo>
                  <a:lnTo>
                    <a:pt x="9571216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96"/>
            <p:cNvSpPr/>
            <p:nvPr/>
          </p:nvSpPr>
          <p:spPr>
            <a:xfrm>
              <a:off x="9378753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6" y="0"/>
                  </a:lnTo>
                  <a:lnTo>
                    <a:pt x="9571216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97"/>
            <p:cNvSpPr/>
            <p:nvPr/>
          </p:nvSpPr>
          <p:spPr>
            <a:xfrm>
              <a:off x="18757507" y="0"/>
              <a:ext cx="9571216" cy="1896841"/>
            </a:xfrm>
            <a:custGeom>
              <a:avLst/>
              <a:gdLst/>
              <a:ahLst/>
              <a:cxnLst/>
              <a:rect l="l" t="t" r="r" b="b"/>
              <a:pathLst>
                <a:path w="9571216" h="1896841">
                  <a:moveTo>
                    <a:pt x="0" y="0"/>
                  </a:moveTo>
                  <a:lnTo>
                    <a:pt x="9571215" y="0"/>
                  </a:lnTo>
                  <a:lnTo>
                    <a:pt x="9571215" y="1896841"/>
                  </a:lnTo>
                  <a:lnTo>
                    <a:pt x="0" y="1896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8" name="Freeform 98"/>
          <p:cNvSpPr/>
          <p:nvPr/>
        </p:nvSpPr>
        <p:spPr>
          <a:xfrm>
            <a:off x="14800397" y="6472377"/>
            <a:ext cx="1507891" cy="1357102"/>
          </a:xfrm>
          <a:custGeom>
            <a:avLst/>
            <a:gdLst/>
            <a:ahLst/>
            <a:cxnLst/>
            <a:rect l="l" t="t" r="r" b="b"/>
            <a:pathLst>
              <a:path w="1507891" h="1357102">
                <a:moveTo>
                  <a:pt x="0" y="0"/>
                </a:moveTo>
                <a:lnTo>
                  <a:pt x="1507890" y="0"/>
                </a:lnTo>
                <a:lnTo>
                  <a:pt x="1507890" y="1357101"/>
                </a:lnTo>
                <a:lnTo>
                  <a:pt x="0" y="135710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2" name="TextBox 102"/>
          <p:cNvSpPr txBox="1"/>
          <p:nvPr/>
        </p:nvSpPr>
        <p:spPr>
          <a:xfrm>
            <a:off x="2463462" y="3508757"/>
            <a:ext cx="13361077" cy="3206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29"/>
              </a:lnSpc>
              <a:spcBef>
                <a:spcPct val="0"/>
              </a:spcBef>
            </a:pPr>
            <a:r>
              <a:rPr lang="en-US" sz="8949" dirty="0">
                <a:solidFill>
                  <a:srgbClr val="605D5D"/>
                </a:solidFill>
                <a:latin typeface="Copperplate Gothic Bold" panose="020E0705020206020404" pitchFamily="34" charset="0"/>
              </a:rPr>
              <a:t>THANK YOU FOR YOUR PLAYING!</a:t>
            </a:r>
          </a:p>
        </p:txBody>
      </p:sp>
    </p:spTree>
    <p:extLst>
      <p:ext uri="{BB962C8B-B14F-4D97-AF65-F5344CB8AC3E}">
        <p14:creationId xmlns:p14="http://schemas.microsoft.com/office/powerpoint/2010/main" val="380972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0ADEBD7-E0C1-C3A2-543B-06F60CA3B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2016456" y="2358640"/>
            <a:ext cx="14255087" cy="5315140"/>
            <a:chOff x="0" y="-38100"/>
            <a:chExt cx="3102832" cy="13998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7B16FD30-A044-782D-7EFC-A5B67D96EC75}"/>
              </a:ext>
            </a:extLst>
          </p:cNvPr>
          <p:cNvSpPr txBox="1"/>
          <p:nvPr/>
        </p:nvSpPr>
        <p:spPr>
          <a:xfrm>
            <a:off x="3182643" y="4171326"/>
            <a:ext cx="12019532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FF"/>
                </a:solidFill>
                <a:latin typeface="Berlin Sans FB Demi" panose="020E0802020502020306" pitchFamily="34" charset="0"/>
              </a:rPr>
              <a:t>Activity 1 </a:t>
            </a:r>
          </a:p>
          <a:p>
            <a:pPr algn="ctr"/>
            <a:r>
              <a:rPr lang="en-US" sz="7200" dirty="0">
                <a:solidFill>
                  <a:srgbClr val="000000"/>
                </a:solidFill>
                <a:latin typeface="Berlin Sans FB Demi" panose="020E0802020502020306" pitchFamily="34" charset="0"/>
              </a:rPr>
              <a:t>Choose and write the correct words on the lines.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705E5FD-214D-6F05-817C-EE15022AFE29}"/>
              </a:ext>
            </a:extLst>
          </p:cNvPr>
          <p:cNvSpPr/>
          <p:nvPr/>
        </p:nvSpPr>
        <p:spPr>
          <a:xfrm>
            <a:off x="5659039" y="8059855"/>
            <a:ext cx="7315200" cy="247973"/>
          </a:xfrm>
          <a:custGeom>
            <a:avLst/>
            <a:gdLst/>
            <a:ahLst/>
            <a:cxnLst/>
            <a:rect l="l" t="t" r="r" b="b"/>
            <a:pathLst>
              <a:path w="7315200" h="247973">
                <a:moveTo>
                  <a:pt x="0" y="0"/>
                </a:moveTo>
                <a:lnTo>
                  <a:pt x="7315200" y="0"/>
                </a:lnTo>
                <a:lnTo>
                  <a:pt x="7315200" y="247973"/>
                </a:lnTo>
                <a:lnTo>
                  <a:pt x="0" y="2479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9"/>
          <p:cNvSpPr/>
          <p:nvPr/>
        </p:nvSpPr>
        <p:spPr>
          <a:xfrm rot="-886202">
            <a:off x="343768" y="6009591"/>
            <a:ext cx="3581592" cy="3714454"/>
          </a:xfrm>
          <a:custGeom>
            <a:avLst/>
            <a:gdLst/>
            <a:ahLst/>
            <a:cxnLst/>
            <a:rect l="l" t="t" r="r" b="b"/>
            <a:pathLst>
              <a:path w="6459814" h="6107460">
                <a:moveTo>
                  <a:pt x="0" y="0"/>
                </a:moveTo>
                <a:lnTo>
                  <a:pt x="6459814" y="0"/>
                </a:lnTo>
                <a:lnTo>
                  <a:pt x="6459814" y="6107461"/>
                </a:lnTo>
                <a:lnTo>
                  <a:pt x="0" y="61074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8044305" y="539312"/>
            <a:ext cx="219939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0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FF56C78-CB6A-698D-B9E6-C22C7291FB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3"/>
            <a:ext cx="18288000" cy="1031443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0" y="0"/>
                </a:moveTo>
                <a:lnTo>
                  <a:pt x="4960502" y="0"/>
                </a:lnTo>
                <a:lnTo>
                  <a:pt x="4960502" y="1632456"/>
                </a:lnTo>
                <a:lnTo>
                  <a:pt x="0" y="16324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34234" y="4301956"/>
            <a:ext cx="12019532" cy="1683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9"/>
              </a:lnSpc>
            </a:pP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Warm-up and Review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8044305" y="539312"/>
            <a:ext cx="219939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01</a:t>
            </a:r>
          </a:p>
        </p:txBody>
      </p:sp>
      <p:sp>
        <p:nvSpPr>
          <p:cNvPr id="14" name="Freeform 13"/>
          <p:cNvSpPr/>
          <p:nvPr/>
        </p:nvSpPr>
        <p:spPr>
          <a:xfrm rot="-886202">
            <a:off x="343768" y="6009591"/>
            <a:ext cx="3581592" cy="3714454"/>
          </a:xfrm>
          <a:custGeom>
            <a:avLst/>
            <a:gdLst/>
            <a:ahLst/>
            <a:cxnLst/>
            <a:rect l="l" t="t" r="r" b="b"/>
            <a:pathLst>
              <a:path w="6459814" h="6107460">
                <a:moveTo>
                  <a:pt x="0" y="0"/>
                </a:moveTo>
                <a:lnTo>
                  <a:pt x="6459814" y="0"/>
                </a:lnTo>
                <a:lnTo>
                  <a:pt x="6459814" y="6107461"/>
                </a:lnTo>
                <a:lnTo>
                  <a:pt x="0" y="6107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5"/>
          <p:cNvSpPr txBox="1"/>
          <p:nvPr/>
        </p:nvSpPr>
        <p:spPr>
          <a:xfrm>
            <a:off x="1333500" y="266700"/>
            <a:ext cx="15621000" cy="7950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92"/>
              </a:lnSpc>
            </a:pPr>
            <a:r>
              <a:rPr lang="en-US" sz="4800" dirty="0">
                <a:solidFill>
                  <a:srgbClr val="C00000"/>
                </a:solidFill>
                <a:latin typeface="Gliker"/>
              </a:rPr>
              <a:t>Choose and write the correct words on the lines.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894499" y="1313418"/>
            <a:ext cx="10479101" cy="8704124"/>
            <a:chOff x="6894499" y="1313418"/>
            <a:chExt cx="10479101" cy="8704124"/>
          </a:xfrm>
        </p:grpSpPr>
        <p:grpSp>
          <p:nvGrpSpPr>
            <p:cNvPr id="4" name="Group 3"/>
            <p:cNvGrpSpPr/>
            <p:nvPr/>
          </p:nvGrpSpPr>
          <p:grpSpPr>
            <a:xfrm>
              <a:off x="6894499" y="1313418"/>
              <a:ext cx="10479101" cy="1163082"/>
              <a:chOff x="6894499" y="1792704"/>
              <a:chExt cx="10479101" cy="1163082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6894499" y="1792704"/>
                <a:ext cx="10479101" cy="549287"/>
                <a:chOff x="1400445" y="5281904"/>
                <a:chExt cx="10479101" cy="549287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0445" y="5281904"/>
                  <a:ext cx="10479101" cy="549287"/>
                </a:xfrm>
                <a:prstGeom prst="rect">
                  <a:avLst/>
                </a:prstGeom>
              </p:spPr>
            </p:pic>
            <p:sp>
              <p:nvSpPr>
                <p:cNvPr id="20" name="Rectangle 19"/>
                <p:cNvSpPr/>
                <p:nvPr/>
              </p:nvSpPr>
              <p:spPr>
                <a:xfrm>
                  <a:off x="1400445" y="5294937"/>
                  <a:ext cx="9865200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teach English. I have lots of pupils. Where do I work?</a:t>
                  </a: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13950005" y="2247900"/>
                <a:ext cx="3423595" cy="707886"/>
                <a:chOff x="12536214" y="5582635"/>
                <a:chExt cx="3423595" cy="707886"/>
              </a:xfrm>
            </p:grpSpPr>
            <p:pic>
              <p:nvPicPr>
                <p:cNvPr id="13" name="Picture 12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5735035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30" name="Rectangle 29"/>
                <p:cNvSpPr/>
                <p:nvPr/>
              </p:nvSpPr>
              <p:spPr>
                <a:xfrm>
                  <a:off x="12881291" y="5582635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  <p:grpSp>
          <p:nvGrpSpPr>
            <p:cNvPr id="6" name="Group 5"/>
            <p:cNvGrpSpPr/>
            <p:nvPr/>
          </p:nvGrpSpPr>
          <p:grpSpPr>
            <a:xfrm>
              <a:off x="6894499" y="2728857"/>
              <a:ext cx="10479101" cy="1163082"/>
              <a:chOff x="6894499" y="3113960"/>
              <a:chExt cx="10479101" cy="1163082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6894499" y="3113960"/>
                <a:ext cx="10479101" cy="549287"/>
                <a:chOff x="1400445" y="5281904"/>
                <a:chExt cx="10479101" cy="549287"/>
              </a:xfrm>
            </p:grpSpPr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0445" y="5281904"/>
                  <a:ext cx="10479101" cy="549287"/>
                </a:xfrm>
                <a:prstGeom prst="rect">
                  <a:avLst/>
                </a:prstGeom>
              </p:spPr>
            </p:pic>
            <p:sp>
              <p:nvSpPr>
                <p:cNvPr id="47" name="Rectangle 46"/>
                <p:cNvSpPr/>
                <p:nvPr/>
              </p:nvSpPr>
              <p:spPr>
                <a:xfrm>
                  <a:off x="1400445" y="5294937"/>
                  <a:ext cx="9345828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help sick people. I work in a hospital. What am I?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3950005" y="3569156"/>
                <a:ext cx="3423595" cy="707886"/>
                <a:chOff x="12536214" y="5582635"/>
                <a:chExt cx="3423595" cy="707886"/>
              </a:xfrm>
            </p:grpSpPr>
            <p:pic>
              <p:nvPicPr>
                <p:cNvPr id="44" name="Picture 43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5735035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45" name="Rectangle 44"/>
                <p:cNvSpPr/>
                <p:nvPr/>
              </p:nvSpPr>
              <p:spPr>
                <a:xfrm>
                  <a:off x="12881291" y="5582635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  <p:grpSp>
          <p:nvGrpSpPr>
            <p:cNvPr id="7" name="Group 6"/>
            <p:cNvGrpSpPr/>
            <p:nvPr/>
          </p:nvGrpSpPr>
          <p:grpSpPr>
            <a:xfrm>
              <a:off x="6894499" y="4144296"/>
              <a:ext cx="10479101" cy="1163082"/>
              <a:chOff x="6894499" y="4435216"/>
              <a:chExt cx="10479101" cy="1163082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6894499" y="4435216"/>
                <a:ext cx="10479101" cy="549287"/>
                <a:chOff x="1329121" y="5281904"/>
                <a:chExt cx="10479101" cy="549287"/>
              </a:xfrm>
            </p:grpSpPr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29121" y="5281904"/>
                  <a:ext cx="10479101" cy="549287"/>
                </a:xfrm>
                <a:prstGeom prst="rect">
                  <a:avLst/>
                </a:prstGeom>
              </p:spPr>
            </p:pic>
            <p:sp>
              <p:nvSpPr>
                <p:cNvPr id="54" name="Rectangle 53"/>
                <p:cNvSpPr/>
                <p:nvPr/>
              </p:nvSpPr>
              <p:spPr>
                <a:xfrm>
                  <a:off x="1329121" y="5294937"/>
                  <a:ext cx="10007869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act and tell stories to lots of people. Where do I work?</a:t>
                  </a:r>
                </a:p>
              </p:txBody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3950005" y="4890412"/>
                <a:ext cx="3423595" cy="707886"/>
                <a:chOff x="12536214" y="5582635"/>
                <a:chExt cx="3423595" cy="707886"/>
              </a:xfrm>
            </p:grpSpPr>
            <p:pic>
              <p:nvPicPr>
                <p:cNvPr id="51" name="Picture 50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5735035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52" name="Rectangle 51"/>
                <p:cNvSpPr/>
                <p:nvPr/>
              </p:nvSpPr>
              <p:spPr>
                <a:xfrm>
                  <a:off x="12881291" y="5582635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6894499" y="5559735"/>
              <a:ext cx="10479101" cy="1626929"/>
              <a:chOff x="6894499" y="5748101"/>
              <a:chExt cx="10479101" cy="1626929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6894499" y="5748101"/>
                <a:ext cx="10479101" cy="975948"/>
                <a:chOff x="1400445" y="5273533"/>
                <a:chExt cx="10479101" cy="975948"/>
              </a:xfrm>
            </p:grpSpPr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0445" y="5273533"/>
                  <a:ext cx="10479101" cy="975948"/>
                </a:xfrm>
                <a:prstGeom prst="rect">
                  <a:avLst/>
                </a:prstGeom>
              </p:spPr>
            </p:pic>
            <p:sp>
              <p:nvSpPr>
                <p:cNvPr id="61" name="Rectangle 60"/>
                <p:cNvSpPr/>
                <p:nvPr/>
              </p:nvSpPr>
              <p:spPr>
                <a:xfrm>
                  <a:off x="1400445" y="5284454"/>
                  <a:ext cx="10386177" cy="95410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report news stories. I work in an office, but I travel a lot. </a:t>
                  </a:r>
                </a:p>
                <a:p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What am I?</a:t>
                  </a:r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13950005" y="6667144"/>
                <a:ext cx="3423595" cy="707886"/>
                <a:chOff x="12536214" y="6038111"/>
                <a:chExt cx="3423595" cy="707886"/>
              </a:xfrm>
            </p:grpSpPr>
            <p:pic>
              <p:nvPicPr>
                <p:cNvPr id="58" name="Picture 57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6190511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59" name="Rectangle 58"/>
                <p:cNvSpPr/>
                <p:nvPr/>
              </p:nvSpPr>
              <p:spPr>
                <a:xfrm>
                  <a:off x="12881291" y="6038111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>
              <a:off x="6894499" y="7439021"/>
              <a:ext cx="10479101" cy="1163082"/>
              <a:chOff x="6894499" y="7533204"/>
              <a:chExt cx="10479101" cy="1163082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894499" y="7533204"/>
                <a:ext cx="10479101" cy="549287"/>
                <a:chOff x="1400445" y="5281904"/>
                <a:chExt cx="10479101" cy="549287"/>
              </a:xfrm>
            </p:grpSpPr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0445" y="5281904"/>
                  <a:ext cx="10479101" cy="549287"/>
                </a:xfrm>
                <a:prstGeom prst="rect">
                  <a:avLst/>
                </a:prstGeom>
              </p:spPr>
            </p:pic>
            <p:sp>
              <p:nvSpPr>
                <p:cNvPr id="68" name="Rectangle 67"/>
                <p:cNvSpPr/>
                <p:nvPr/>
              </p:nvSpPr>
              <p:spPr>
                <a:xfrm>
                  <a:off x="1400445" y="5294937"/>
                  <a:ext cx="8845691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put out. I work in a fire station. What is my job?</a:t>
                  </a:r>
                </a:p>
              </p:txBody>
            </p:sp>
          </p:grpSp>
          <p:grpSp>
            <p:nvGrpSpPr>
              <p:cNvPr id="64" name="Group 63"/>
              <p:cNvGrpSpPr/>
              <p:nvPr/>
            </p:nvGrpSpPr>
            <p:grpSpPr>
              <a:xfrm>
                <a:off x="13950005" y="7988400"/>
                <a:ext cx="3423595" cy="707886"/>
                <a:chOff x="12536214" y="5582635"/>
                <a:chExt cx="3423595" cy="707886"/>
              </a:xfrm>
            </p:grpSpPr>
            <p:pic>
              <p:nvPicPr>
                <p:cNvPr id="65" name="Picture 64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5735035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66" name="Rectangle 65"/>
                <p:cNvSpPr/>
                <p:nvPr/>
              </p:nvSpPr>
              <p:spPr>
                <a:xfrm>
                  <a:off x="12881291" y="5582635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6894499" y="8854460"/>
              <a:ext cx="10479101" cy="1163082"/>
              <a:chOff x="6894499" y="8854460"/>
              <a:chExt cx="10479101" cy="1163082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6894499" y="8854460"/>
                <a:ext cx="10479101" cy="549287"/>
                <a:chOff x="1400445" y="5281904"/>
                <a:chExt cx="10479101" cy="549287"/>
              </a:xfrm>
            </p:grpSpPr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400445" y="5281904"/>
                  <a:ext cx="10479101" cy="549287"/>
                </a:xfrm>
                <a:prstGeom prst="rect">
                  <a:avLst/>
                </a:prstGeom>
              </p:spPr>
            </p:pic>
            <p:sp>
              <p:nvSpPr>
                <p:cNvPr id="75" name="Rectangle 74"/>
                <p:cNvSpPr/>
                <p:nvPr/>
              </p:nvSpPr>
              <p:spPr>
                <a:xfrm>
                  <a:off x="1400445" y="5294937"/>
                  <a:ext cx="9488495" cy="523220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2800" b="1" cap="none" spc="0" dirty="0">
                      <a:ln w="0"/>
                      <a:solidFill>
                        <a:srgbClr val="0000FF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6. </a:t>
                  </a:r>
                  <a:r>
                    <a:rPr lang="en-US" sz="2800" b="1" cap="none" spc="0" dirty="0">
                      <a:ln w="0"/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 plant beautiful flowers and trees. Where do I work?</a:t>
                  </a:r>
                </a:p>
              </p:txBody>
            </p:sp>
          </p:grpSp>
          <p:grpSp>
            <p:nvGrpSpPr>
              <p:cNvPr id="71" name="Group 70"/>
              <p:cNvGrpSpPr/>
              <p:nvPr/>
            </p:nvGrpSpPr>
            <p:grpSpPr>
              <a:xfrm>
                <a:off x="13950005" y="9309656"/>
                <a:ext cx="3423595" cy="707886"/>
                <a:chOff x="12536214" y="5582635"/>
                <a:chExt cx="3423595" cy="707886"/>
              </a:xfrm>
            </p:grpSpPr>
            <p:pic>
              <p:nvPicPr>
                <p:cNvPr id="72" name="Picture 71"/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36214" y="5735035"/>
                  <a:ext cx="3423595" cy="548640"/>
                </a:xfrm>
                <a:prstGeom prst="rect">
                  <a:avLst/>
                </a:prstGeom>
              </p:spPr>
            </p:pic>
            <p:sp>
              <p:nvSpPr>
                <p:cNvPr id="73" name="Rectangle 72"/>
                <p:cNvSpPr/>
                <p:nvPr/>
              </p:nvSpPr>
              <p:spPr>
                <a:xfrm>
                  <a:off x="12881291" y="5582635"/>
                  <a:ext cx="2733441" cy="70788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cap="none" spc="0" dirty="0">
                      <a:ln w="0"/>
                      <a:solidFill>
                        <a:schemeClr val="tx1"/>
                      </a:solidFill>
                    </a:rPr>
                    <a:t>__________</a:t>
                  </a:r>
                </a:p>
              </p:txBody>
            </p:sp>
          </p:grpSp>
        </p:grpSp>
      </p:grpSp>
      <p:sp>
        <p:nvSpPr>
          <p:cNvPr id="12" name="Rectangle 11"/>
          <p:cNvSpPr/>
          <p:nvPr/>
        </p:nvSpPr>
        <p:spPr>
          <a:xfrm>
            <a:off x="15051335" y="1937511"/>
            <a:ext cx="11432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5041877" y="3360420"/>
            <a:ext cx="116217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doctor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4978879" y="4769662"/>
            <a:ext cx="12881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theatre</a:t>
            </a:r>
          </a:p>
        </p:txBody>
      </p:sp>
      <p:sp>
        <p:nvSpPr>
          <p:cNvPr id="78" name="Rectangle 77"/>
          <p:cNvSpPr/>
          <p:nvPr/>
        </p:nvSpPr>
        <p:spPr>
          <a:xfrm>
            <a:off x="14906456" y="6643575"/>
            <a:ext cx="143302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4782800" y="8075460"/>
            <a:ext cx="16803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firefighter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5014915" y="9478332"/>
            <a:ext cx="1216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garden</a:t>
            </a:r>
          </a:p>
        </p:txBody>
      </p:sp>
      <p:sp>
        <p:nvSpPr>
          <p:cNvPr id="86" name="Freeform 7"/>
          <p:cNvSpPr/>
          <p:nvPr/>
        </p:nvSpPr>
        <p:spPr>
          <a:xfrm rot="19763958">
            <a:off x="-851957" y="-558696"/>
            <a:ext cx="2857141" cy="1547887"/>
          </a:xfrm>
          <a:custGeom>
            <a:avLst/>
            <a:gdLst/>
            <a:ahLst/>
            <a:cxnLst/>
            <a:rect l="l" t="t" r="r" b="b"/>
            <a:pathLst>
              <a:path w="2857141" h="733369">
                <a:moveTo>
                  <a:pt x="0" y="0"/>
                </a:moveTo>
                <a:lnTo>
                  <a:pt x="2857141" y="0"/>
                </a:lnTo>
                <a:lnTo>
                  <a:pt x="2857141" y="733369"/>
                </a:lnTo>
                <a:lnTo>
                  <a:pt x="0" y="7333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0242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9"/>
          <p:cNvSpPr/>
          <p:nvPr/>
        </p:nvSpPr>
        <p:spPr>
          <a:xfrm rot="2063531">
            <a:off x="16223064" y="-600059"/>
            <a:ext cx="2457562" cy="1725446"/>
          </a:xfrm>
          <a:custGeom>
            <a:avLst/>
            <a:gdLst/>
            <a:ahLst/>
            <a:cxnLst/>
            <a:rect l="l" t="t" r="r" b="b"/>
            <a:pathLst>
              <a:path w="2457562" h="746957">
                <a:moveTo>
                  <a:pt x="0" y="0"/>
                </a:moveTo>
                <a:lnTo>
                  <a:pt x="2457563" y="0"/>
                </a:lnTo>
                <a:lnTo>
                  <a:pt x="2457563" y="746957"/>
                </a:lnTo>
                <a:lnTo>
                  <a:pt x="0" y="7469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108195" b="-9202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B3C264-E5D8-4413-D459-BC0545D584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440" y="1313418"/>
            <a:ext cx="6104969" cy="7996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76" grpId="0"/>
      <p:bldP spid="77" grpId="0"/>
      <p:bldP spid="78" grpId="0"/>
      <p:bldP spid="79" grpId="0"/>
      <p:bldP spid="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870BE1F-CFA6-10A4-7297-640E00DC3A2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5"/>
          <p:cNvGrpSpPr/>
          <p:nvPr/>
        </p:nvGrpSpPr>
        <p:grpSpPr>
          <a:xfrm>
            <a:off x="1865559" y="2358640"/>
            <a:ext cx="14405984" cy="5358045"/>
            <a:chOff x="-32845" y="-38100"/>
            <a:chExt cx="3135677" cy="1411172"/>
          </a:xfrm>
        </p:grpSpPr>
        <p:sp>
          <p:nvSpPr>
            <p:cNvPr id="15" name="Freeform 6"/>
            <p:cNvSpPr/>
            <p:nvPr/>
          </p:nvSpPr>
          <p:spPr>
            <a:xfrm>
              <a:off x="-32845" y="1130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74C63600-408E-D68D-8809-97F2225BF4EE}"/>
              </a:ext>
            </a:extLst>
          </p:cNvPr>
          <p:cNvSpPr txBox="1"/>
          <p:nvPr/>
        </p:nvSpPr>
        <p:spPr>
          <a:xfrm>
            <a:off x="393511" y="4171326"/>
            <a:ext cx="17597797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FF"/>
                </a:solidFill>
                <a:latin typeface="Berlin Sans FB Demi" panose="020E0802020502020306" pitchFamily="34" charset="0"/>
              </a:rPr>
              <a:t>Activity 2 </a:t>
            </a:r>
          </a:p>
          <a:p>
            <a:pPr algn="ctr"/>
            <a:r>
              <a:rPr lang="en-US" sz="7200" dirty="0">
                <a:solidFill>
                  <a:srgbClr val="000000"/>
                </a:solidFill>
                <a:latin typeface="Berlin Sans FB Demi" panose="020E0802020502020306" pitchFamily="34" charset="0"/>
              </a:rPr>
              <a:t>Complete the table about jobs.</a:t>
            </a:r>
            <a:endParaRPr lang="en-US" sz="96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21" name="Freeform 20"/>
          <p:cNvSpPr/>
          <p:nvPr/>
        </p:nvSpPr>
        <p:spPr>
          <a:xfrm rot="-886202">
            <a:off x="343768" y="6009591"/>
            <a:ext cx="3581592" cy="3714454"/>
          </a:xfrm>
          <a:custGeom>
            <a:avLst/>
            <a:gdLst/>
            <a:ahLst/>
            <a:cxnLst/>
            <a:rect l="l" t="t" r="r" b="b"/>
            <a:pathLst>
              <a:path w="6459814" h="6107460">
                <a:moveTo>
                  <a:pt x="0" y="0"/>
                </a:moveTo>
                <a:lnTo>
                  <a:pt x="6459814" y="0"/>
                </a:lnTo>
                <a:lnTo>
                  <a:pt x="6459814" y="6107461"/>
                </a:lnTo>
                <a:lnTo>
                  <a:pt x="0" y="6107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8044305" y="539312"/>
            <a:ext cx="219939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14570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6"/>
          <p:cNvSpPr/>
          <p:nvPr/>
        </p:nvSpPr>
        <p:spPr>
          <a:xfrm>
            <a:off x="0" y="0"/>
            <a:ext cx="18440400" cy="10287000"/>
          </a:xfrm>
          <a:custGeom>
            <a:avLst/>
            <a:gdLst/>
            <a:ahLst/>
            <a:cxnLst/>
            <a:rect l="l" t="t" r="r" b="b"/>
            <a:pathLst>
              <a:path w="11869591" h="7863604">
                <a:moveTo>
                  <a:pt x="0" y="0"/>
                </a:moveTo>
                <a:lnTo>
                  <a:pt x="11869590" y="0"/>
                </a:lnTo>
                <a:lnTo>
                  <a:pt x="11869590" y="7863604"/>
                </a:lnTo>
                <a:lnTo>
                  <a:pt x="0" y="78636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9766" y="1494728"/>
            <a:ext cx="14808467" cy="7297544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007139" y="0"/>
            <a:ext cx="1627372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Gliker"/>
              </a:rPr>
              <a:t>Complete the table about jobs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570215" y="3934480"/>
            <a:ext cx="1503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theatre</a:t>
            </a:r>
            <a:endParaRPr lang="en-US" sz="2800" dirty="0"/>
          </a:p>
        </p:txBody>
      </p:sp>
      <p:sp>
        <p:nvSpPr>
          <p:cNvPr id="34" name="Rectangle 33"/>
          <p:cNvSpPr/>
          <p:nvPr/>
        </p:nvSpPr>
        <p:spPr>
          <a:xfrm>
            <a:off x="3419809" y="4960620"/>
            <a:ext cx="2066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1270" algn="ctr"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firefighter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227974" y="4960620"/>
            <a:ext cx="2188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fire station</a:t>
            </a:r>
            <a:endParaRPr lang="en-US" sz="2800" dirty="0"/>
          </a:p>
        </p:txBody>
      </p:sp>
      <p:sp>
        <p:nvSpPr>
          <p:cNvPr id="36" name="Rectangle 35"/>
          <p:cNvSpPr/>
          <p:nvPr/>
        </p:nvSpPr>
        <p:spPr>
          <a:xfrm>
            <a:off x="3592933" y="5991880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gardener</a:t>
            </a:r>
            <a:endParaRPr lang="en-US" sz="2800" dirty="0"/>
          </a:p>
        </p:txBody>
      </p:sp>
      <p:sp>
        <p:nvSpPr>
          <p:cNvPr id="37" name="Rectangle 36"/>
          <p:cNvSpPr/>
          <p:nvPr/>
        </p:nvSpPr>
        <p:spPr>
          <a:xfrm>
            <a:off x="12520505" y="5991880"/>
            <a:ext cx="36100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" algn="ctr">
              <a:spcAft>
                <a:spcPts val="0"/>
              </a:spcAft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water the plants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2192000" y="3934480"/>
            <a:ext cx="42670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act and tell stories </a:t>
            </a:r>
            <a:endParaRPr lang="en-US" sz="2800" dirty="0"/>
          </a:p>
        </p:txBody>
      </p:sp>
      <p:sp>
        <p:nvSpPr>
          <p:cNvPr id="39" name="Rectangle 38"/>
          <p:cNvSpPr/>
          <p:nvPr/>
        </p:nvSpPr>
        <p:spPr>
          <a:xfrm>
            <a:off x="8709677" y="7028200"/>
            <a:ext cx="12250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office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12836194" y="7028200"/>
            <a:ext cx="29787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report the news</a:t>
            </a:r>
            <a:endParaRPr lang="en-US" sz="2800" dirty="0"/>
          </a:p>
        </p:txBody>
      </p:sp>
      <p:sp>
        <p:nvSpPr>
          <p:cNvPr id="41" name="Rectangle 40"/>
          <p:cNvSpPr/>
          <p:nvPr/>
        </p:nvSpPr>
        <p:spPr>
          <a:xfrm>
            <a:off x="3802125" y="8064520"/>
            <a:ext cx="13019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doctor</a:t>
            </a:r>
            <a:endParaRPr lang="en-US" sz="2800" dirty="0"/>
          </a:p>
        </p:txBody>
      </p:sp>
      <p:sp>
        <p:nvSpPr>
          <p:cNvPr id="42" name="Rectangle 41"/>
          <p:cNvSpPr/>
          <p:nvPr/>
        </p:nvSpPr>
        <p:spPr>
          <a:xfrm>
            <a:off x="12865850" y="8064520"/>
            <a:ext cx="2919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help sick people</a:t>
            </a:r>
            <a:endParaRPr lang="en-US" sz="2800" dirty="0"/>
          </a:p>
        </p:txBody>
      </p:sp>
      <p:sp>
        <p:nvSpPr>
          <p:cNvPr id="46" name="Freeform 7"/>
          <p:cNvSpPr/>
          <p:nvPr/>
        </p:nvSpPr>
        <p:spPr>
          <a:xfrm rot="-1688686">
            <a:off x="13398944" y="6546104"/>
            <a:ext cx="13257643" cy="964192"/>
          </a:xfrm>
          <a:custGeom>
            <a:avLst/>
            <a:gdLst/>
            <a:ahLst/>
            <a:cxnLst/>
            <a:rect l="l" t="t" r="r" b="b"/>
            <a:pathLst>
              <a:path w="13257643" h="964192">
                <a:moveTo>
                  <a:pt x="0" y="0"/>
                </a:moveTo>
                <a:lnTo>
                  <a:pt x="13257642" y="0"/>
                </a:lnTo>
                <a:lnTo>
                  <a:pt x="13257642" y="964193"/>
                </a:lnTo>
                <a:lnTo>
                  <a:pt x="0" y="9641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7" name="Freeform 10"/>
          <p:cNvSpPr/>
          <p:nvPr/>
        </p:nvSpPr>
        <p:spPr>
          <a:xfrm rot="-7092220">
            <a:off x="-7189360" y="3735258"/>
            <a:ext cx="13257643" cy="964192"/>
          </a:xfrm>
          <a:custGeom>
            <a:avLst/>
            <a:gdLst/>
            <a:ahLst/>
            <a:cxnLst/>
            <a:rect l="l" t="t" r="r" b="b"/>
            <a:pathLst>
              <a:path w="13257643" h="964192">
                <a:moveTo>
                  <a:pt x="0" y="0"/>
                </a:moveTo>
                <a:lnTo>
                  <a:pt x="13257643" y="0"/>
                </a:lnTo>
                <a:lnTo>
                  <a:pt x="13257643" y="964193"/>
                </a:lnTo>
                <a:lnTo>
                  <a:pt x="0" y="9641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2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3" name="Freeform 20"/>
          <p:cNvSpPr/>
          <p:nvPr/>
        </p:nvSpPr>
        <p:spPr>
          <a:xfrm>
            <a:off x="14638354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19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5"/>
          <p:cNvGrpSpPr/>
          <p:nvPr/>
        </p:nvGrpSpPr>
        <p:grpSpPr>
          <a:xfrm>
            <a:off x="2016456" y="2358640"/>
            <a:ext cx="14255087" cy="5315140"/>
            <a:chOff x="0" y="-38100"/>
            <a:chExt cx="3102832" cy="1399872"/>
          </a:xfrm>
        </p:grpSpPr>
        <p:sp>
          <p:nvSpPr>
            <p:cNvPr id="15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74C63600-408E-D68D-8809-97F2225BF4EE}"/>
              </a:ext>
            </a:extLst>
          </p:cNvPr>
          <p:cNvSpPr txBox="1"/>
          <p:nvPr/>
        </p:nvSpPr>
        <p:spPr>
          <a:xfrm>
            <a:off x="2581667" y="2881343"/>
            <a:ext cx="13221485" cy="452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0000FF"/>
                </a:solidFill>
                <a:latin typeface="Berlin Sans FB Demi" panose="020E0802020502020306" pitchFamily="34" charset="0"/>
              </a:rPr>
              <a:t>Activity 3</a:t>
            </a:r>
          </a:p>
          <a:p>
            <a:pPr algn="ctr"/>
            <a:r>
              <a:rPr lang="en-US" sz="7200" dirty="0">
                <a:solidFill>
                  <a:srgbClr val="0000FF"/>
                </a:solidFill>
                <a:latin typeface="Berlin Sans FB Demi" panose="020E0802020502020306" pitchFamily="34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000000"/>
                </a:solidFill>
                <a:latin typeface="Berlin Sans FB Demi" panose="020E0802020502020306" pitchFamily="34" charset="0"/>
              </a:rPr>
              <a:t>Work in groups. Talk about what you want to be in the future. Say why.</a:t>
            </a:r>
            <a:r>
              <a:rPr lang="en-US" sz="9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</a:p>
        </p:txBody>
      </p:sp>
      <p:sp>
        <p:nvSpPr>
          <p:cNvPr id="23" name="Freeform 22"/>
          <p:cNvSpPr/>
          <p:nvPr/>
        </p:nvSpPr>
        <p:spPr>
          <a:xfrm rot="-886202">
            <a:off x="343768" y="6009591"/>
            <a:ext cx="3581592" cy="3714454"/>
          </a:xfrm>
          <a:custGeom>
            <a:avLst/>
            <a:gdLst/>
            <a:ahLst/>
            <a:cxnLst/>
            <a:rect l="l" t="t" r="r" b="b"/>
            <a:pathLst>
              <a:path w="6459814" h="6107460">
                <a:moveTo>
                  <a:pt x="0" y="0"/>
                </a:moveTo>
                <a:lnTo>
                  <a:pt x="6459814" y="0"/>
                </a:lnTo>
                <a:lnTo>
                  <a:pt x="6459814" y="6107461"/>
                </a:lnTo>
                <a:lnTo>
                  <a:pt x="0" y="610746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8044305" y="539312"/>
            <a:ext cx="219939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206164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" y="-551922"/>
            <a:ext cx="18288000" cy="102870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2713370" y="0"/>
            <a:ext cx="1286126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Gliker"/>
              </a:rPr>
              <a:t>Work in groups. Talk about what you want to be in the future. Say why. </a:t>
            </a:r>
          </a:p>
        </p:txBody>
      </p:sp>
      <p:sp>
        <p:nvSpPr>
          <p:cNvPr id="8" name="Freeform 18"/>
          <p:cNvSpPr/>
          <p:nvPr/>
        </p:nvSpPr>
        <p:spPr>
          <a:xfrm rot="1329290">
            <a:off x="-3051404" y="7964968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0"/>
          <p:cNvSpPr/>
          <p:nvPr/>
        </p:nvSpPr>
        <p:spPr>
          <a:xfrm>
            <a:off x="15691247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1"/>
          <p:cNvSpPr/>
          <p:nvPr/>
        </p:nvSpPr>
        <p:spPr>
          <a:xfrm rot="-1354030">
            <a:off x="16584298" y="8553220"/>
            <a:ext cx="4779109" cy="8850201"/>
          </a:xfrm>
          <a:custGeom>
            <a:avLst/>
            <a:gdLst/>
            <a:ahLst/>
            <a:cxnLst/>
            <a:rect l="l" t="t" r="r" b="b"/>
            <a:pathLst>
              <a:path w="4779109" h="8850201">
                <a:moveTo>
                  <a:pt x="0" y="0"/>
                </a:moveTo>
                <a:lnTo>
                  <a:pt x="4779108" y="0"/>
                </a:lnTo>
                <a:lnTo>
                  <a:pt x="4779108" y="8850202"/>
                </a:lnTo>
                <a:lnTo>
                  <a:pt x="0" y="8850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342701" y="1988322"/>
            <a:ext cx="7307743" cy="1066142"/>
            <a:chOff x="1524000" y="2030493"/>
            <a:chExt cx="7307743" cy="1066142"/>
          </a:xfrm>
        </p:grpSpPr>
        <p:sp>
          <p:nvSpPr>
            <p:cNvPr id="18" name="Freeform 99"/>
            <p:cNvSpPr/>
            <p:nvPr/>
          </p:nvSpPr>
          <p:spPr>
            <a:xfrm>
              <a:off x="1524000" y="2030493"/>
              <a:ext cx="7307743" cy="1066142"/>
            </a:xfrm>
            <a:custGeom>
              <a:avLst/>
              <a:gdLst/>
              <a:ahLst/>
              <a:cxnLst/>
              <a:rect l="l" t="t" r="r" b="b"/>
              <a:pathLst>
                <a:path w="7315200" h="3127248">
                  <a:moveTo>
                    <a:pt x="0" y="0"/>
                  </a:moveTo>
                  <a:lnTo>
                    <a:pt x="7315200" y="0"/>
                  </a:lnTo>
                  <a:lnTo>
                    <a:pt x="7315200" y="3127248"/>
                  </a:lnTo>
                  <a:lnTo>
                    <a:pt x="0" y="312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572558" y="2152650"/>
              <a:ext cx="7210627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0000FF"/>
                  </a:solidFill>
                  <a:latin typeface="Comic Sans MS" panose="030F0702030302020204" pitchFamily="66" charset="0"/>
                </a:rPr>
                <a:t>I want to be a teacher because _____.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 flipH="1">
            <a:off x="9575344" y="1954395"/>
            <a:ext cx="7295073" cy="1066142"/>
            <a:chOff x="-1655181" y="1911857"/>
            <a:chExt cx="15003561" cy="1066142"/>
          </a:xfrm>
        </p:grpSpPr>
        <p:sp>
          <p:nvSpPr>
            <p:cNvPr id="24" name="Freeform 99"/>
            <p:cNvSpPr/>
            <p:nvPr/>
          </p:nvSpPr>
          <p:spPr>
            <a:xfrm>
              <a:off x="-317718" y="1911857"/>
              <a:ext cx="13666098" cy="1066142"/>
            </a:xfrm>
            <a:custGeom>
              <a:avLst/>
              <a:gdLst/>
              <a:ahLst/>
              <a:cxnLst/>
              <a:rect l="l" t="t" r="r" b="b"/>
              <a:pathLst>
                <a:path w="7315200" h="3127248">
                  <a:moveTo>
                    <a:pt x="0" y="0"/>
                  </a:moveTo>
                  <a:lnTo>
                    <a:pt x="7315200" y="0"/>
                  </a:lnTo>
                  <a:lnTo>
                    <a:pt x="7315200" y="3127248"/>
                  </a:lnTo>
                  <a:lnTo>
                    <a:pt x="0" y="312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655181" y="2152650"/>
              <a:ext cx="1366610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6600FF"/>
                  </a:solidFill>
                  <a:latin typeface="Comic Sans MS" panose="030F0702030302020204" pitchFamily="66" charset="0"/>
                </a:rPr>
                <a:t>I want to be _____ because _____.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960B0E2-8FC7-ABF5-9BF7-F49AEBAB96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8400" y="3104170"/>
            <a:ext cx="12496800" cy="695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44068" y="213836"/>
            <a:ext cx="65998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Gliker"/>
              </a:rPr>
              <a:t>Example</a:t>
            </a:r>
          </a:p>
        </p:txBody>
      </p:sp>
      <p:sp>
        <p:nvSpPr>
          <p:cNvPr id="8" name="Freeform 18"/>
          <p:cNvSpPr/>
          <p:nvPr/>
        </p:nvSpPr>
        <p:spPr>
          <a:xfrm rot="1329290">
            <a:off x="-3051404" y="7964968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0"/>
          <p:cNvSpPr/>
          <p:nvPr/>
        </p:nvSpPr>
        <p:spPr>
          <a:xfrm>
            <a:off x="15691247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1"/>
          <p:cNvSpPr/>
          <p:nvPr/>
        </p:nvSpPr>
        <p:spPr>
          <a:xfrm rot="-1354030">
            <a:off x="16584298" y="8553220"/>
            <a:ext cx="4779109" cy="8850201"/>
          </a:xfrm>
          <a:custGeom>
            <a:avLst/>
            <a:gdLst/>
            <a:ahLst/>
            <a:cxnLst/>
            <a:rect l="l" t="t" r="r" b="b"/>
            <a:pathLst>
              <a:path w="4779109" h="8850201">
                <a:moveTo>
                  <a:pt x="0" y="0"/>
                </a:moveTo>
                <a:lnTo>
                  <a:pt x="4779108" y="0"/>
                </a:lnTo>
                <a:lnTo>
                  <a:pt x="4779108" y="8850202"/>
                </a:lnTo>
                <a:lnTo>
                  <a:pt x="0" y="88502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flipH="1">
            <a:off x="1905000" y="1826807"/>
            <a:ext cx="9658996" cy="1228680"/>
            <a:chOff x="451224" y="2030493"/>
            <a:chExt cx="9411655" cy="1066142"/>
          </a:xfrm>
        </p:grpSpPr>
        <p:sp>
          <p:nvSpPr>
            <p:cNvPr id="18" name="Freeform 99"/>
            <p:cNvSpPr/>
            <p:nvPr/>
          </p:nvSpPr>
          <p:spPr>
            <a:xfrm>
              <a:off x="451224" y="2030493"/>
              <a:ext cx="9316563" cy="1066142"/>
            </a:xfrm>
            <a:custGeom>
              <a:avLst/>
              <a:gdLst/>
              <a:ahLst/>
              <a:cxnLst/>
              <a:rect l="l" t="t" r="r" b="b"/>
              <a:pathLst>
                <a:path w="7315200" h="3127248">
                  <a:moveTo>
                    <a:pt x="0" y="0"/>
                  </a:moveTo>
                  <a:lnTo>
                    <a:pt x="7315200" y="0"/>
                  </a:lnTo>
                  <a:lnTo>
                    <a:pt x="7315200" y="3127248"/>
                  </a:lnTo>
                  <a:lnTo>
                    <a:pt x="0" y="312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92870" y="2152650"/>
              <a:ext cx="9370009" cy="4005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/>
                  <a:solidFill>
                    <a:srgbClr val="0000FF"/>
                  </a:solidFill>
                  <a:latin typeface="Comic Sans MS" panose="030F0702030302020204" pitchFamily="66" charset="0"/>
                </a:rPr>
                <a:t>I want to be a teacher because _____________________.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725753" y="1951821"/>
            <a:ext cx="4780447" cy="4196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I’d like to teach children </a:t>
            </a:r>
            <a:endParaRPr lang="en-US" sz="2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34E05B-9DA9-15C9-03DD-857741E95E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36081" y="3071253"/>
            <a:ext cx="10629675" cy="59199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9211" y="2939265"/>
            <a:ext cx="1501867" cy="1369946"/>
          </a:xfrm>
          <a:prstGeom prst="cloudCallout">
            <a:avLst>
              <a:gd name="adj1" fmla="val 62217"/>
              <a:gd name="adj2" fmla="val 46866"/>
            </a:avLst>
          </a:prstGeom>
          <a:ln>
            <a:solidFill>
              <a:srgbClr val="0000FF"/>
            </a:solidFill>
          </a:ln>
        </p:spPr>
      </p:pic>
      <p:grpSp>
        <p:nvGrpSpPr>
          <p:cNvPr id="23" name="Group 22"/>
          <p:cNvGrpSpPr/>
          <p:nvPr/>
        </p:nvGrpSpPr>
        <p:grpSpPr>
          <a:xfrm flipH="1">
            <a:off x="10412362" y="7124700"/>
            <a:ext cx="6644769" cy="1066142"/>
            <a:chOff x="-1655181" y="2030493"/>
            <a:chExt cx="13666100" cy="1066142"/>
          </a:xfrm>
        </p:grpSpPr>
        <p:sp>
          <p:nvSpPr>
            <p:cNvPr id="24" name="Freeform 99"/>
            <p:cNvSpPr/>
            <p:nvPr/>
          </p:nvSpPr>
          <p:spPr>
            <a:xfrm>
              <a:off x="-1655179" y="2030493"/>
              <a:ext cx="13666098" cy="1066142"/>
            </a:xfrm>
            <a:custGeom>
              <a:avLst/>
              <a:gdLst/>
              <a:ahLst/>
              <a:cxnLst/>
              <a:rect l="l" t="t" r="r" b="b"/>
              <a:pathLst>
                <a:path w="7315200" h="3127248">
                  <a:moveTo>
                    <a:pt x="0" y="0"/>
                  </a:moveTo>
                  <a:lnTo>
                    <a:pt x="7315200" y="0"/>
                  </a:lnTo>
                  <a:lnTo>
                    <a:pt x="7315200" y="3127248"/>
                  </a:lnTo>
                  <a:lnTo>
                    <a:pt x="0" y="312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-1655181" y="2152650"/>
              <a:ext cx="13666100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>
                  <a:ln w="0"/>
                  <a:solidFill>
                    <a:srgbClr val="6600FF"/>
                  </a:solidFill>
                  <a:latin typeface="Comic Sans MS" panose="030F0702030302020204" pitchFamily="66" charset="0"/>
                </a:rPr>
                <a:t>I want to be _____ because 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79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5844068" y="213836"/>
            <a:ext cx="659986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Gliker"/>
              </a:rPr>
              <a:t>Example</a:t>
            </a:r>
          </a:p>
        </p:txBody>
      </p:sp>
      <p:sp>
        <p:nvSpPr>
          <p:cNvPr id="8" name="Freeform 18"/>
          <p:cNvSpPr/>
          <p:nvPr/>
        </p:nvSpPr>
        <p:spPr>
          <a:xfrm rot="1329290">
            <a:off x="-3051404" y="7964968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0"/>
          <p:cNvSpPr/>
          <p:nvPr/>
        </p:nvSpPr>
        <p:spPr>
          <a:xfrm>
            <a:off x="15691247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1"/>
          <p:cNvSpPr/>
          <p:nvPr/>
        </p:nvSpPr>
        <p:spPr>
          <a:xfrm rot="-1354030">
            <a:off x="16584298" y="8553220"/>
            <a:ext cx="4779109" cy="8850201"/>
          </a:xfrm>
          <a:custGeom>
            <a:avLst/>
            <a:gdLst/>
            <a:ahLst/>
            <a:cxnLst/>
            <a:rect l="l" t="t" r="r" b="b"/>
            <a:pathLst>
              <a:path w="4779109" h="8850201">
                <a:moveTo>
                  <a:pt x="0" y="0"/>
                </a:moveTo>
                <a:lnTo>
                  <a:pt x="4779108" y="0"/>
                </a:lnTo>
                <a:lnTo>
                  <a:pt x="4779108" y="8850202"/>
                </a:lnTo>
                <a:lnTo>
                  <a:pt x="0" y="88502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 flipH="1">
            <a:off x="8403391" y="1866900"/>
            <a:ext cx="9561405" cy="1228680"/>
            <a:chOff x="451224" y="2030493"/>
            <a:chExt cx="9316563" cy="1066142"/>
          </a:xfrm>
        </p:grpSpPr>
        <p:sp>
          <p:nvSpPr>
            <p:cNvPr id="18" name="Freeform 99"/>
            <p:cNvSpPr/>
            <p:nvPr/>
          </p:nvSpPr>
          <p:spPr>
            <a:xfrm>
              <a:off x="451224" y="2030493"/>
              <a:ext cx="9316563" cy="1066142"/>
            </a:xfrm>
            <a:custGeom>
              <a:avLst/>
              <a:gdLst/>
              <a:ahLst/>
              <a:cxnLst/>
              <a:rect l="l" t="t" r="r" b="b"/>
              <a:pathLst>
                <a:path w="7315200" h="3127248">
                  <a:moveTo>
                    <a:pt x="0" y="0"/>
                  </a:moveTo>
                  <a:lnTo>
                    <a:pt x="7315200" y="0"/>
                  </a:lnTo>
                  <a:lnTo>
                    <a:pt x="7315200" y="3127248"/>
                  </a:lnTo>
                  <a:lnTo>
                    <a:pt x="0" y="31272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09781" y="2152650"/>
              <a:ext cx="9136184" cy="40059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/>
                  <a:solidFill>
                    <a:srgbClr val="0000FF"/>
                  </a:solidFill>
                  <a:latin typeface="Comic Sans MS" panose="030F0702030302020204" pitchFamily="66" charset="0"/>
                </a:rPr>
                <a:t>I want to be ________ because _____________________.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3126553" y="1983273"/>
            <a:ext cx="478044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I’d like to report the news</a:t>
            </a:r>
            <a:endParaRPr lang="en-US" sz="2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439400" y="1978054"/>
            <a:ext cx="184306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0"/>
                <a:solidFill>
                  <a:srgbClr val="C00000"/>
                </a:solidFill>
                <a:latin typeface="Comic Sans MS" panose="030F0702030302020204" pitchFamily="66" charset="0"/>
              </a:rPr>
              <a:t>a reporter</a:t>
            </a:r>
            <a:endParaRPr lang="en-US" sz="2400" b="1" cap="none" spc="0" dirty="0">
              <a:ln w="0"/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0D4125-DF1F-E65A-DEBA-AD7906BD67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59507" y="3138173"/>
            <a:ext cx="12383230" cy="689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34746" y="2737378"/>
            <a:ext cx="1501314" cy="1512476"/>
          </a:xfrm>
          <a:prstGeom prst="cloudCallout">
            <a:avLst>
              <a:gd name="adj1" fmla="val -67038"/>
              <a:gd name="adj2" fmla="val 41653"/>
            </a:avLst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332157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B2B1C4CB-3304-4AA6-B9E1-6D13C5EB0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51" y="-1246"/>
            <a:ext cx="18288000" cy="10287000"/>
          </a:xfrm>
          <a:prstGeom prst="rect">
            <a:avLst/>
          </a:prstGeom>
        </p:spPr>
      </p:pic>
      <p:sp>
        <p:nvSpPr>
          <p:cNvPr id="8" name="Freeform 18"/>
          <p:cNvSpPr/>
          <p:nvPr/>
        </p:nvSpPr>
        <p:spPr>
          <a:xfrm rot="1329290">
            <a:off x="-3051404" y="7964968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9"/>
          <p:cNvSpPr/>
          <p:nvPr/>
        </p:nvSpPr>
        <p:spPr>
          <a:xfrm rot="9756921">
            <a:off x="-2917840" y="-7153189"/>
            <a:ext cx="4955159" cy="9176221"/>
          </a:xfrm>
          <a:custGeom>
            <a:avLst/>
            <a:gdLst/>
            <a:ahLst/>
            <a:cxnLst/>
            <a:rect l="l" t="t" r="r" b="b"/>
            <a:pathLst>
              <a:path w="4955159" h="9176221">
                <a:moveTo>
                  <a:pt x="0" y="0"/>
                </a:moveTo>
                <a:lnTo>
                  <a:pt x="4955160" y="0"/>
                </a:lnTo>
                <a:lnTo>
                  <a:pt x="4955160" y="9176221"/>
                </a:lnTo>
                <a:lnTo>
                  <a:pt x="0" y="9176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20"/>
          <p:cNvSpPr/>
          <p:nvPr/>
        </p:nvSpPr>
        <p:spPr>
          <a:xfrm>
            <a:off x="15691247" y="-3198145"/>
            <a:ext cx="6482953" cy="5292447"/>
          </a:xfrm>
          <a:custGeom>
            <a:avLst/>
            <a:gdLst/>
            <a:ahLst/>
            <a:cxnLst/>
            <a:rect l="l" t="t" r="r" b="b"/>
            <a:pathLst>
              <a:path w="6482953" h="5292447">
                <a:moveTo>
                  <a:pt x="0" y="0"/>
                </a:moveTo>
                <a:lnTo>
                  <a:pt x="6482953" y="0"/>
                </a:lnTo>
                <a:lnTo>
                  <a:pt x="6482953" y="5292447"/>
                </a:lnTo>
                <a:lnTo>
                  <a:pt x="0" y="52924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21"/>
          <p:cNvSpPr/>
          <p:nvPr/>
        </p:nvSpPr>
        <p:spPr>
          <a:xfrm rot="-1354030">
            <a:off x="16584298" y="8553220"/>
            <a:ext cx="4779109" cy="8850201"/>
          </a:xfrm>
          <a:custGeom>
            <a:avLst/>
            <a:gdLst/>
            <a:ahLst/>
            <a:cxnLst/>
            <a:rect l="l" t="t" r="r" b="b"/>
            <a:pathLst>
              <a:path w="4779109" h="8850201">
                <a:moveTo>
                  <a:pt x="0" y="0"/>
                </a:moveTo>
                <a:lnTo>
                  <a:pt x="4779108" y="0"/>
                </a:lnTo>
                <a:lnTo>
                  <a:pt x="4779108" y="8850202"/>
                </a:lnTo>
                <a:lnTo>
                  <a:pt x="0" y="88502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5844070" y="0"/>
            <a:ext cx="659986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Gliker"/>
              </a:rPr>
              <a:t>Work in groups.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4985" y="1361726"/>
            <a:ext cx="11278030" cy="75635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06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8" name="chimes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1261493" y="-1256737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706984">
            <a:off x="-1896040" y="5998122"/>
            <a:ext cx="7881365" cy="5545615"/>
          </a:xfrm>
          <a:custGeom>
            <a:avLst/>
            <a:gdLst/>
            <a:ahLst/>
            <a:cxnLst/>
            <a:rect l="l" t="t" r="r" b="b"/>
            <a:pathLst>
              <a:path w="7881365" h="5545615">
                <a:moveTo>
                  <a:pt x="0" y="0"/>
                </a:moveTo>
                <a:lnTo>
                  <a:pt x="7881365" y="0"/>
                </a:lnTo>
                <a:lnTo>
                  <a:pt x="7881365" y="5545615"/>
                </a:lnTo>
                <a:lnTo>
                  <a:pt x="0" y="5545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03351" y="1516071"/>
            <a:ext cx="16081298" cy="7254859"/>
          </a:xfrm>
          <a:custGeom>
            <a:avLst/>
            <a:gdLst/>
            <a:ahLst/>
            <a:cxnLst/>
            <a:rect l="l" t="t" r="r" b="b"/>
            <a:pathLst>
              <a:path w="16081298" h="7254859">
                <a:moveTo>
                  <a:pt x="0" y="0"/>
                </a:moveTo>
                <a:lnTo>
                  <a:pt x="16081298" y="0"/>
                </a:lnTo>
                <a:lnTo>
                  <a:pt x="16081298" y="7254858"/>
                </a:lnTo>
                <a:lnTo>
                  <a:pt x="0" y="7254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3253468" y="2558260"/>
            <a:ext cx="11781064" cy="5170479"/>
            <a:chOff x="0" y="0"/>
            <a:chExt cx="3102832" cy="13617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02832" cy="1361772"/>
            </a:xfrm>
            <a:custGeom>
              <a:avLst/>
              <a:gdLst/>
              <a:ahLst/>
              <a:cxnLst/>
              <a:rect l="l" t="t" r="r" b="b"/>
              <a:pathLst>
                <a:path w="3102832" h="1361772">
                  <a:moveTo>
                    <a:pt x="33515" y="0"/>
                  </a:moveTo>
                  <a:lnTo>
                    <a:pt x="3069317" y="0"/>
                  </a:lnTo>
                  <a:cubicBezTo>
                    <a:pt x="3078206" y="0"/>
                    <a:pt x="3086730" y="3531"/>
                    <a:pt x="3093015" y="9816"/>
                  </a:cubicBezTo>
                  <a:cubicBezTo>
                    <a:pt x="3099301" y="16101"/>
                    <a:pt x="3102832" y="24626"/>
                    <a:pt x="3102832" y="33515"/>
                  </a:cubicBezTo>
                  <a:lnTo>
                    <a:pt x="3102832" y="1328258"/>
                  </a:lnTo>
                  <a:cubicBezTo>
                    <a:pt x="3102832" y="1346767"/>
                    <a:pt x="3087827" y="1361772"/>
                    <a:pt x="3069317" y="1361772"/>
                  </a:cubicBezTo>
                  <a:lnTo>
                    <a:pt x="33515" y="1361772"/>
                  </a:lnTo>
                  <a:cubicBezTo>
                    <a:pt x="24626" y="1361772"/>
                    <a:pt x="16101" y="1358241"/>
                    <a:pt x="9816" y="1351956"/>
                  </a:cubicBezTo>
                  <a:cubicBezTo>
                    <a:pt x="3531" y="1345671"/>
                    <a:pt x="0" y="1337146"/>
                    <a:pt x="0" y="1328258"/>
                  </a:cubicBezTo>
                  <a:lnTo>
                    <a:pt x="0" y="33515"/>
                  </a:lnTo>
                  <a:cubicBezTo>
                    <a:pt x="0" y="15005"/>
                    <a:pt x="15005" y="0"/>
                    <a:pt x="33515" y="0"/>
                  </a:cubicBezTo>
                  <a:close/>
                </a:path>
              </a:pathLst>
            </a:custGeom>
            <a:solidFill>
              <a:srgbClr val="F4EAD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02832" cy="13998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6663749" y="699843"/>
            <a:ext cx="4960502" cy="1632456"/>
          </a:xfrm>
          <a:custGeom>
            <a:avLst/>
            <a:gdLst/>
            <a:ahLst/>
            <a:cxnLst/>
            <a:rect l="l" t="t" r="r" b="b"/>
            <a:pathLst>
              <a:path w="4960502" h="1632456">
                <a:moveTo>
                  <a:pt x="4960502" y="0"/>
                </a:moveTo>
                <a:lnTo>
                  <a:pt x="0" y="0"/>
                </a:lnTo>
                <a:lnTo>
                  <a:pt x="0" y="1632456"/>
                </a:lnTo>
                <a:lnTo>
                  <a:pt x="4960502" y="1632456"/>
                </a:lnTo>
                <a:lnTo>
                  <a:pt x="496050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113BB4C4-0CA4-004B-A2E2-1D1F05F046A1}"/>
              </a:ext>
            </a:extLst>
          </p:cNvPr>
          <p:cNvSpPr txBox="1"/>
          <p:nvPr/>
        </p:nvSpPr>
        <p:spPr>
          <a:xfrm>
            <a:off x="3165226" y="4451572"/>
            <a:ext cx="1201953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Berlin Sans FB Demi" panose="020E0802020502020306" pitchFamily="34" charset="0"/>
              </a:rPr>
              <a:t>Fun corner and Wrap-up.</a:t>
            </a:r>
          </a:p>
        </p:txBody>
      </p:sp>
      <p:sp>
        <p:nvSpPr>
          <p:cNvPr id="17" name="Freeform 16"/>
          <p:cNvSpPr/>
          <p:nvPr/>
        </p:nvSpPr>
        <p:spPr>
          <a:xfrm rot="-886202">
            <a:off x="343768" y="6009591"/>
            <a:ext cx="3581592" cy="3714454"/>
          </a:xfrm>
          <a:custGeom>
            <a:avLst/>
            <a:gdLst/>
            <a:ahLst/>
            <a:cxnLst/>
            <a:rect l="l" t="t" r="r" b="b"/>
            <a:pathLst>
              <a:path w="6459814" h="6107460">
                <a:moveTo>
                  <a:pt x="0" y="0"/>
                </a:moveTo>
                <a:lnTo>
                  <a:pt x="6459814" y="0"/>
                </a:lnTo>
                <a:lnTo>
                  <a:pt x="6459814" y="6107461"/>
                </a:lnTo>
                <a:lnTo>
                  <a:pt x="0" y="61074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B63E3A-4942-4A9C-20A2-CAF6062801E4}"/>
              </a:ext>
            </a:extLst>
          </p:cNvPr>
          <p:cNvSpPr txBox="1"/>
          <p:nvPr/>
        </p:nvSpPr>
        <p:spPr>
          <a:xfrm>
            <a:off x="8044305" y="539312"/>
            <a:ext cx="219939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C00000"/>
                </a:solidFill>
                <a:latin typeface="Berlin Sans FB Demi" panose="020E0802020502020306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23655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3FBA3F-CBB4-598C-2CE0-BE2F6514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999797">
            <a:off x="6087385" y="-1266690"/>
            <a:ext cx="5774080" cy="5658598"/>
          </a:xfrm>
          <a:custGeom>
            <a:avLst/>
            <a:gdLst/>
            <a:ahLst/>
            <a:cxnLst/>
            <a:rect l="l" t="t" r="r" b="b"/>
            <a:pathLst>
              <a:path w="5774080" h="5658598">
                <a:moveTo>
                  <a:pt x="0" y="0"/>
                </a:moveTo>
                <a:lnTo>
                  <a:pt x="5774080" y="0"/>
                </a:lnTo>
                <a:lnTo>
                  <a:pt x="5774080" y="5658598"/>
                </a:lnTo>
                <a:lnTo>
                  <a:pt x="0" y="5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366926">
            <a:off x="10014843" y="7016359"/>
            <a:ext cx="2297006" cy="5033281"/>
          </a:xfrm>
          <a:custGeom>
            <a:avLst/>
            <a:gdLst/>
            <a:ahLst/>
            <a:cxnLst/>
            <a:rect l="l" t="t" r="r" b="b"/>
            <a:pathLst>
              <a:path w="2297006" h="5033281">
                <a:moveTo>
                  <a:pt x="0" y="0"/>
                </a:moveTo>
                <a:lnTo>
                  <a:pt x="2297007" y="0"/>
                </a:lnTo>
                <a:lnTo>
                  <a:pt x="2297007" y="5033281"/>
                </a:lnTo>
                <a:lnTo>
                  <a:pt x="0" y="5033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84597" y="524430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90"/>
                </a:lnTo>
                <a:lnTo>
                  <a:pt x="0" y="9219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31368">
            <a:off x="15746520" y="7034981"/>
            <a:ext cx="1647630" cy="2215639"/>
          </a:xfrm>
          <a:custGeom>
            <a:avLst/>
            <a:gdLst/>
            <a:ahLst/>
            <a:cxnLst/>
            <a:rect l="l" t="t" r="r" b="b"/>
            <a:pathLst>
              <a:path w="1647630" h="2215639">
                <a:moveTo>
                  <a:pt x="0" y="0"/>
                </a:moveTo>
                <a:lnTo>
                  <a:pt x="1647629" y="0"/>
                </a:lnTo>
                <a:lnTo>
                  <a:pt x="1647629" y="2215638"/>
                </a:lnTo>
                <a:lnTo>
                  <a:pt x="0" y="22156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34474">
            <a:off x="17301398" y="621542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34936">
            <a:off x="542275" y="7655101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5"/>
                </a:lnTo>
                <a:lnTo>
                  <a:pt x="0" y="20997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69548">
            <a:off x="299811" y="1071834"/>
            <a:ext cx="3453731" cy="1130312"/>
          </a:xfrm>
          <a:custGeom>
            <a:avLst/>
            <a:gdLst/>
            <a:ahLst/>
            <a:cxnLst/>
            <a:rect l="l" t="t" r="r" b="b"/>
            <a:pathLst>
              <a:path w="3453731" h="1130312">
                <a:moveTo>
                  <a:pt x="0" y="0"/>
                </a:moveTo>
                <a:lnTo>
                  <a:pt x="3453731" y="0"/>
                </a:lnTo>
                <a:lnTo>
                  <a:pt x="3453731" y="1130312"/>
                </a:lnTo>
                <a:lnTo>
                  <a:pt x="0" y="113031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hlinkClick r:id="rId18" action="ppaction://hlinksldjump"/>
          </p:cNvPr>
          <p:cNvSpPr/>
          <p:nvPr/>
        </p:nvSpPr>
        <p:spPr>
          <a:xfrm rot="268932">
            <a:off x="3100363" y="103823"/>
            <a:ext cx="12378446" cy="10060301"/>
          </a:xfrm>
          <a:custGeom>
            <a:avLst/>
            <a:gdLst/>
            <a:ahLst/>
            <a:cxnLst/>
            <a:rect l="l" t="t" r="r" b="b"/>
            <a:pathLst>
              <a:path w="12378446" h="10060301">
                <a:moveTo>
                  <a:pt x="0" y="0"/>
                </a:moveTo>
                <a:lnTo>
                  <a:pt x="12378446" y="0"/>
                </a:lnTo>
                <a:lnTo>
                  <a:pt x="12378446" y="10060300"/>
                </a:lnTo>
                <a:lnTo>
                  <a:pt x="0" y="100603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895600" y="4111357"/>
            <a:ext cx="11222996" cy="151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14400" dirty="0">
                <a:solidFill>
                  <a:srgbClr val="0070C0"/>
                </a:solidFill>
                <a:latin typeface="KG Primary Penmanship"/>
              </a:rPr>
              <a:t>Lucky numbers</a:t>
            </a:r>
            <a:endParaRPr lang="en-US" sz="14400" dirty="0">
              <a:solidFill>
                <a:srgbClr val="0070C0"/>
              </a:solidFill>
              <a:latin typeface="KG Primary Penmanship"/>
              <a:hlinkClick r:id="rId18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extBox 11"/>
          <p:cNvSpPr txBox="1"/>
          <p:nvPr/>
        </p:nvSpPr>
        <p:spPr>
          <a:xfrm rot="-445389">
            <a:off x="3882068" y="8242027"/>
            <a:ext cx="1657053" cy="61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4506" u="sng">
                <a:solidFill>
                  <a:srgbClr val="000000"/>
                </a:solidFill>
                <a:latin typeface="KG Primary Penmanship"/>
                <a:hlinkClick r:id="rId18" action="ppaction://hlinksldjump"/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happy-logoversion-3-13398.wav"/>
          </p:stSnd>
        </p:sndAc>
      </p:transition>
    </mc:Choice>
    <mc:Fallback xmlns="">
      <p:transition spd="slow">
        <p:random/>
        <p:sndAc>
          <p:stSnd>
            <p:snd r:embed="rId21" name="happy-logoversion-3-13398.wav"/>
          </p:stSnd>
        </p:sndAc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7024902"/>
            <a:ext cx="18288001" cy="3966720"/>
          </a:xfrm>
          <a:custGeom>
            <a:avLst/>
            <a:gdLst/>
            <a:ahLst/>
            <a:cxnLst/>
            <a:rect l="l" t="t" r="r" b="b"/>
            <a:pathLst>
              <a:path w="20877471" h="3966720">
                <a:moveTo>
                  <a:pt x="0" y="0"/>
                </a:moveTo>
                <a:lnTo>
                  <a:pt x="20877472" y="0"/>
                </a:lnTo>
                <a:lnTo>
                  <a:pt x="20877472" y="3966720"/>
                </a:lnTo>
                <a:lnTo>
                  <a:pt x="0" y="3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763885" y="4737519"/>
            <a:ext cx="3585171" cy="3519986"/>
          </a:xfrm>
          <a:custGeom>
            <a:avLst/>
            <a:gdLst/>
            <a:ahLst/>
            <a:cxnLst/>
            <a:rect l="l" t="t" r="r" b="b"/>
            <a:pathLst>
              <a:path w="3585171" h="3519986">
                <a:moveTo>
                  <a:pt x="0" y="0"/>
                </a:moveTo>
                <a:lnTo>
                  <a:pt x="3585170" y="0"/>
                </a:lnTo>
                <a:lnTo>
                  <a:pt x="3585170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81460" y="1525343"/>
            <a:ext cx="2455045" cy="3048024"/>
          </a:xfrm>
          <a:custGeom>
            <a:avLst/>
            <a:gdLst/>
            <a:ahLst/>
            <a:cxnLst/>
            <a:rect l="l" t="t" r="r" b="b"/>
            <a:pathLst>
              <a:path w="2455045" h="3048024">
                <a:moveTo>
                  <a:pt x="0" y="0"/>
                </a:moveTo>
                <a:lnTo>
                  <a:pt x="2455045" y="0"/>
                </a:lnTo>
                <a:lnTo>
                  <a:pt x="2455045" y="3048024"/>
                </a:lnTo>
                <a:lnTo>
                  <a:pt x="0" y="30480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45094" y="5767488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32281" y="6047247"/>
            <a:ext cx="3295374" cy="4588496"/>
          </a:xfrm>
          <a:custGeom>
            <a:avLst/>
            <a:gdLst/>
            <a:ahLst/>
            <a:cxnLst/>
            <a:rect l="l" t="t" r="r" b="b"/>
            <a:pathLst>
              <a:path w="3295374" h="4588496">
                <a:moveTo>
                  <a:pt x="0" y="0"/>
                </a:moveTo>
                <a:lnTo>
                  <a:pt x="3295374" y="0"/>
                </a:lnTo>
                <a:lnTo>
                  <a:pt x="3295374" y="4588497"/>
                </a:lnTo>
                <a:lnTo>
                  <a:pt x="0" y="458849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75605" y="652186"/>
            <a:ext cx="1736789" cy="1746315"/>
          </a:xfrm>
          <a:custGeom>
            <a:avLst/>
            <a:gdLst/>
            <a:ahLst/>
            <a:cxnLst/>
            <a:rect l="l" t="t" r="r" b="b"/>
            <a:pathLst>
              <a:path w="1736789" h="1746315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215251" y="660245"/>
            <a:ext cx="3821706" cy="2550121"/>
          </a:xfrm>
          <a:custGeom>
            <a:avLst/>
            <a:gdLst/>
            <a:ahLst/>
            <a:cxnLst/>
            <a:rect l="l" t="t" r="r" b="b"/>
            <a:pathLst>
              <a:path w="3821706" h="2550121">
                <a:moveTo>
                  <a:pt x="0" y="0"/>
                </a:moveTo>
                <a:lnTo>
                  <a:pt x="3821706" y="0"/>
                </a:lnTo>
                <a:lnTo>
                  <a:pt x="3821706" y="2550121"/>
                </a:lnTo>
                <a:lnTo>
                  <a:pt x="0" y="25501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7885" y="2869625"/>
            <a:ext cx="861133" cy="1886944"/>
          </a:xfrm>
          <a:custGeom>
            <a:avLst/>
            <a:gdLst/>
            <a:ahLst/>
            <a:cxnLst/>
            <a:rect l="l" t="t" r="r" b="b"/>
            <a:pathLst>
              <a:path w="861133" h="1886944">
                <a:moveTo>
                  <a:pt x="0" y="0"/>
                </a:moveTo>
                <a:lnTo>
                  <a:pt x="861132" y="0"/>
                </a:lnTo>
                <a:lnTo>
                  <a:pt x="861132" y="1886944"/>
                </a:lnTo>
                <a:lnTo>
                  <a:pt x="0" y="188694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260272" y="3579153"/>
            <a:ext cx="1587203" cy="1177416"/>
          </a:xfrm>
          <a:custGeom>
            <a:avLst/>
            <a:gdLst/>
            <a:ahLst/>
            <a:cxnLst/>
            <a:rect l="l" t="t" r="r" b="b"/>
            <a:pathLst>
              <a:path w="1587203" h="1177416">
                <a:moveTo>
                  <a:pt x="0" y="0"/>
                </a:moveTo>
                <a:lnTo>
                  <a:pt x="1587203" y="0"/>
                </a:lnTo>
                <a:lnTo>
                  <a:pt x="1587203" y="1177416"/>
                </a:lnTo>
                <a:lnTo>
                  <a:pt x="0" y="117741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57431">
            <a:off x="-378762" y="618808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123188">
            <a:off x="12960333" y="572249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279316" y="4509623"/>
            <a:ext cx="1644132" cy="863917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0" y="0"/>
                </a:moveTo>
                <a:lnTo>
                  <a:pt x="1644133" y="0"/>
                </a:lnTo>
                <a:lnTo>
                  <a:pt x="1644133" y="863916"/>
                </a:lnTo>
                <a:lnTo>
                  <a:pt x="0" y="86391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11270589" y="1534583"/>
            <a:ext cx="1644132" cy="863917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1644132" y="0"/>
                </a:moveTo>
                <a:lnTo>
                  <a:pt x="0" y="0"/>
                </a:lnTo>
                <a:lnTo>
                  <a:pt x="0" y="863917"/>
                </a:lnTo>
                <a:lnTo>
                  <a:pt x="1644132" y="863917"/>
                </a:lnTo>
                <a:lnTo>
                  <a:pt x="1644132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/>
          <p:nvPr/>
        </p:nvSpPr>
        <p:spPr>
          <a:xfrm>
            <a:off x="2379018" y="3086100"/>
            <a:ext cx="13529965" cy="2212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6600" dirty="0">
                <a:solidFill>
                  <a:sysClr val="windowText" lastClr="000000"/>
                </a:solidFill>
                <a:latin typeface="Showcard Gothic" panose="04020904020102020604" pitchFamily="82" charset="0"/>
              </a:rPr>
              <a:t>HELLO EVERYONE</a:t>
            </a:r>
          </a:p>
          <a:p>
            <a:pPr algn="ctr">
              <a:lnSpc>
                <a:spcPts val="8999"/>
              </a:lnSpc>
            </a:pPr>
            <a:r>
              <a:rPr lang="en-US" sz="6600" b="1" dirty="0">
                <a:solidFill>
                  <a:srgbClr val="D87134"/>
                </a:solidFill>
                <a:latin typeface="Smile Font TH Bold"/>
              </a:rPr>
              <a:t>Let's play a game!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641150" y="5871666"/>
            <a:ext cx="11005700" cy="1764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89"/>
              </a:lnSpc>
              <a:spcBef>
                <a:spcPct val="0"/>
              </a:spcBef>
            </a:pPr>
            <a:r>
              <a:rPr lang="en-US" sz="8000" spc="1273" dirty="0">
                <a:solidFill>
                  <a:srgbClr val="FF0000"/>
                </a:solidFill>
                <a:latin typeface="Broadway" panose="04040905080B02020502" pitchFamily="82" charset="0"/>
              </a:rPr>
              <a:t>GUESSING GAME</a:t>
            </a:r>
          </a:p>
        </p:txBody>
      </p:sp>
      <p:sp>
        <p:nvSpPr>
          <p:cNvPr id="20" name="Freeform 20"/>
          <p:cNvSpPr/>
          <p:nvPr/>
        </p:nvSpPr>
        <p:spPr>
          <a:xfrm>
            <a:off x="6128195" y="469841"/>
            <a:ext cx="890110" cy="1117718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661330" y="2720628"/>
            <a:ext cx="655752" cy="823433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0" y="0"/>
                </a:moveTo>
                <a:lnTo>
                  <a:pt x="655752" y="0"/>
                </a:lnTo>
                <a:lnTo>
                  <a:pt x="655752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6AA28EC1-250F-560E-BC26-72E5AFD03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84597" y="303516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89"/>
                </a:lnTo>
                <a:lnTo>
                  <a:pt x="0" y="92190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4" name="Freeform 114"/>
          <p:cNvSpPr/>
          <p:nvPr/>
        </p:nvSpPr>
        <p:spPr>
          <a:xfrm rot="1638578">
            <a:off x="15747525" y="8958344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7" name="Freeform 117"/>
          <p:cNvSpPr/>
          <p:nvPr/>
        </p:nvSpPr>
        <p:spPr>
          <a:xfrm rot="2578696">
            <a:off x="16541987" y="5806922"/>
            <a:ext cx="1322831" cy="1909598"/>
          </a:xfrm>
          <a:custGeom>
            <a:avLst/>
            <a:gdLst/>
            <a:ahLst/>
            <a:cxnLst/>
            <a:rect l="l" t="t" r="r" b="b"/>
            <a:pathLst>
              <a:path w="1322831" h="1909598">
                <a:moveTo>
                  <a:pt x="0" y="0"/>
                </a:moveTo>
                <a:lnTo>
                  <a:pt x="1322831" y="0"/>
                </a:lnTo>
                <a:lnTo>
                  <a:pt x="1322831" y="1909598"/>
                </a:lnTo>
                <a:lnTo>
                  <a:pt x="0" y="19095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8" name="Freeform 118"/>
          <p:cNvSpPr/>
          <p:nvPr/>
        </p:nvSpPr>
        <p:spPr>
          <a:xfrm rot="-579270">
            <a:off x="-327265" y="3899611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9" name="Freeform 119"/>
          <p:cNvSpPr/>
          <p:nvPr/>
        </p:nvSpPr>
        <p:spPr>
          <a:xfrm rot="1434936">
            <a:off x="16286366" y="2876159"/>
            <a:ext cx="1514452" cy="1478656"/>
          </a:xfrm>
          <a:custGeom>
            <a:avLst/>
            <a:gdLst/>
            <a:ahLst/>
            <a:cxnLst/>
            <a:rect l="l" t="t" r="r" b="b"/>
            <a:pathLst>
              <a:path w="1514452" h="1478656">
                <a:moveTo>
                  <a:pt x="0" y="0"/>
                </a:moveTo>
                <a:lnTo>
                  <a:pt x="1514452" y="0"/>
                </a:lnTo>
                <a:lnTo>
                  <a:pt x="1514452" y="1478656"/>
                </a:lnTo>
                <a:lnTo>
                  <a:pt x="0" y="14786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0" name="Freeform 120"/>
          <p:cNvSpPr/>
          <p:nvPr/>
        </p:nvSpPr>
        <p:spPr>
          <a:xfrm>
            <a:off x="499001" y="8672704"/>
            <a:ext cx="1171192" cy="1171192"/>
          </a:xfrm>
          <a:custGeom>
            <a:avLst/>
            <a:gdLst/>
            <a:ahLst/>
            <a:cxnLst/>
            <a:rect l="l" t="t" r="r" b="b"/>
            <a:pathLst>
              <a:path w="1171192" h="1171192">
                <a:moveTo>
                  <a:pt x="0" y="0"/>
                </a:moveTo>
                <a:lnTo>
                  <a:pt x="1171192" y="0"/>
                </a:lnTo>
                <a:lnTo>
                  <a:pt x="1171192" y="1171192"/>
                </a:lnTo>
                <a:lnTo>
                  <a:pt x="0" y="117119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1" name="Freeform 121"/>
          <p:cNvSpPr/>
          <p:nvPr/>
        </p:nvSpPr>
        <p:spPr>
          <a:xfrm rot="734474">
            <a:off x="2834543" y="-367715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2" name="Freeform 122"/>
          <p:cNvSpPr/>
          <p:nvPr/>
        </p:nvSpPr>
        <p:spPr>
          <a:xfrm rot="734474">
            <a:off x="17672675" y="8082737"/>
            <a:ext cx="456993" cy="460341"/>
          </a:xfrm>
          <a:custGeom>
            <a:avLst/>
            <a:gdLst/>
            <a:ahLst/>
            <a:cxnLst/>
            <a:rect l="l" t="t" r="r" b="b"/>
            <a:pathLst>
              <a:path w="456993" h="460341">
                <a:moveTo>
                  <a:pt x="0" y="0"/>
                </a:moveTo>
                <a:lnTo>
                  <a:pt x="456993" y="0"/>
                </a:lnTo>
                <a:lnTo>
                  <a:pt x="456993" y="460341"/>
                </a:lnTo>
                <a:lnTo>
                  <a:pt x="0" y="46034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Picture 29">
            <a:hlinkClick r:id="rId21" action="ppaction://hlinksldjump"/>
          </p:cNvPr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3296838" y="1616493"/>
            <a:ext cx="3200400" cy="3200400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/>
          </p:cNvPicPr>
          <p:nvPr/>
        </p:nvPicPr>
        <p:blipFill>
          <a:blip r:embed="rId24"/>
          <a:stretch>
            <a:fillRect/>
          </a:stretch>
        </p:blipFill>
        <p:spPr>
          <a:xfrm>
            <a:off x="7543800" y="1616493"/>
            <a:ext cx="3200400" cy="3200400"/>
          </a:xfrm>
          <a:prstGeom prst="rect">
            <a:avLst/>
          </a:prstGeom>
        </p:spPr>
      </p:pic>
      <p:pic>
        <p:nvPicPr>
          <p:cNvPr id="32" name="Picture 31">
            <a:hlinkClick r:id="rId25" action="ppaction://hlinksldjump"/>
          </p:cNvPr>
          <p:cNvPicPr>
            <a:picLocks/>
          </p:cNvPicPr>
          <p:nvPr/>
        </p:nvPicPr>
        <p:blipFill>
          <a:blip r:embed="rId26"/>
          <a:stretch>
            <a:fillRect/>
          </a:stretch>
        </p:blipFill>
        <p:spPr>
          <a:xfrm>
            <a:off x="11790762" y="1616493"/>
            <a:ext cx="3200400" cy="3200400"/>
          </a:xfrm>
          <a:prstGeom prst="rect">
            <a:avLst/>
          </a:prstGeom>
        </p:spPr>
      </p:pic>
      <p:pic>
        <p:nvPicPr>
          <p:cNvPr id="33" name="Picture 32">
            <a:hlinkClick r:id="rId27" action="ppaction://hlinksldjump"/>
          </p:cNvPr>
          <p:cNvPicPr>
            <a:picLocks/>
          </p:cNvPicPr>
          <p:nvPr/>
        </p:nvPicPr>
        <p:blipFill>
          <a:blip r:embed="rId28"/>
          <a:stretch>
            <a:fillRect/>
          </a:stretch>
        </p:blipFill>
        <p:spPr>
          <a:xfrm>
            <a:off x="3296838" y="5470107"/>
            <a:ext cx="3200400" cy="3200400"/>
          </a:xfrm>
          <a:prstGeom prst="rect">
            <a:avLst/>
          </a:prstGeom>
        </p:spPr>
      </p:pic>
      <p:pic>
        <p:nvPicPr>
          <p:cNvPr id="34" name="Picture 33">
            <a:hlinkClick r:id="rId29" action="ppaction://hlinksldjump"/>
          </p:cNvPr>
          <p:cNvPicPr>
            <a:picLocks/>
          </p:cNvPicPr>
          <p:nvPr/>
        </p:nvPicPr>
        <p:blipFill>
          <a:blip r:embed="rId30"/>
          <a:stretch>
            <a:fillRect/>
          </a:stretch>
        </p:blipFill>
        <p:spPr>
          <a:xfrm>
            <a:off x="7543800" y="5470107"/>
            <a:ext cx="3200400" cy="3200400"/>
          </a:xfrm>
          <a:prstGeom prst="rect">
            <a:avLst/>
          </a:prstGeom>
        </p:spPr>
      </p:pic>
      <p:pic>
        <p:nvPicPr>
          <p:cNvPr id="35" name="Picture 34">
            <a:hlinkClick r:id="rId31" action="ppaction://hlinksldjump"/>
          </p:cNvPr>
          <p:cNvPicPr>
            <a:picLocks/>
          </p:cNvPicPr>
          <p:nvPr/>
        </p:nvPicPr>
        <p:blipFill>
          <a:blip r:embed="rId32"/>
          <a:stretch>
            <a:fillRect/>
          </a:stretch>
        </p:blipFill>
        <p:spPr>
          <a:xfrm>
            <a:off x="11790762" y="5470107"/>
            <a:ext cx="3200400" cy="3200400"/>
          </a:xfrm>
          <a:prstGeom prst="rect">
            <a:avLst/>
          </a:prstGeom>
        </p:spPr>
      </p:pic>
      <p:sp>
        <p:nvSpPr>
          <p:cNvPr id="100" name="Freeform 114"/>
          <p:cNvSpPr/>
          <p:nvPr/>
        </p:nvSpPr>
        <p:spPr>
          <a:xfrm rot="1638578">
            <a:off x="-301858" y="743650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Right Arrow 43">
            <a:hlinkClick r:id="" action="ppaction://noaction"/>
          </p:cNvPr>
          <p:cNvSpPr/>
          <p:nvPr/>
        </p:nvSpPr>
        <p:spPr>
          <a:xfrm>
            <a:off x="15867397" y="0"/>
            <a:ext cx="2420603" cy="146738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Bauhaus 93" panose="04030905020B02020C02" pitchFamily="82" charset="0"/>
              </a:rPr>
              <a:t>NEXT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1220" y="3162300"/>
            <a:ext cx="1664556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What would you like to be in the future?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  <p:sp>
        <p:nvSpPr>
          <p:cNvPr id="23" name="TextBox 10"/>
          <p:cNvSpPr txBox="1"/>
          <p:nvPr/>
        </p:nvSpPr>
        <p:spPr>
          <a:xfrm>
            <a:off x="4413569" y="4713512"/>
            <a:ext cx="939598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I’d like to be __________.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8686800" y="4589655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a teacher</a:t>
            </a:r>
          </a:p>
        </p:txBody>
      </p:sp>
      <p:sp>
        <p:nvSpPr>
          <p:cNvPr id="27" name="Freeform 2"/>
          <p:cNvSpPr/>
          <p:nvPr/>
        </p:nvSpPr>
        <p:spPr>
          <a:xfrm>
            <a:off x="7909560" y="6465864"/>
            <a:ext cx="3200400" cy="2743200"/>
          </a:xfrm>
          <a:custGeom>
            <a:avLst/>
            <a:gdLst/>
            <a:ahLst/>
            <a:cxnLst/>
            <a:rect l="l" t="t" r="r" b="b"/>
            <a:pathLst>
              <a:path w="5423209" h="4582612">
                <a:moveTo>
                  <a:pt x="0" y="0"/>
                </a:moveTo>
                <a:lnTo>
                  <a:pt x="5423209" y="0"/>
                </a:lnTo>
                <a:lnTo>
                  <a:pt x="5423209" y="4582611"/>
                </a:lnTo>
                <a:lnTo>
                  <a:pt x="0" y="458261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5"/>
          <p:cNvSpPr/>
          <p:nvPr/>
        </p:nvSpPr>
        <p:spPr>
          <a:xfrm>
            <a:off x="15316200" y="7837464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4318969" h="4114800">
                <a:moveTo>
                  <a:pt x="0" y="0"/>
                </a:moveTo>
                <a:lnTo>
                  <a:pt x="4318969" y="0"/>
                </a:lnTo>
                <a:lnTo>
                  <a:pt x="43189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21220" y="3162300"/>
            <a:ext cx="1664556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What would you like to be in the future?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4413569" y="4713512"/>
            <a:ext cx="939598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I’d like to be ____________.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8686800" y="4589655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a reporter</a:t>
            </a:r>
          </a:p>
        </p:txBody>
      </p:sp>
      <p:sp>
        <p:nvSpPr>
          <p:cNvPr id="16" name="Freeform 8"/>
          <p:cNvSpPr/>
          <p:nvPr/>
        </p:nvSpPr>
        <p:spPr>
          <a:xfrm rot="20915292">
            <a:off x="965660" y="8761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/>
          <p:cNvSpPr/>
          <p:nvPr/>
        </p:nvSpPr>
        <p:spPr>
          <a:xfrm rot="20122337">
            <a:off x="1596112" y="65924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133F229A-E056-0E2D-5B39-A3E81D9345DE}"/>
              </a:ext>
            </a:extLst>
          </p:cNvPr>
          <p:cNvSpPr txBox="1"/>
          <p:nvPr/>
        </p:nvSpPr>
        <p:spPr>
          <a:xfrm rot="20915292">
            <a:off x="1078021" y="16149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  <p:sp>
        <p:nvSpPr>
          <p:cNvPr id="20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3"/>
          <p:cNvSpPr/>
          <p:nvPr/>
        </p:nvSpPr>
        <p:spPr>
          <a:xfrm>
            <a:off x="7543800" y="6362700"/>
            <a:ext cx="3200400" cy="2743200"/>
          </a:xfrm>
          <a:custGeom>
            <a:avLst/>
            <a:gdLst/>
            <a:ahLst/>
            <a:cxnLst/>
            <a:rect l="l" t="t" r="r" b="b"/>
            <a:pathLst>
              <a:path w="3255836" h="4114800">
                <a:moveTo>
                  <a:pt x="0" y="0"/>
                </a:moveTo>
                <a:lnTo>
                  <a:pt x="3255836" y="0"/>
                </a:lnTo>
                <a:lnTo>
                  <a:pt x="3255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3"/>
          <p:cNvSpPr/>
          <p:nvPr/>
        </p:nvSpPr>
        <p:spPr>
          <a:xfrm>
            <a:off x="15316200" y="773430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4160184" h="4114800">
                <a:moveTo>
                  <a:pt x="0" y="0"/>
                </a:moveTo>
                <a:lnTo>
                  <a:pt x="4160184" y="0"/>
                </a:lnTo>
                <a:lnTo>
                  <a:pt x="4160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2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21220" y="3162300"/>
            <a:ext cx="1664556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Why would you like to be a firefighter?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2858533" y="4713512"/>
            <a:ext cx="1250605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Because I’d like to _______________.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9580174" y="4589655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put out fires</a:t>
            </a:r>
          </a:p>
        </p:txBody>
      </p:sp>
      <p:sp>
        <p:nvSpPr>
          <p:cNvPr id="16" name="Freeform 8"/>
          <p:cNvSpPr/>
          <p:nvPr/>
        </p:nvSpPr>
        <p:spPr>
          <a:xfrm rot="20691293"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9"/>
          <p:cNvSpPr/>
          <p:nvPr/>
        </p:nvSpPr>
        <p:spPr>
          <a:xfrm rot="20418091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51A7E5BC-3A22-A72B-7C3B-D8597760583F}"/>
              </a:ext>
            </a:extLst>
          </p:cNvPr>
          <p:cNvSpPr txBox="1"/>
          <p:nvPr/>
        </p:nvSpPr>
        <p:spPr>
          <a:xfrm rot="20691293"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  <p:sp>
        <p:nvSpPr>
          <p:cNvPr id="20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5"/>
          <p:cNvSpPr/>
          <p:nvPr/>
        </p:nvSpPr>
        <p:spPr>
          <a:xfrm>
            <a:off x="7543800" y="6465864"/>
            <a:ext cx="3200400" cy="2743200"/>
          </a:xfrm>
          <a:custGeom>
            <a:avLst/>
            <a:gdLst/>
            <a:ahLst/>
            <a:cxnLst/>
            <a:rect l="l" t="t" r="r" b="b"/>
            <a:pathLst>
              <a:path w="3411298" h="4555991">
                <a:moveTo>
                  <a:pt x="0" y="0"/>
                </a:moveTo>
                <a:lnTo>
                  <a:pt x="3411298" y="0"/>
                </a:lnTo>
                <a:lnTo>
                  <a:pt x="3411298" y="4555991"/>
                </a:lnTo>
                <a:lnTo>
                  <a:pt x="0" y="455599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020800" y="7837345"/>
            <a:ext cx="2712955" cy="1371719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0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821220" y="3162300"/>
            <a:ext cx="1664556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Why would you like to be </a:t>
            </a:r>
            <a:r>
              <a:rPr lang="en-US" sz="7200" b="1">
                <a:solidFill>
                  <a:srgbClr val="4B0E02"/>
                </a:solidFill>
                <a:latin typeface="KG Primary Penmanship"/>
              </a:rPr>
              <a:t>a teacher?</a:t>
            </a:r>
            <a:endParaRPr lang="en-US" sz="7200" b="1" dirty="0">
              <a:solidFill>
                <a:srgbClr val="4B0E02"/>
              </a:solidFill>
              <a:latin typeface="KG Primary Penmanship"/>
            </a:endParaRPr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10"/>
          <p:cNvSpPr txBox="1"/>
          <p:nvPr/>
        </p:nvSpPr>
        <p:spPr>
          <a:xfrm>
            <a:off x="2233230" y="4713512"/>
            <a:ext cx="13756662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Because I’d like to be ________________.</a:t>
            </a:r>
          </a:p>
        </p:txBody>
      </p:sp>
      <p:sp>
        <p:nvSpPr>
          <p:cNvPr id="24" name="TextBox 10"/>
          <p:cNvSpPr txBox="1"/>
          <p:nvPr/>
        </p:nvSpPr>
        <p:spPr>
          <a:xfrm>
            <a:off x="9961174" y="4589655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teach children</a:t>
            </a:r>
          </a:p>
        </p:txBody>
      </p:sp>
      <p:sp>
        <p:nvSpPr>
          <p:cNvPr id="16" name="Freeform 9"/>
          <p:cNvSpPr/>
          <p:nvPr/>
        </p:nvSpPr>
        <p:spPr>
          <a:xfrm rot="21078093"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/>
          <p:cNvSpPr/>
          <p:nvPr/>
        </p:nvSpPr>
        <p:spPr>
          <a:xfrm rot="20726676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9">
            <a:extLst>
              <a:ext uri="{FF2B5EF4-FFF2-40B4-BE49-F238E27FC236}">
                <a16:creationId xmlns:a16="http://schemas.microsoft.com/office/drawing/2014/main" id="{8D8193F3-A7C7-E8B7-7BC9-294E8E482765}"/>
              </a:ext>
            </a:extLst>
          </p:cNvPr>
          <p:cNvSpPr txBox="1"/>
          <p:nvPr/>
        </p:nvSpPr>
        <p:spPr>
          <a:xfrm rot="21078093">
            <a:off x="1239584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  <p:sp>
        <p:nvSpPr>
          <p:cNvPr id="20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7"/>
          <p:cNvSpPr/>
          <p:nvPr/>
        </p:nvSpPr>
        <p:spPr>
          <a:xfrm>
            <a:off x="7543800" y="6465864"/>
            <a:ext cx="3200400" cy="2743200"/>
          </a:xfrm>
          <a:custGeom>
            <a:avLst/>
            <a:gdLst/>
            <a:ahLst/>
            <a:cxnLst/>
            <a:rect l="l" t="t" r="r" b="b"/>
            <a:pathLst>
              <a:path w="6799707" h="8229600">
                <a:moveTo>
                  <a:pt x="0" y="0"/>
                </a:moveTo>
                <a:lnTo>
                  <a:pt x="6799707" y="0"/>
                </a:lnTo>
                <a:lnTo>
                  <a:pt x="67997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29114" y="7587387"/>
            <a:ext cx="2834886" cy="1621677"/>
          </a:xfrm>
          <a:prstGeom prst="rect">
            <a:avLst/>
          </a:prstGeom>
        </p:spPr>
      </p:pic>
      <p:pic>
        <p:nvPicPr>
          <p:cNvPr id="26" name="Picture 2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3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458610" y="3162300"/>
            <a:ext cx="1137078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I want to be ____________ because I’d like to ____________________.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0"/>
          <p:cNvSpPr txBox="1"/>
          <p:nvPr/>
        </p:nvSpPr>
        <p:spPr>
          <a:xfrm>
            <a:off x="7446574" y="3054738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a gardener</a:t>
            </a:r>
          </a:p>
        </p:txBody>
      </p:sp>
      <p:sp>
        <p:nvSpPr>
          <p:cNvPr id="16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0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1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7A589B0-9803-862F-A677-C3904B6144DA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  <p:sp>
        <p:nvSpPr>
          <p:cNvPr id="25" name="TextBox 10"/>
          <p:cNvSpPr txBox="1"/>
          <p:nvPr/>
        </p:nvSpPr>
        <p:spPr>
          <a:xfrm>
            <a:off x="7783988" y="4137334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endParaRPr lang="en-US" sz="7200" b="1" dirty="0">
              <a:solidFill>
                <a:srgbClr val="FF0000"/>
              </a:solidFill>
              <a:latin typeface="KG Primary Penmanship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7543800" y="6465864"/>
            <a:ext cx="3200400" cy="2743200"/>
          </a:xfrm>
          <a:prstGeom prst="rect">
            <a:avLst/>
          </a:prstGeom>
        </p:spPr>
      </p:pic>
      <p:sp>
        <p:nvSpPr>
          <p:cNvPr id="26" name="TextBox 10"/>
          <p:cNvSpPr txBox="1"/>
          <p:nvPr/>
        </p:nvSpPr>
        <p:spPr>
          <a:xfrm>
            <a:off x="7450815" y="4107125"/>
            <a:ext cx="6417585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water the flowers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404995" y="7587387"/>
            <a:ext cx="4206605" cy="1621677"/>
          </a:xfrm>
          <a:prstGeom prst="rect">
            <a:avLst/>
          </a:prstGeom>
        </p:spPr>
      </p:pic>
      <p:pic>
        <p:nvPicPr>
          <p:cNvPr id="29" name="Picture 2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0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81670">
            <a:off x="1171261" y="1107667"/>
            <a:ext cx="15945478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431368">
            <a:off x="17218177" y="56540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/>
          <p:cNvSpPr/>
          <p:nvPr/>
        </p:nvSpPr>
        <p:spPr>
          <a:xfrm rot="-285860">
            <a:off x="514892" y="7077312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7"/>
          <p:cNvSpPr/>
          <p:nvPr/>
        </p:nvSpPr>
        <p:spPr>
          <a:xfrm rot="20940593">
            <a:off x="1028700" y="900568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8"/>
          <p:cNvSpPr/>
          <p:nvPr/>
        </p:nvSpPr>
        <p:spPr>
          <a:xfrm rot="21544607">
            <a:off x="1597157" y="737338"/>
            <a:ext cx="1732423" cy="582724"/>
          </a:xfrm>
          <a:custGeom>
            <a:avLst/>
            <a:gdLst/>
            <a:ahLst/>
            <a:cxnLst/>
            <a:rect l="l" t="t" r="r" b="b"/>
            <a:pathLst>
              <a:path w="1732423" h="582724">
                <a:moveTo>
                  <a:pt x="0" y="0"/>
                </a:moveTo>
                <a:lnTo>
                  <a:pt x="1732423" y="0"/>
                </a:lnTo>
                <a:lnTo>
                  <a:pt x="1732423" y="582724"/>
                </a:lnTo>
                <a:lnTo>
                  <a:pt x="0" y="58272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CC1EDDD7-BF6C-A956-71A0-4FD3A4CA989C}"/>
              </a:ext>
            </a:extLst>
          </p:cNvPr>
          <p:cNvSpPr txBox="1"/>
          <p:nvPr/>
        </p:nvSpPr>
        <p:spPr>
          <a:xfrm rot="20940593">
            <a:off x="1182788" y="1728953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6</a:t>
            </a:r>
          </a:p>
        </p:txBody>
      </p:sp>
      <p:sp>
        <p:nvSpPr>
          <p:cNvPr id="25" name="Freeform 6"/>
          <p:cNvSpPr/>
          <p:nvPr/>
        </p:nvSpPr>
        <p:spPr>
          <a:xfrm>
            <a:off x="7543800" y="6703340"/>
            <a:ext cx="3200400" cy="2743200"/>
          </a:xfrm>
          <a:custGeom>
            <a:avLst/>
            <a:gdLst/>
            <a:ahLst/>
            <a:cxnLst/>
            <a:rect l="l" t="t" r="r" b="b"/>
            <a:pathLst>
              <a:path w="15065629" h="8229600">
                <a:moveTo>
                  <a:pt x="0" y="0"/>
                </a:moveTo>
                <a:lnTo>
                  <a:pt x="15065629" y="0"/>
                </a:lnTo>
                <a:lnTo>
                  <a:pt x="150656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10"/>
          <p:cNvSpPr txBox="1"/>
          <p:nvPr/>
        </p:nvSpPr>
        <p:spPr>
          <a:xfrm>
            <a:off x="3458610" y="3162300"/>
            <a:ext cx="1137078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I want to be ____________ because I’d like to ____________________.</a:t>
            </a:r>
          </a:p>
        </p:txBody>
      </p:sp>
      <p:sp>
        <p:nvSpPr>
          <p:cNvPr id="28" name="TextBox 10"/>
          <p:cNvSpPr txBox="1"/>
          <p:nvPr/>
        </p:nvSpPr>
        <p:spPr>
          <a:xfrm>
            <a:off x="7446574" y="3054738"/>
            <a:ext cx="4821626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a writer</a:t>
            </a:r>
          </a:p>
        </p:txBody>
      </p:sp>
      <p:sp>
        <p:nvSpPr>
          <p:cNvPr id="29" name="TextBox 10"/>
          <p:cNvSpPr txBox="1"/>
          <p:nvPr/>
        </p:nvSpPr>
        <p:spPr>
          <a:xfrm>
            <a:off x="7450815" y="4107125"/>
            <a:ext cx="6417585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KG Primary Penmanship"/>
              </a:rPr>
              <a:t>tell stories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29247" y="7538615"/>
            <a:ext cx="3810330" cy="1670449"/>
          </a:xfrm>
          <a:prstGeom prst="rect">
            <a:avLst/>
          </a:prstGeom>
        </p:spPr>
      </p:pic>
      <p:pic>
        <p:nvPicPr>
          <p:cNvPr id="31" name="Picture 30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026852" y="341850"/>
            <a:ext cx="28592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6AA28EC1-250F-560E-BC26-72E5AFD03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84597" y="533956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89"/>
                </a:lnTo>
                <a:lnTo>
                  <a:pt x="0" y="92190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114" name="Freeform 114"/>
          <p:cNvSpPr/>
          <p:nvPr/>
        </p:nvSpPr>
        <p:spPr>
          <a:xfrm rot="1638578">
            <a:off x="15747525" y="8958344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7" name="Freeform 117"/>
          <p:cNvSpPr/>
          <p:nvPr/>
        </p:nvSpPr>
        <p:spPr>
          <a:xfrm rot="2578696">
            <a:off x="16541987" y="5806922"/>
            <a:ext cx="1322831" cy="1909598"/>
          </a:xfrm>
          <a:custGeom>
            <a:avLst/>
            <a:gdLst/>
            <a:ahLst/>
            <a:cxnLst/>
            <a:rect l="l" t="t" r="r" b="b"/>
            <a:pathLst>
              <a:path w="1322831" h="1909598">
                <a:moveTo>
                  <a:pt x="0" y="0"/>
                </a:moveTo>
                <a:lnTo>
                  <a:pt x="1322831" y="0"/>
                </a:lnTo>
                <a:lnTo>
                  <a:pt x="1322831" y="1909598"/>
                </a:lnTo>
                <a:lnTo>
                  <a:pt x="0" y="19095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8" name="Freeform 118"/>
          <p:cNvSpPr/>
          <p:nvPr/>
        </p:nvSpPr>
        <p:spPr>
          <a:xfrm rot="-579270">
            <a:off x="-327265" y="3899611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9" name="Freeform 119"/>
          <p:cNvSpPr/>
          <p:nvPr/>
        </p:nvSpPr>
        <p:spPr>
          <a:xfrm rot="1434936">
            <a:off x="16286366" y="2876159"/>
            <a:ext cx="1514452" cy="1478656"/>
          </a:xfrm>
          <a:custGeom>
            <a:avLst/>
            <a:gdLst/>
            <a:ahLst/>
            <a:cxnLst/>
            <a:rect l="l" t="t" r="r" b="b"/>
            <a:pathLst>
              <a:path w="1514452" h="1478656">
                <a:moveTo>
                  <a:pt x="0" y="0"/>
                </a:moveTo>
                <a:lnTo>
                  <a:pt x="1514452" y="0"/>
                </a:lnTo>
                <a:lnTo>
                  <a:pt x="1514452" y="1478656"/>
                </a:lnTo>
                <a:lnTo>
                  <a:pt x="0" y="14786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0" name="Freeform 120"/>
          <p:cNvSpPr/>
          <p:nvPr/>
        </p:nvSpPr>
        <p:spPr>
          <a:xfrm>
            <a:off x="499001" y="8672704"/>
            <a:ext cx="1171192" cy="1171192"/>
          </a:xfrm>
          <a:custGeom>
            <a:avLst/>
            <a:gdLst/>
            <a:ahLst/>
            <a:cxnLst/>
            <a:rect l="l" t="t" r="r" b="b"/>
            <a:pathLst>
              <a:path w="1171192" h="1171192">
                <a:moveTo>
                  <a:pt x="0" y="0"/>
                </a:moveTo>
                <a:lnTo>
                  <a:pt x="1171192" y="0"/>
                </a:lnTo>
                <a:lnTo>
                  <a:pt x="1171192" y="1171192"/>
                </a:lnTo>
                <a:lnTo>
                  <a:pt x="0" y="11711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1" name="Freeform 121"/>
          <p:cNvSpPr/>
          <p:nvPr/>
        </p:nvSpPr>
        <p:spPr>
          <a:xfrm rot="734474">
            <a:off x="2834543" y="-367715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2" name="Freeform 122"/>
          <p:cNvSpPr/>
          <p:nvPr/>
        </p:nvSpPr>
        <p:spPr>
          <a:xfrm rot="734474">
            <a:off x="17672675" y="8082737"/>
            <a:ext cx="456993" cy="460341"/>
          </a:xfrm>
          <a:custGeom>
            <a:avLst/>
            <a:gdLst/>
            <a:ahLst/>
            <a:cxnLst/>
            <a:rect l="l" t="t" r="r" b="b"/>
            <a:pathLst>
              <a:path w="456993" h="460341">
                <a:moveTo>
                  <a:pt x="0" y="0"/>
                </a:moveTo>
                <a:lnTo>
                  <a:pt x="456993" y="0"/>
                </a:lnTo>
                <a:lnTo>
                  <a:pt x="456993" y="460341"/>
                </a:lnTo>
                <a:lnTo>
                  <a:pt x="0" y="46034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0" name="Freeform 114"/>
          <p:cNvSpPr/>
          <p:nvPr/>
        </p:nvSpPr>
        <p:spPr>
          <a:xfrm rot="1638578">
            <a:off x="-301858" y="743650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82111" y="926019"/>
            <a:ext cx="8523778" cy="84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6835" y="1028700"/>
            <a:ext cx="10494872" cy="7289166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0"/>
                </a:moveTo>
                <a:lnTo>
                  <a:pt x="10494872" y="0"/>
                </a:lnTo>
                <a:lnTo>
                  <a:pt x="10494872" y="7289166"/>
                </a:lnTo>
                <a:lnTo>
                  <a:pt x="0" y="7289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833558" y="6190987"/>
            <a:ext cx="10425742" cy="121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35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D87134"/>
                </a:solidFill>
                <a:latin typeface="Showcard Gothic" panose="04020904020102020604" pitchFamily="82" charset="0"/>
              </a:rPr>
              <a:t>Question 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45265" y="3042071"/>
            <a:ext cx="10933199" cy="86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4000" b="1" dirty="0">
                <a:solidFill>
                  <a:srgbClr val="414343"/>
                </a:solidFill>
                <a:latin typeface="Comic Sans MS" panose="030F0702030302020204" pitchFamily="66" charset="0"/>
              </a:rPr>
              <a:t>The person putting out fires is called a ...</a:t>
            </a:r>
          </a:p>
        </p:txBody>
      </p:sp>
      <p:sp>
        <p:nvSpPr>
          <p:cNvPr id="7" name="Freeform 7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740783" y="-480067"/>
            <a:ext cx="3234062" cy="4015201"/>
          </a:xfrm>
          <a:custGeom>
            <a:avLst/>
            <a:gdLst/>
            <a:ahLst/>
            <a:cxnLst/>
            <a:rect l="l" t="t" r="r" b="b"/>
            <a:pathLst>
              <a:path w="3234062" h="4015201">
                <a:moveTo>
                  <a:pt x="0" y="0"/>
                </a:moveTo>
                <a:lnTo>
                  <a:pt x="3234062" y="0"/>
                </a:lnTo>
                <a:lnTo>
                  <a:pt x="3234062" y="4015201"/>
                </a:lnTo>
                <a:lnTo>
                  <a:pt x="0" y="401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651140" y="1527533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80" y="0"/>
                </a:lnTo>
                <a:lnTo>
                  <a:pt x="3302280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953682" y="7221412"/>
            <a:ext cx="2540331" cy="3537169"/>
          </a:xfrm>
          <a:custGeom>
            <a:avLst/>
            <a:gdLst/>
            <a:ahLst/>
            <a:cxnLst/>
            <a:rect l="l" t="t" r="r" b="b"/>
            <a:pathLst>
              <a:path w="2540331" h="3537169">
                <a:moveTo>
                  <a:pt x="0" y="0"/>
                </a:moveTo>
                <a:lnTo>
                  <a:pt x="2540331" y="0"/>
                </a:lnTo>
                <a:lnTo>
                  <a:pt x="2540331" y="3537169"/>
                </a:lnTo>
                <a:lnTo>
                  <a:pt x="0" y="3537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7325" y="4200309"/>
            <a:ext cx="4252026" cy="5413459"/>
          </a:xfrm>
          <a:custGeom>
            <a:avLst/>
            <a:gdLst/>
            <a:ahLst/>
            <a:cxnLst/>
            <a:rect l="l" t="t" r="r" b="b"/>
            <a:pathLst>
              <a:path w="4252026" h="5413459">
                <a:moveTo>
                  <a:pt x="0" y="0"/>
                </a:moveTo>
                <a:lnTo>
                  <a:pt x="4252026" y="0"/>
                </a:lnTo>
                <a:lnTo>
                  <a:pt x="4252026" y="5413460"/>
                </a:lnTo>
                <a:lnTo>
                  <a:pt x="0" y="5413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113939" y="8164360"/>
            <a:ext cx="3585171" cy="3519986"/>
          </a:xfrm>
          <a:custGeom>
            <a:avLst/>
            <a:gdLst/>
            <a:ahLst/>
            <a:cxnLst/>
            <a:rect l="l" t="t" r="r" b="b"/>
            <a:pathLst>
              <a:path w="3585171" h="3519986">
                <a:moveTo>
                  <a:pt x="0" y="0"/>
                </a:moveTo>
                <a:lnTo>
                  <a:pt x="3585171" y="0"/>
                </a:lnTo>
                <a:lnTo>
                  <a:pt x="3585171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-766878" y="7025044"/>
            <a:ext cx="1587203" cy="1177416"/>
          </a:xfrm>
          <a:custGeom>
            <a:avLst/>
            <a:gdLst/>
            <a:ahLst/>
            <a:cxnLst/>
            <a:rect l="l" t="t" r="r" b="b"/>
            <a:pathLst>
              <a:path w="1587203" h="1177416">
                <a:moveTo>
                  <a:pt x="1587202" y="0"/>
                </a:moveTo>
                <a:lnTo>
                  <a:pt x="0" y="0"/>
                </a:lnTo>
                <a:lnTo>
                  <a:pt x="0" y="1177416"/>
                </a:lnTo>
                <a:lnTo>
                  <a:pt x="1587202" y="1177416"/>
                </a:lnTo>
                <a:lnTo>
                  <a:pt x="158720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65889">
            <a:off x="13842878" y="580008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039472" y="7458981"/>
            <a:ext cx="2275198" cy="2958295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953682" y="402872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73696" y="483334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6949752" y="4099301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0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2432" y="-603635"/>
            <a:ext cx="5722519" cy="3704031"/>
          </a:xfrm>
          <a:custGeom>
            <a:avLst/>
            <a:gdLst/>
            <a:ahLst/>
            <a:cxnLst/>
            <a:rect l="l" t="t" r="r" b="b"/>
            <a:pathLst>
              <a:path w="5722519" h="3704031">
                <a:moveTo>
                  <a:pt x="0" y="0"/>
                </a:moveTo>
                <a:lnTo>
                  <a:pt x="5722519" y="0"/>
                </a:lnTo>
                <a:lnTo>
                  <a:pt x="5722519" y="3704031"/>
                </a:lnTo>
                <a:lnTo>
                  <a:pt x="0" y="370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028700" y="1028700"/>
            <a:ext cx="10494872" cy="7289166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7289166"/>
                </a:moveTo>
                <a:lnTo>
                  <a:pt x="10494872" y="7289166"/>
                </a:lnTo>
                <a:lnTo>
                  <a:pt x="10494872" y="0"/>
                </a:lnTo>
                <a:lnTo>
                  <a:pt x="0" y="0"/>
                </a:lnTo>
                <a:lnTo>
                  <a:pt x="0" y="72891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717903"/>
            <a:ext cx="10494872" cy="1156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35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87134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sp>
        <p:nvSpPr>
          <p:cNvPr id="5" name="Freeform 5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21873" y="-771360"/>
            <a:ext cx="3692562" cy="4584445"/>
          </a:xfrm>
          <a:custGeom>
            <a:avLst/>
            <a:gdLst/>
            <a:ahLst/>
            <a:cxnLst/>
            <a:rect l="l" t="t" r="r" b="b"/>
            <a:pathLst>
              <a:path w="3692562" h="4584445">
                <a:moveTo>
                  <a:pt x="0" y="0"/>
                </a:moveTo>
                <a:lnTo>
                  <a:pt x="3692562" y="0"/>
                </a:lnTo>
                <a:lnTo>
                  <a:pt x="3692562" y="4584446"/>
                </a:lnTo>
                <a:lnTo>
                  <a:pt x="0" y="4584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985721" y="4063165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79" y="0"/>
                </a:lnTo>
                <a:lnTo>
                  <a:pt x="3302279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979727" y="4765225"/>
            <a:ext cx="8592817" cy="2066275"/>
            <a:chOff x="0" y="0"/>
            <a:chExt cx="2263129" cy="5442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3129" cy="544204"/>
            </a:xfrm>
            <a:custGeom>
              <a:avLst/>
              <a:gdLst/>
              <a:ahLst/>
              <a:cxnLst/>
              <a:rect l="l" t="t" r="r" b="b"/>
              <a:pathLst>
                <a:path w="2263129" h="544204">
                  <a:moveTo>
                    <a:pt x="45950" y="0"/>
                  </a:moveTo>
                  <a:lnTo>
                    <a:pt x="2217179" y="0"/>
                  </a:lnTo>
                  <a:cubicBezTo>
                    <a:pt x="2229366" y="0"/>
                    <a:pt x="2241053" y="4841"/>
                    <a:pt x="2249671" y="13458"/>
                  </a:cubicBezTo>
                  <a:cubicBezTo>
                    <a:pt x="2258288" y="22076"/>
                    <a:pt x="2263129" y="33763"/>
                    <a:pt x="2263129" y="45950"/>
                  </a:cubicBezTo>
                  <a:lnTo>
                    <a:pt x="2263129" y="498254"/>
                  </a:lnTo>
                  <a:cubicBezTo>
                    <a:pt x="2263129" y="523632"/>
                    <a:pt x="2242557" y="544204"/>
                    <a:pt x="2217179" y="544204"/>
                  </a:cubicBezTo>
                  <a:lnTo>
                    <a:pt x="45950" y="544204"/>
                  </a:lnTo>
                  <a:cubicBezTo>
                    <a:pt x="20572" y="544204"/>
                    <a:pt x="0" y="523632"/>
                    <a:pt x="0" y="498254"/>
                  </a:cubicBezTo>
                  <a:lnTo>
                    <a:pt x="0" y="45950"/>
                  </a:lnTo>
                  <a:cubicBezTo>
                    <a:pt x="0" y="20572"/>
                    <a:pt x="20572" y="0"/>
                    <a:pt x="45950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63129" cy="572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79727" y="4977625"/>
            <a:ext cx="8592817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00"/>
              </a:lnSpc>
            </a:pPr>
            <a:r>
              <a:rPr lang="en-US" sz="6600" b="1" spc="1600" dirty="0">
                <a:solidFill>
                  <a:srgbClr val="FFFDEF"/>
                </a:solidFill>
                <a:latin typeface="Cooper Black" panose="0208090404030B020404" pitchFamily="18" charset="0"/>
              </a:rPr>
              <a:t>FIREFIGHTER</a:t>
            </a:r>
          </a:p>
        </p:txBody>
      </p:sp>
      <p:sp>
        <p:nvSpPr>
          <p:cNvPr id="12" name="Freeform 12"/>
          <p:cNvSpPr/>
          <p:nvPr/>
        </p:nvSpPr>
        <p:spPr>
          <a:xfrm rot="-1057431">
            <a:off x="-581425" y="606683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94295" y="6048442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0482482" y="3728944"/>
            <a:ext cx="805166" cy="1011053"/>
          </a:xfrm>
          <a:custGeom>
            <a:avLst/>
            <a:gdLst/>
            <a:ahLst/>
            <a:cxnLst/>
            <a:rect l="l" t="t" r="r" b="b"/>
            <a:pathLst>
              <a:path w="805166" h="1011053">
                <a:moveTo>
                  <a:pt x="805167" y="0"/>
                </a:moveTo>
                <a:lnTo>
                  <a:pt x="0" y="0"/>
                </a:lnTo>
                <a:lnTo>
                  <a:pt x="0" y="1011053"/>
                </a:lnTo>
                <a:lnTo>
                  <a:pt x="805167" y="1011053"/>
                </a:lnTo>
                <a:lnTo>
                  <a:pt x="80516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477446" y="3795658"/>
            <a:ext cx="698908" cy="877625"/>
          </a:xfrm>
          <a:custGeom>
            <a:avLst/>
            <a:gdLst/>
            <a:ahLst/>
            <a:cxnLst/>
            <a:rect l="l" t="t" r="r" b="b"/>
            <a:pathLst>
              <a:path w="698908" h="877625">
                <a:moveTo>
                  <a:pt x="698909" y="0"/>
                </a:moveTo>
                <a:lnTo>
                  <a:pt x="0" y="0"/>
                </a:lnTo>
                <a:lnTo>
                  <a:pt x="0" y="877625"/>
                </a:lnTo>
                <a:lnTo>
                  <a:pt x="698909" y="877625"/>
                </a:lnTo>
                <a:lnTo>
                  <a:pt x="69890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6167826" y="7192497"/>
            <a:ext cx="656054" cy="823812"/>
          </a:xfrm>
          <a:custGeom>
            <a:avLst/>
            <a:gdLst/>
            <a:ahLst/>
            <a:cxnLst/>
            <a:rect l="l" t="t" r="r" b="b"/>
            <a:pathLst>
              <a:path w="656054" h="823812">
                <a:moveTo>
                  <a:pt x="656054" y="0"/>
                </a:moveTo>
                <a:lnTo>
                  <a:pt x="0" y="0"/>
                </a:lnTo>
                <a:lnTo>
                  <a:pt x="0" y="823812"/>
                </a:lnTo>
                <a:lnTo>
                  <a:pt x="656054" y="823812"/>
                </a:lnTo>
                <a:lnTo>
                  <a:pt x="65605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859999" y="8779479"/>
            <a:ext cx="6785618" cy="3688909"/>
          </a:xfrm>
          <a:custGeom>
            <a:avLst/>
            <a:gdLst/>
            <a:ahLst/>
            <a:cxnLst/>
            <a:rect l="l" t="t" r="r" b="b"/>
            <a:pathLst>
              <a:path w="6785618" h="3688909">
                <a:moveTo>
                  <a:pt x="0" y="0"/>
                </a:moveTo>
                <a:lnTo>
                  <a:pt x="6785619" y="0"/>
                </a:lnTo>
                <a:lnTo>
                  <a:pt x="6785619" y="3688909"/>
                </a:lnTo>
                <a:lnTo>
                  <a:pt x="0" y="3688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532382" y="7242540"/>
            <a:ext cx="2600599" cy="3381393"/>
          </a:xfrm>
          <a:custGeom>
            <a:avLst/>
            <a:gdLst/>
            <a:ahLst/>
            <a:cxnLst/>
            <a:rect l="l" t="t" r="r" b="b"/>
            <a:pathLst>
              <a:path w="2600599" h="3381393">
                <a:moveTo>
                  <a:pt x="0" y="0"/>
                </a:moveTo>
                <a:lnTo>
                  <a:pt x="2600599" y="0"/>
                </a:lnTo>
                <a:lnTo>
                  <a:pt x="2600599" y="3381393"/>
                </a:lnTo>
                <a:lnTo>
                  <a:pt x="0" y="3381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"/>
          <p:cNvSpPr/>
          <p:nvPr/>
        </p:nvSpPr>
        <p:spPr>
          <a:xfrm>
            <a:off x="9779540" y="3563898"/>
            <a:ext cx="5897096" cy="9382288"/>
          </a:xfrm>
          <a:custGeom>
            <a:avLst/>
            <a:gdLst/>
            <a:ahLst/>
            <a:cxnLst/>
            <a:rect l="l" t="t" r="r" b="b"/>
            <a:pathLst>
              <a:path w="2607755" h="4114800">
                <a:moveTo>
                  <a:pt x="0" y="0"/>
                </a:moveTo>
                <a:lnTo>
                  <a:pt x="2607754" y="0"/>
                </a:lnTo>
                <a:lnTo>
                  <a:pt x="260775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6835" y="1028700"/>
            <a:ext cx="10494872" cy="7289166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0"/>
                </a:moveTo>
                <a:lnTo>
                  <a:pt x="10494872" y="0"/>
                </a:lnTo>
                <a:lnTo>
                  <a:pt x="10494872" y="7289166"/>
                </a:lnTo>
                <a:lnTo>
                  <a:pt x="0" y="7289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833558" y="6190987"/>
            <a:ext cx="10425742" cy="1188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435"/>
              </a:lnSpc>
              <a:spcBef>
                <a:spcPct val="0"/>
              </a:spcBef>
            </a:pPr>
            <a:r>
              <a:rPr lang="en-US" sz="7200" u="none" dirty="0">
                <a:solidFill>
                  <a:srgbClr val="D87134"/>
                </a:solidFill>
                <a:latin typeface="Showcard Gothic" panose="04020904020102020604" pitchFamily="82" charset="0"/>
              </a:rPr>
              <a:t>Question 2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45265" y="3042071"/>
            <a:ext cx="10933199" cy="866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4000" b="1" dirty="0">
                <a:solidFill>
                  <a:srgbClr val="414343"/>
                </a:solidFill>
                <a:latin typeface="Comic Sans MS" panose="030F0702030302020204" pitchFamily="66" charset="0"/>
              </a:rPr>
              <a:t>The person writing stories is called a ...</a:t>
            </a:r>
          </a:p>
        </p:txBody>
      </p:sp>
      <p:sp>
        <p:nvSpPr>
          <p:cNvPr id="7" name="Freeform 7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740783" y="-480067"/>
            <a:ext cx="3234062" cy="4015201"/>
          </a:xfrm>
          <a:custGeom>
            <a:avLst/>
            <a:gdLst/>
            <a:ahLst/>
            <a:cxnLst/>
            <a:rect l="l" t="t" r="r" b="b"/>
            <a:pathLst>
              <a:path w="3234062" h="4015201">
                <a:moveTo>
                  <a:pt x="0" y="0"/>
                </a:moveTo>
                <a:lnTo>
                  <a:pt x="3234062" y="0"/>
                </a:lnTo>
                <a:lnTo>
                  <a:pt x="3234062" y="4015201"/>
                </a:lnTo>
                <a:lnTo>
                  <a:pt x="0" y="40152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1651140" y="1527533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80" y="0"/>
                </a:lnTo>
                <a:lnTo>
                  <a:pt x="3302280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953682" y="7221412"/>
            <a:ext cx="2540331" cy="3537169"/>
          </a:xfrm>
          <a:custGeom>
            <a:avLst/>
            <a:gdLst/>
            <a:ahLst/>
            <a:cxnLst/>
            <a:rect l="l" t="t" r="r" b="b"/>
            <a:pathLst>
              <a:path w="2540331" h="3537169">
                <a:moveTo>
                  <a:pt x="0" y="0"/>
                </a:moveTo>
                <a:lnTo>
                  <a:pt x="2540331" y="0"/>
                </a:lnTo>
                <a:lnTo>
                  <a:pt x="2540331" y="3537169"/>
                </a:lnTo>
                <a:lnTo>
                  <a:pt x="0" y="3537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7325" y="4200309"/>
            <a:ext cx="4252026" cy="5413459"/>
          </a:xfrm>
          <a:custGeom>
            <a:avLst/>
            <a:gdLst/>
            <a:ahLst/>
            <a:cxnLst/>
            <a:rect l="l" t="t" r="r" b="b"/>
            <a:pathLst>
              <a:path w="4252026" h="5413459">
                <a:moveTo>
                  <a:pt x="0" y="0"/>
                </a:moveTo>
                <a:lnTo>
                  <a:pt x="4252026" y="0"/>
                </a:lnTo>
                <a:lnTo>
                  <a:pt x="4252026" y="5413460"/>
                </a:lnTo>
                <a:lnTo>
                  <a:pt x="0" y="54134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1113939" y="8164360"/>
            <a:ext cx="3585171" cy="3519986"/>
          </a:xfrm>
          <a:custGeom>
            <a:avLst/>
            <a:gdLst/>
            <a:ahLst/>
            <a:cxnLst/>
            <a:rect l="l" t="t" r="r" b="b"/>
            <a:pathLst>
              <a:path w="3585171" h="3519986">
                <a:moveTo>
                  <a:pt x="0" y="0"/>
                </a:moveTo>
                <a:lnTo>
                  <a:pt x="3585171" y="0"/>
                </a:lnTo>
                <a:lnTo>
                  <a:pt x="3585171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-766878" y="7025044"/>
            <a:ext cx="1587203" cy="1177416"/>
          </a:xfrm>
          <a:custGeom>
            <a:avLst/>
            <a:gdLst/>
            <a:ahLst/>
            <a:cxnLst/>
            <a:rect l="l" t="t" r="r" b="b"/>
            <a:pathLst>
              <a:path w="1587203" h="1177416">
                <a:moveTo>
                  <a:pt x="1587202" y="0"/>
                </a:moveTo>
                <a:lnTo>
                  <a:pt x="0" y="0"/>
                </a:lnTo>
                <a:lnTo>
                  <a:pt x="0" y="1177416"/>
                </a:lnTo>
                <a:lnTo>
                  <a:pt x="1587202" y="1177416"/>
                </a:lnTo>
                <a:lnTo>
                  <a:pt x="158720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2165889">
            <a:off x="13842878" y="580008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039472" y="7458981"/>
            <a:ext cx="2275198" cy="2958295"/>
          </a:xfrm>
          <a:custGeom>
            <a:avLst/>
            <a:gdLst/>
            <a:ahLst/>
            <a:cxnLst/>
            <a:rect l="l" t="t" r="r" b="b"/>
            <a:pathLst>
              <a:path w="2275198" h="2958295">
                <a:moveTo>
                  <a:pt x="0" y="0"/>
                </a:moveTo>
                <a:lnTo>
                  <a:pt x="2275198" y="0"/>
                </a:lnTo>
                <a:lnTo>
                  <a:pt x="2275198" y="2958295"/>
                </a:lnTo>
                <a:lnTo>
                  <a:pt x="0" y="29582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4953682" y="4028721"/>
            <a:ext cx="1026611" cy="1289124"/>
          </a:xfrm>
          <a:custGeom>
            <a:avLst/>
            <a:gdLst/>
            <a:ahLst/>
            <a:cxnLst/>
            <a:rect l="l" t="t" r="r" b="b"/>
            <a:pathLst>
              <a:path w="1026611" h="1289124">
                <a:moveTo>
                  <a:pt x="0" y="0"/>
                </a:moveTo>
                <a:lnTo>
                  <a:pt x="1026612" y="0"/>
                </a:lnTo>
                <a:lnTo>
                  <a:pt x="1026612" y="1289124"/>
                </a:lnTo>
                <a:lnTo>
                  <a:pt x="0" y="128912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873696" y="483334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6949752" y="4099301"/>
            <a:ext cx="831562" cy="1044199"/>
          </a:xfrm>
          <a:custGeom>
            <a:avLst/>
            <a:gdLst/>
            <a:ahLst/>
            <a:cxnLst/>
            <a:rect l="l" t="t" r="r" b="b"/>
            <a:pathLst>
              <a:path w="831562" h="1044199">
                <a:moveTo>
                  <a:pt x="831562" y="0"/>
                </a:moveTo>
                <a:lnTo>
                  <a:pt x="0" y="0"/>
                </a:lnTo>
                <a:lnTo>
                  <a:pt x="0" y="1044199"/>
                </a:lnTo>
                <a:lnTo>
                  <a:pt x="831562" y="1044199"/>
                </a:lnTo>
                <a:lnTo>
                  <a:pt x="83156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16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62432" y="-603635"/>
            <a:ext cx="5722519" cy="3704031"/>
          </a:xfrm>
          <a:custGeom>
            <a:avLst/>
            <a:gdLst/>
            <a:ahLst/>
            <a:cxnLst/>
            <a:rect l="l" t="t" r="r" b="b"/>
            <a:pathLst>
              <a:path w="5722519" h="3704031">
                <a:moveTo>
                  <a:pt x="0" y="0"/>
                </a:moveTo>
                <a:lnTo>
                  <a:pt x="5722519" y="0"/>
                </a:lnTo>
                <a:lnTo>
                  <a:pt x="5722519" y="3704031"/>
                </a:lnTo>
                <a:lnTo>
                  <a:pt x="0" y="370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V="1">
            <a:off x="1028700" y="1028700"/>
            <a:ext cx="10494872" cy="7289166"/>
          </a:xfrm>
          <a:custGeom>
            <a:avLst/>
            <a:gdLst/>
            <a:ahLst/>
            <a:cxnLst/>
            <a:rect l="l" t="t" r="r" b="b"/>
            <a:pathLst>
              <a:path w="10494872" h="7289166">
                <a:moveTo>
                  <a:pt x="0" y="7289166"/>
                </a:moveTo>
                <a:lnTo>
                  <a:pt x="10494872" y="7289166"/>
                </a:lnTo>
                <a:lnTo>
                  <a:pt x="10494872" y="0"/>
                </a:lnTo>
                <a:lnTo>
                  <a:pt x="0" y="0"/>
                </a:lnTo>
                <a:lnTo>
                  <a:pt x="0" y="728916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717903"/>
            <a:ext cx="10494872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35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87134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sp>
        <p:nvSpPr>
          <p:cNvPr id="5" name="Freeform 5"/>
          <p:cNvSpPr/>
          <p:nvPr/>
        </p:nvSpPr>
        <p:spPr>
          <a:xfrm>
            <a:off x="-766878" y="9258300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6" y="0"/>
                </a:lnTo>
                <a:lnTo>
                  <a:pt x="19821756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321873" y="-771360"/>
            <a:ext cx="3692562" cy="4584445"/>
          </a:xfrm>
          <a:custGeom>
            <a:avLst/>
            <a:gdLst/>
            <a:ahLst/>
            <a:cxnLst/>
            <a:rect l="l" t="t" r="r" b="b"/>
            <a:pathLst>
              <a:path w="3692562" h="4584445">
                <a:moveTo>
                  <a:pt x="0" y="0"/>
                </a:moveTo>
                <a:lnTo>
                  <a:pt x="3692562" y="0"/>
                </a:lnTo>
                <a:lnTo>
                  <a:pt x="3692562" y="4584446"/>
                </a:lnTo>
                <a:lnTo>
                  <a:pt x="0" y="45844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985721" y="4063165"/>
            <a:ext cx="3302279" cy="1735198"/>
          </a:xfrm>
          <a:custGeom>
            <a:avLst/>
            <a:gdLst/>
            <a:ahLst/>
            <a:cxnLst/>
            <a:rect l="l" t="t" r="r" b="b"/>
            <a:pathLst>
              <a:path w="3302279" h="1735198">
                <a:moveTo>
                  <a:pt x="0" y="0"/>
                </a:moveTo>
                <a:lnTo>
                  <a:pt x="3302279" y="0"/>
                </a:lnTo>
                <a:lnTo>
                  <a:pt x="3302279" y="1735198"/>
                </a:lnTo>
                <a:lnTo>
                  <a:pt x="0" y="173519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979727" y="4765225"/>
            <a:ext cx="8592817" cy="2066275"/>
            <a:chOff x="0" y="0"/>
            <a:chExt cx="2263129" cy="54420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63129" cy="544204"/>
            </a:xfrm>
            <a:custGeom>
              <a:avLst/>
              <a:gdLst/>
              <a:ahLst/>
              <a:cxnLst/>
              <a:rect l="l" t="t" r="r" b="b"/>
              <a:pathLst>
                <a:path w="2263129" h="544204">
                  <a:moveTo>
                    <a:pt x="45950" y="0"/>
                  </a:moveTo>
                  <a:lnTo>
                    <a:pt x="2217179" y="0"/>
                  </a:lnTo>
                  <a:cubicBezTo>
                    <a:pt x="2229366" y="0"/>
                    <a:pt x="2241053" y="4841"/>
                    <a:pt x="2249671" y="13458"/>
                  </a:cubicBezTo>
                  <a:cubicBezTo>
                    <a:pt x="2258288" y="22076"/>
                    <a:pt x="2263129" y="33763"/>
                    <a:pt x="2263129" y="45950"/>
                  </a:cubicBezTo>
                  <a:lnTo>
                    <a:pt x="2263129" y="498254"/>
                  </a:lnTo>
                  <a:cubicBezTo>
                    <a:pt x="2263129" y="523632"/>
                    <a:pt x="2242557" y="544204"/>
                    <a:pt x="2217179" y="544204"/>
                  </a:cubicBezTo>
                  <a:lnTo>
                    <a:pt x="45950" y="544204"/>
                  </a:lnTo>
                  <a:cubicBezTo>
                    <a:pt x="20572" y="544204"/>
                    <a:pt x="0" y="523632"/>
                    <a:pt x="0" y="498254"/>
                  </a:cubicBezTo>
                  <a:lnTo>
                    <a:pt x="0" y="45950"/>
                  </a:lnTo>
                  <a:cubicBezTo>
                    <a:pt x="0" y="20572"/>
                    <a:pt x="20572" y="0"/>
                    <a:pt x="45950" y="0"/>
                  </a:cubicBezTo>
                  <a:close/>
                </a:path>
              </a:pathLst>
            </a:custGeom>
            <a:solidFill>
              <a:srgbClr val="E4864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263129" cy="5727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979727" y="5082429"/>
            <a:ext cx="8592817" cy="143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00"/>
              </a:lnSpc>
            </a:pPr>
            <a:r>
              <a:rPr lang="en-US" sz="6600" b="1" spc="1600" dirty="0">
                <a:solidFill>
                  <a:srgbClr val="FFFDEF"/>
                </a:solidFill>
                <a:latin typeface="Cooper Black" panose="0208090404030B020404" pitchFamily="18" charset="0"/>
              </a:rPr>
              <a:t>WRITER</a:t>
            </a:r>
          </a:p>
        </p:txBody>
      </p:sp>
      <p:sp>
        <p:nvSpPr>
          <p:cNvPr id="12" name="Freeform 12"/>
          <p:cNvSpPr/>
          <p:nvPr/>
        </p:nvSpPr>
        <p:spPr>
          <a:xfrm rot="-1057431">
            <a:off x="-581425" y="606683"/>
            <a:ext cx="5515559" cy="1193366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294295" y="6048442"/>
            <a:ext cx="3930010" cy="4868256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H="1">
            <a:off x="10482482" y="3728944"/>
            <a:ext cx="805166" cy="1011053"/>
          </a:xfrm>
          <a:custGeom>
            <a:avLst/>
            <a:gdLst/>
            <a:ahLst/>
            <a:cxnLst/>
            <a:rect l="l" t="t" r="r" b="b"/>
            <a:pathLst>
              <a:path w="805166" h="1011053">
                <a:moveTo>
                  <a:pt x="805167" y="0"/>
                </a:moveTo>
                <a:lnTo>
                  <a:pt x="0" y="0"/>
                </a:lnTo>
                <a:lnTo>
                  <a:pt x="0" y="1011053"/>
                </a:lnTo>
                <a:lnTo>
                  <a:pt x="805167" y="1011053"/>
                </a:lnTo>
                <a:lnTo>
                  <a:pt x="80516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H="1">
            <a:off x="1477446" y="3795658"/>
            <a:ext cx="698908" cy="877625"/>
          </a:xfrm>
          <a:custGeom>
            <a:avLst/>
            <a:gdLst/>
            <a:ahLst/>
            <a:cxnLst/>
            <a:rect l="l" t="t" r="r" b="b"/>
            <a:pathLst>
              <a:path w="698908" h="877625">
                <a:moveTo>
                  <a:pt x="698909" y="0"/>
                </a:moveTo>
                <a:lnTo>
                  <a:pt x="0" y="0"/>
                </a:lnTo>
                <a:lnTo>
                  <a:pt x="0" y="877625"/>
                </a:lnTo>
                <a:lnTo>
                  <a:pt x="698909" y="877625"/>
                </a:lnTo>
                <a:lnTo>
                  <a:pt x="698909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flipH="1">
            <a:off x="6167826" y="7192497"/>
            <a:ext cx="656054" cy="823812"/>
          </a:xfrm>
          <a:custGeom>
            <a:avLst/>
            <a:gdLst/>
            <a:ahLst/>
            <a:cxnLst/>
            <a:rect l="l" t="t" r="r" b="b"/>
            <a:pathLst>
              <a:path w="656054" h="823812">
                <a:moveTo>
                  <a:pt x="656054" y="0"/>
                </a:moveTo>
                <a:lnTo>
                  <a:pt x="0" y="0"/>
                </a:lnTo>
                <a:lnTo>
                  <a:pt x="0" y="823812"/>
                </a:lnTo>
                <a:lnTo>
                  <a:pt x="656054" y="823812"/>
                </a:lnTo>
                <a:lnTo>
                  <a:pt x="656054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859999" y="8779479"/>
            <a:ext cx="6785618" cy="3688909"/>
          </a:xfrm>
          <a:custGeom>
            <a:avLst/>
            <a:gdLst/>
            <a:ahLst/>
            <a:cxnLst/>
            <a:rect l="l" t="t" r="r" b="b"/>
            <a:pathLst>
              <a:path w="6785618" h="3688909">
                <a:moveTo>
                  <a:pt x="0" y="0"/>
                </a:moveTo>
                <a:lnTo>
                  <a:pt x="6785619" y="0"/>
                </a:lnTo>
                <a:lnTo>
                  <a:pt x="6785619" y="3688909"/>
                </a:lnTo>
                <a:lnTo>
                  <a:pt x="0" y="368890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-532382" y="7242540"/>
            <a:ext cx="2600599" cy="3381393"/>
          </a:xfrm>
          <a:custGeom>
            <a:avLst/>
            <a:gdLst/>
            <a:ahLst/>
            <a:cxnLst/>
            <a:rect l="l" t="t" r="r" b="b"/>
            <a:pathLst>
              <a:path w="2600599" h="3381393">
                <a:moveTo>
                  <a:pt x="0" y="0"/>
                </a:moveTo>
                <a:lnTo>
                  <a:pt x="2600599" y="0"/>
                </a:lnTo>
                <a:lnTo>
                  <a:pt x="2600599" y="3381393"/>
                </a:lnTo>
                <a:lnTo>
                  <a:pt x="0" y="33813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3"/>
          <p:cNvSpPr/>
          <p:nvPr/>
        </p:nvSpPr>
        <p:spPr>
          <a:xfrm>
            <a:off x="8643533" y="3846513"/>
            <a:ext cx="7820717" cy="9180852"/>
          </a:xfrm>
          <a:custGeom>
            <a:avLst/>
            <a:gdLst/>
            <a:ahLst/>
            <a:cxnLst/>
            <a:rect l="l" t="t" r="r" b="b"/>
            <a:pathLst>
              <a:path w="3080957" h="4114800">
                <a:moveTo>
                  <a:pt x="0" y="0"/>
                </a:moveTo>
                <a:lnTo>
                  <a:pt x="3080957" y="0"/>
                </a:lnTo>
                <a:lnTo>
                  <a:pt x="30809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12686" y="-476542"/>
            <a:ext cx="3922484" cy="2061087"/>
          </a:xfrm>
          <a:custGeom>
            <a:avLst/>
            <a:gdLst/>
            <a:ahLst/>
            <a:cxnLst/>
            <a:rect l="l" t="t" r="r" b="b"/>
            <a:pathLst>
              <a:path w="3922484" h="2061087">
                <a:moveTo>
                  <a:pt x="0" y="0"/>
                </a:moveTo>
                <a:lnTo>
                  <a:pt x="3922483" y="0"/>
                </a:lnTo>
                <a:lnTo>
                  <a:pt x="3922483" y="2061087"/>
                </a:lnTo>
                <a:lnTo>
                  <a:pt x="0" y="2061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223468" y="742093"/>
            <a:ext cx="11372563" cy="8229600"/>
          </a:xfrm>
          <a:custGeom>
            <a:avLst/>
            <a:gdLst/>
            <a:ahLst/>
            <a:cxnLst/>
            <a:rect l="l" t="t" r="r" b="b"/>
            <a:pathLst>
              <a:path w="11372563" h="8229600">
                <a:moveTo>
                  <a:pt x="0" y="0"/>
                </a:moveTo>
                <a:lnTo>
                  <a:pt x="11372563" y="0"/>
                </a:lnTo>
                <a:lnTo>
                  <a:pt x="113725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7177736" y="3141139"/>
            <a:ext cx="9648228" cy="4097974"/>
            <a:chOff x="0" y="0"/>
            <a:chExt cx="6002962" cy="254968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02962" cy="2549689"/>
            </a:xfrm>
            <a:custGeom>
              <a:avLst/>
              <a:gdLst/>
              <a:ahLst/>
              <a:cxnLst/>
              <a:rect l="l" t="t" r="r" b="b"/>
              <a:pathLst>
                <a:path w="6002962" h="2549689">
                  <a:moveTo>
                    <a:pt x="0" y="0"/>
                  </a:moveTo>
                  <a:lnTo>
                    <a:pt x="6002962" y="0"/>
                  </a:lnTo>
                  <a:lnTo>
                    <a:pt x="6002962" y="2549689"/>
                  </a:lnTo>
                  <a:lnTo>
                    <a:pt x="0" y="2549689"/>
                  </a:ln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6002962" cy="2578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177736" y="1399400"/>
            <a:ext cx="9648228" cy="1202003"/>
            <a:chOff x="0" y="0"/>
            <a:chExt cx="2541097" cy="3165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41097" cy="316577"/>
            </a:xfrm>
            <a:custGeom>
              <a:avLst/>
              <a:gdLst/>
              <a:ahLst/>
              <a:cxnLst/>
              <a:rect l="l" t="t" r="r" b="b"/>
              <a:pathLst>
                <a:path w="2541097" h="316577">
                  <a:moveTo>
                    <a:pt x="40923" y="0"/>
                  </a:moveTo>
                  <a:lnTo>
                    <a:pt x="2500174" y="0"/>
                  </a:lnTo>
                  <a:cubicBezTo>
                    <a:pt x="2522775" y="0"/>
                    <a:pt x="2541097" y="18322"/>
                    <a:pt x="2541097" y="40923"/>
                  </a:cubicBezTo>
                  <a:lnTo>
                    <a:pt x="2541097" y="275654"/>
                  </a:lnTo>
                  <a:cubicBezTo>
                    <a:pt x="2541097" y="286507"/>
                    <a:pt x="2536786" y="296916"/>
                    <a:pt x="2529111" y="304591"/>
                  </a:cubicBezTo>
                  <a:cubicBezTo>
                    <a:pt x="2521436" y="312265"/>
                    <a:pt x="2511027" y="316577"/>
                    <a:pt x="2500174" y="316577"/>
                  </a:cubicBezTo>
                  <a:lnTo>
                    <a:pt x="40923" y="316577"/>
                  </a:lnTo>
                  <a:cubicBezTo>
                    <a:pt x="30070" y="316577"/>
                    <a:pt x="19661" y="312265"/>
                    <a:pt x="11986" y="304591"/>
                  </a:cubicBezTo>
                  <a:cubicBezTo>
                    <a:pt x="4312" y="296916"/>
                    <a:pt x="0" y="286507"/>
                    <a:pt x="0" y="275654"/>
                  </a:cubicBezTo>
                  <a:lnTo>
                    <a:pt x="0" y="40923"/>
                  </a:lnTo>
                  <a:cubicBezTo>
                    <a:pt x="0" y="30070"/>
                    <a:pt x="4312" y="19661"/>
                    <a:pt x="11986" y="11986"/>
                  </a:cubicBezTo>
                  <a:cubicBezTo>
                    <a:pt x="19661" y="4312"/>
                    <a:pt x="30070" y="0"/>
                    <a:pt x="40923" y="0"/>
                  </a:cubicBez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2541097" cy="345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490557" y="5013107"/>
            <a:ext cx="1306368" cy="1286544"/>
            <a:chOff x="0" y="0"/>
            <a:chExt cx="344064" cy="3388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979884" y="5013107"/>
            <a:ext cx="1306368" cy="1286544"/>
          </a:xfrm>
          <a:custGeom>
            <a:avLst/>
            <a:gdLst/>
            <a:ahLst/>
            <a:cxnLst/>
            <a:rect l="l" t="t" r="r" b="b"/>
            <a:pathLst>
              <a:path w="344064" h="338843">
                <a:moveTo>
                  <a:pt x="169421" y="0"/>
                </a:moveTo>
                <a:lnTo>
                  <a:pt x="174643" y="0"/>
                </a:lnTo>
                <a:cubicBezTo>
                  <a:pt x="268212" y="0"/>
                  <a:pt x="344064" y="75853"/>
                  <a:pt x="344064" y="169421"/>
                </a:cubicBezTo>
                <a:lnTo>
                  <a:pt x="344064" y="169421"/>
                </a:lnTo>
                <a:cubicBezTo>
                  <a:pt x="344064" y="214355"/>
                  <a:pt x="326214" y="257448"/>
                  <a:pt x="294442" y="289221"/>
                </a:cubicBezTo>
                <a:cubicBezTo>
                  <a:pt x="262669" y="320993"/>
                  <a:pt x="219576" y="338843"/>
                  <a:pt x="174643" y="338843"/>
                </a:cubicBezTo>
                <a:lnTo>
                  <a:pt x="169421" y="338843"/>
                </a:lnTo>
                <a:cubicBezTo>
                  <a:pt x="75853" y="338843"/>
                  <a:pt x="0" y="262990"/>
                  <a:pt x="0" y="169421"/>
                </a:cubicBezTo>
                <a:lnTo>
                  <a:pt x="0" y="169421"/>
                </a:lnTo>
                <a:cubicBezTo>
                  <a:pt x="0" y="75853"/>
                  <a:pt x="75853" y="0"/>
                  <a:pt x="169421" y="0"/>
                </a:cubicBezTo>
                <a:close/>
              </a:path>
            </a:pathLst>
          </a:custGeom>
          <a:solidFill>
            <a:srgbClr val="758F53"/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4979884" y="4904611"/>
            <a:ext cx="1306368" cy="139504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241"/>
              </a:lnSpc>
            </a:pPr>
            <a:endParaRPr/>
          </a:p>
        </p:txBody>
      </p:sp>
      <p:sp>
        <p:nvSpPr>
          <p:cNvPr id="16" name="Freeform 16"/>
          <p:cNvSpPr/>
          <p:nvPr/>
        </p:nvSpPr>
        <p:spPr>
          <a:xfrm>
            <a:off x="-588746" y="9588047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7" y="0"/>
                </a:lnTo>
                <a:lnTo>
                  <a:pt x="19821757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7533246" y="3238500"/>
            <a:ext cx="8753007" cy="914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5400" b="1" dirty="0">
                <a:solidFill>
                  <a:srgbClr val="414343"/>
                </a:solidFill>
                <a:latin typeface="Comic Sans MS" panose="030F0702030302020204" pitchFamily="66" charset="0"/>
              </a:rPr>
              <a:t>Guess the word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7533246" y="5013107"/>
            <a:ext cx="1306368" cy="1286544"/>
            <a:chOff x="0" y="0"/>
            <a:chExt cx="344064" cy="3388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7533246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D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0513886" y="5013107"/>
            <a:ext cx="1306368" cy="1286544"/>
            <a:chOff x="0" y="0"/>
            <a:chExt cx="344064" cy="338843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003213" y="5013107"/>
            <a:ext cx="1306368" cy="1286544"/>
            <a:chOff x="0" y="0"/>
            <a:chExt cx="344064" cy="33884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511901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latin typeface="Cooper Black" panose="0208090404030B020404" pitchFamily="18" charset="0"/>
              </a:rPr>
              <a:t>C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001851" y="5244016"/>
            <a:ext cx="13057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latin typeface="Cooper Black" panose="0208090404030B020404" pitchFamily="18" charset="0"/>
              </a:rPr>
              <a:t>T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979884" y="5244016"/>
            <a:ext cx="1299963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latin typeface="Cooper Black" panose="0208090404030B020404" pitchFamily="18" charset="0"/>
              </a:rPr>
              <a:t>R</a:t>
            </a:r>
          </a:p>
        </p:txBody>
      </p:sp>
      <p:sp>
        <p:nvSpPr>
          <p:cNvPr id="31" name="Freeform 31"/>
          <p:cNvSpPr/>
          <p:nvPr/>
        </p:nvSpPr>
        <p:spPr>
          <a:xfrm>
            <a:off x="-3161393" y="-895584"/>
            <a:ext cx="7433630" cy="4960258"/>
          </a:xfrm>
          <a:custGeom>
            <a:avLst/>
            <a:gdLst/>
            <a:ahLst/>
            <a:cxnLst/>
            <a:rect l="l" t="t" r="r" b="b"/>
            <a:pathLst>
              <a:path w="7433630" h="4960258">
                <a:moveTo>
                  <a:pt x="0" y="0"/>
                </a:moveTo>
                <a:lnTo>
                  <a:pt x="7433630" y="0"/>
                </a:lnTo>
                <a:lnTo>
                  <a:pt x="7433630" y="4960258"/>
                </a:lnTo>
                <a:lnTo>
                  <a:pt x="0" y="4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3421488" y="6103560"/>
            <a:ext cx="5369939" cy="5272304"/>
          </a:xfrm>
          <a:custGeom>
            <a:avLst/>
            <a:gdLst/>
            <a:ahLst/>
            <a:cxnLst/>
            <a:rect l="l" t="t" r="r" b="b"/>
            <a:pathLst>
              <a:path w="5369939" h="5272304">
                <a:moveTo>
                  <a:pt x="0" y="0"/>
                </a:moveTo>
                <a:lnTo>
                  <a:pt x="5369939" y="0"/>
                </a:lnTo>
                <a:lnTo>
                  <a:pt x="5369939" y="5272304"/>
                </a:lnTo>
                <a:lnTo>
                  <a:pt x="0" y="52723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6279848" y="6103560"/>
            <a:ext cx="2008152" cy="4400334"/>
          </a:xfrm>
          <a:custGeom>
            <a:avLst/>
            <a:gdLst/>
            <a:ahLst/>
            <a:cxnLst/>
            <a:rect l="l" t="t" r="r" b="b"/>
            <a:pathLst>
              <a:path w="2008152" h="4400334">
                <a:moveTo>
                  <a:pt x="0" y="0"/>
                </a:moveTo>
                <a:lnTo>
                  <a:pt x="2008152" y="0"/>
                </a:lnTo>
                <a:lnTo>
                  <a:pt x="2008152" y="4400334"/>
                </a:lnTo>
                <a:lnTo>
                  <a:pt x="0" y="44003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flipH="1">
            <a:off x="242216" y="1028700"/>
            <a:ext cx="6773458" cy="14111370"/>
          </a:xfrm>
          <a:custGeom>
            <a:avLst/>
            <a:gdLst/>
            <a:ahLst/>
            <a:cxnLst/>
            <a:rect l="l" t="t" r="r" b="b"/>
            <a:pathLst>
              <a:path w="6773458" h="14111370">
                <a:moveTo>
                  <a:pt x="6773458" y="0"/>
                </a:moveTo>
                <a:lnTo>
                  <a:pt x="0" y="0"/>
                </a:lnTo>
                <a:lnTo>
                  <a:pt x="0" y="14111370"/>
                </a:lnTo>
                <a:lnTo>
                  <a:pt x="6773458" y="14111370"/>
                </a:lnTo>
                <a:lnTo>
                  <a:pt x="6773458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flipH="1">
            <a:off x="4921137" y="372135"/>
            <a:ext cx="1045729" cy="1313129"/>
          </a:xfrm>
          <a:custGeom>
            <a:avLst/>
            <a:gdLst/>
            <a:ahLst/>
            <a:cxnLst/>
            <a:rect l="l" t="t" r="r" b="b"/>
            <a:pathLst>
              <a:path w="1045729" h="1313129">
                <a:moveTo>
                  <a:pt x="1045728" y="0"/>
                </a:moveTo>
                <a:lnTo>
                  <a:pt x="0" y="0"/>
                </a:lnTo>
                <a:lnTo>
                  <a:pt x="0" y="1313130"/>
                </a:lnTo>
                <a:lnTo>
                  <a:pt x="1045728" y="1313130"/>
                </a:lnTo>
                <a:lnTo>
                  <a:pt x="1045728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7177736" y="1489050"/>
            <a:ext cx="9648228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70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758F53"/>
                </a:solidFill>
                <a:latin typeface="Showcard Gothic" panose="04020904020102020604" pitchFamily="82" charset="0"/>
              </a:rPr>
              <a:t>QUESTION 3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9022573" y="5013107"/>
            <a:ext cx="1306368" cy="1286544"/>
            <a:chOff x="0" y="0"/>
            <a:chExt cx="344064" cy="338843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212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88746" y="9588047"/>
            <a:ext cx="19821757" cy="3766134"/>
          </a:xfrm>
          <a:custGeom>
            <a:avLst/>
            <a:gdLst/>
            <a:ahLst/>
            <a:cxnLst/>
            <a:rect l="l" t="t" r="r" b="b"/>
            <a:pathLst>
              <a:path w="19821757" h="3766134">
                <a:moveTo>
                  <a:pt x="0" y="0"/>
                </a:moveTo>
                <a:lnTo>
                  <a:pt x="19821757" y="0"/>
                </a:lnTo>
                <a:lnTo>
                  <a:pt x="19821757" y="3766134"/>
                </a:lnTo>
                <a:lnTo>
                  <a:pt x="0" y="37661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3716270" y="7239113"/>
            <a:ext cx="5077402" cy="4985086"/>
          </a:xfrm>
          <a:custGeom>
            <a:avLst/>
            <a:gdLst/>
            <a:ahLst/>
            <a:cxnLst/>
            <a:rect l="l" t="t" r="r" b="b"/>
            <a:pathLst>
              <a:path w="5077402" h="4985086">
                <a:moveTo>
                  <a:pt x="0" y="0"/>
                </a:moveTo>
                <a:lnTo>
                  <a:pt x="5077402" y="0"/>
                </a:lnTo>
                <a:lnTo>
                  <a:pt x="5077402" y="4985086"/>
                </a:lnTo>
                <a:lnTo>
                  <a:pt x="0" y="49850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932542" y="-60685"/>
            <a:ext cx="3922484" cy="2061087"/>
          </a:xfrm>
          <a:custGeom>
            <a:avLst/>
            <a:gdLst/>
            <a:ahLst/>
            <a:cxnLst/>
            <a:rect l="l" t="t" r="r" b="b"/>
            <a:pathLst>
              <a:path w="3922484" h="2061087">
                <a:moveTo>
                  <a:pt x="3922484" y="0"/>
                </a:moveTo>
                <a:lnTo>
                  <a:pt x="0" y="0"/>
                </a:lnTo>
                <a:lnTo>
                  <a:pt x="0" y="2061087"/>
                </a:lnTo>
                <a:lnTo>
                  <a:pt x="3922484" y="2061087"/>
                </a:lnTo>
                <a:lnTo>
                  <a:pt x="392248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696305" y="742093"/>
            <a:ext cx="11372563" cy="8229600"/>
          </a:xfrm>
          <a:custGeom>
            <a:avLst/>
            <a:gdLst/>
            <a:ahLst/>
            <a:cxnLst/>
            <a:rect l="l" t="t" r="r" b="b"/>
            <a:pathLst>
              <a:path w="11372563" h="8229600">
                <a:moveTo>
                  <a:pt x="0" y="0"/>
                </a:moveTo>
                <a:lnTo>
                  <a:pt x="11372563" y="0"/>
                </a:lnTo>
                <a:lnTo>
                  <a:pt x="1137256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558472" y="3173050"/>
            <a:ext cx="9648228" cy="4097974"/>
            <a:chOff x="0" y="0"/>
            <a:chExt cx="6002962" cy="254968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02962" cy="2549689"/>
            </a:xfrm>
            <a:custGeom>
              <a:avLst/>
              <a:gdLst/>
              <a:ahLst/>
              <a:cxnLst/>
              <a:rect l="l" t="t" r="r" b="b"/>
              <a:pathLst>
                <a:path w="6002962" h="2549689">
                  <a:moveTo>
                    <a:pt x="0" y="0"/>
                  </a:moveTo>
                  <a:lnTo>
                    <a:pt x="6002962" y="0"/>
                  </a:lnTo>
                  <a:lnTo>
                    <a:pt x="6002962" y="2549689"/>
                  </a:lnTo>
                  <a:lnTo>
                    <a:pt x="0" y="2549689"/>
                  </a:ln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6002962" cy="2578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58472" y="1422203"/>
            <a:ext cx="9648228" cy="1202003"/>
            <a:chOff x="0" y="0"/>
            <a:chExt cx="2541097" cy="31657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41097" cy="316577"/>
            </a:xfrm>
            <a:custGeom>
              <a:avLst/>
              <a:gdLst/>
              <a:ahLst/>
              <a:cxnLst/>
              <a:rect l="l" t="t" r="r" b="b"/>
              <a:pathLst>
                <a:path w="2541097" h="316577">
                  <a:moveTo>
                    <a:pt x="40923" y="0"/>
                  </a:moveTo>
                  <a:lnTo>
                    <a:pt x="2500174" y="0"/>
                  </a:lnTo>
                  <a:cubicBezTo>
                    <a:pt x="2522775" y="0"/>
                    <a:pt x="2541097" y="18322"/>
                    <a:pt x="2541097" y="40923"/>
                  </a:cubicBezTo>
                  <a:lnTo>
                    <a:pt x="2541097" y="275654"/>
                  </a:lnTo>
                  <a:cubicBezTo>
                    <a:pt x="2541097" y="286507"/>
                    <a:pt x="2536786" y="296916"/>
                    <a:pt x="2529111" y="304591"/>
                  </a:cubicBezTo>
                  <a:cubicBezTo>
                    <a:pt x="2521436" y="312265"/>
                    <a:pt x="2511027" y="316577"/>
                    <a:pt x="2500174" y="316577"/>
                  </a:cubicBezTo>
                  <a:lnTo>
                    <a:pt x="40923" y="316577"/>
                  </a:lnTo>
                  <a:cubicBezTo>
                    <a:pt x="30070" y="316577"/>
                    <a:pt x="19661" y="312265"/>
                    <a:pt x="11986" y="304591"/>
                  </a:cubicBezTo>
                  <a:cubicBezTo>
                    <a:pt x="4312" y="296916"/>
                    <a:pt x="0" y="286507"/>
                    <a:pt x="0" y="275654"/>
                  </a:cubicBezTo>
                  <a:lnTo>
                    <a:pt x="0" y="40923"/>
                  </a:lnTo>
                  <a:cubicBezTo>
                    <a:pt x="0" y="30070"/>
                    <a:pt x="4312" y="19661"/>
                    <a:pt x="11986" y="11986"/>
                  </a:cubicBezTo>
                  <a:cubicBezTo>
                    <a:pt x="19661" y="4312"/>
                    <a:pt x="30070" y="0"/>
                    <a:pt x="40923" y="0"/>
                  </a:cubicBezTo>
                  <a:close/>
                </a:path>
              </a:pathLst>
            </a:custGeom>
            <a:solidFill>
              <a:srgbClr val="FFFD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2541097" cy="3451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63394" y="5028934"/>
            <a:ext cx="1306368" cy="1286544"/>
            <a:chOff x="0" y="0"/>
            <a:chExt cx="344064" cy="3388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52722" y="5028934"/>
            <a:ext cx="1306368" cy="1286544"/>
            <a:chOff x="0" y="0"/>
            <a:chExt cx="344064" cy="33884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006083" y="5028934"/>
            <a:ext cx="1306368" cy="1286544"/>
            <a:chOff x="0" y="0"/>
            <a:chExt cx="344064" cy="3388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986723" y="5028934"/>
            <a:ext cx="1306368" cy="1286544"/>
            <a:chOff x="0" y="0"/>
            <a:chExt cx="344064" cy="33884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476050" y="5028934"/>
            <a:ext cx="1306368" cy="1286544"/>
            <a:chOff x="0" y="0"/>
            <a:chExt cx="344064" cy="3388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495410" y="5028934"/>
            <a:ext cx="1306368" cy="1286544"/>
            <a:chOff x="0" y="0"/>
            <a:chExt cx="344064" cy="33884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44064" cy="338843"/>
            </a:xfrm>
            <a:custGeom>
              <a:avLst/>
              <a:gdLst/>
              <a:ahLst/>
              <a:cxnLst/>
              <a:rect l="l" t="t" r="r" b="b"/>
              <a:pathLst>
                <a:path w="344064" h="338843">
                  <a:moveTo>
                    <a:pt x="169421" y="0"/>
                  </a:moveTo>
                  <a:lnTo>
                    <a:pt x="174643" y="0"/>
                  </a:lnTo>
                  <a:cubicBezTo>
                    <a:pt x="268212" y="0"/>
                    <a:pt x="344064" y="75853"/>
                    <a:pt x="344064" y="169421"/>
                  </a:cubicBezTo>
                  <a:lnTo>
                    <a:pt x="344064" y="169421"/>
                  </a:lnTo>
                  <a:cubicBezTo>
                    <a:pt x="344064" y="214355"/>
                    <a:pt x="326214" y="257448"/>
                    <a:pt x="294442" y="289221"/>
                  </a:cubicBezTo>
                  <a:cubicBezTo>
                    <a:pt x="262669" y="320993"/>
                    <a:pt x="219576" y="338843"/>
                    <a:pt x="174643" y="338843"/>
                  </a:cubicBezTo>
                  <a:lnTo>
                    <a:pt x="169421" y="338843"/>
                  </a:lnTo>
                  <a:cubicBezTo>
                    <a:pt x="75853" y="338843"/>
                    <a:pt x="0" y="262990"/>
                    <a:pt x="0" y="169421"/>
                  </a:cubicBezTo>
                  <a:lnTo>
                    <a:pt x="0" y="169421"/>
                  </a:lnTo>
                  <a:cubicBezTo>
                    <a:pt x="0" y="75853"/>
                    <a:pt x="75853" y="0"/>
                    <a:pt x="169421" y="0"/>
                  </a:cubicBezTo>
                  <a:close/>
                </a:path>
              </a:pathLst>
            </a:custGeom>
            <a:solidFill>
              <a:srgbClr val="758F5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344064" cy="367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1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537874" y="1485900"/>
            <a:ext cx="9689424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b="1" dirty="0">
                <a:solidFill>
                  <a:srgbClr val="758F53"/>
                </a:solidFill>
                <a:latin typeface="Comic Sans MS" panose="030F0702030302020204" pitchFamily="66" charset="0"/>
              </a:rPr>
              <a:t>THE ANSWER IS...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006083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 dirty="0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D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495410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84738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C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6474688" y="5244016"/>
            <a:ext cx="1305747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963394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O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452722" y="5244016"/>
            <a:ext cx="1306368" cy="884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864"/>
              </a:lnSpc>
              <a:spcBef>
                <a:spcPct val="0"/>
              </a:spcBef>
            </a:pPr>
            <a:r>
              <a:rPr lang="en-US" sz="4903" b="1">
                <a:solidFill>
                  <a:srgbClr val="FFFD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R</a:t>
            </a:r>
          </a:p>
        </p:txBody>
      </p:sp>
      <p:sp>
        <p:nvSpPr>
          <p:cNvPr id="38" name="Freeform 38"/>
          <p:cNvSpPr/>
          <p:nvPr/>
        </p:nvSpPr>
        <p:spPr>
          <a:xfrm>
            <a:off x="14009660" y="-1080729"/>
            <a:ext cx="7433630" cy="4960258"/>
          </a:xfrm>
          <a:custGeom>
            <a:avLst/>
            <a:gdLst/>
            <a:ahLst/>
            <a:cxnLst/>
            <a:rect l="l" t="t" r="r" b="b"/>
            <a:pathLst>
              <a:path w="7433630" h="4960258">
                <a:moveTo>
                  <a:pt x="0" y="0"/>
                </a:moveTo>
                <a:lnTo>
                  <a:pt x="7433630" y="0"/>
                </a:lnTo>
                <a:lnTo>
                  <a:pt x="7433630" y="4960258"/>
                </a:lnTo>
                <a:lnTo>
                  <a:pt x="0" y="49602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40"/>
          <p:cNvSpPr/>
          <p:nvPr/>
        </p:nvSpPr>
        <p:spPr>
          <a:xfrm>
            <a:off x="15717526" y="6418201"/>
            <a:ext cx="3390739" cy="4721283"/>
          </a:xfrm>
          <a:custGeom>
            <a:avLst/>
            <a:gdLst/>
            <a:ahLst/>
            <a:cxnLst/>
            <a:rect l="l" t="t" r="r" b="b"/>
            <a:pathLst>
              <a:path w="3390739" h="4721283">
                <a:moveTo>
                  <a:pt x="0" y="0"/>
                </a:moveTo>
                <a:lnTo>
                  <a:pt x="3390739" y="0"/>
                </a:lnTo>
                <a:lnTo>
                  <a:pt x="3390739" y="4721283"/>
                </a:lnTo>
                <a:lnTo>
                  <a:pt x="0" y="47212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12276889" y="372135"/>
            <a:ext cx="1045729" cy="1313129"/>
          </a:xfrm>
          <a:custGeom>
            <a:avLst/>
            <a:gdLst/>
            <a:ahLst/>
            <a:cxnLst/>
            <a:rect l="l" t="t" r="r" b="b"/>
            <a:pathLst>
              <a:path w="1045729" h="1313129">
                <a:moveTo>
                  <a:pt x="0" y="0"/>
                </a:moveTo>
                <a:lnTo>
                  <a:pt x="1045729" y="0"/>
                </a:lnTo>
                <a:lnTo>
                  <a:pt x="1045729" y="1313130"/>
                </a:lnTo>
                <a:lnTo>
                  <a:pt x="0" y="13131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1801</TotalTime>
  <Words>575</Words>
  <Application>Microsoft Office PowerPoint</Application>
  <PresentationFormat>Custom</PresentationFormat>
  <Paragraphs>156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Copperplate Gothic Bold</vt:lpstr>
      <vt:lpstr>Times New Roman</vt:lpstr>
      <vt:lpstr>Gliker</vt:lpstr>
      <vt:lpstr>Arial</vt:lpstr>
      <vt:lpstr>Showcard Gothic</vt:lpstr>
      <vt:lpstr>KG Primary Penmanship</vt:lpstr>
      <vt:lpstr>Comic Sans MS</vt:lpstr>
      <vt:lpstr>Berlin Sans FB Demi</vt:lpstr>
      <vt:lpstr>Jumble</vt:lpstr>
      <vt:lpstr>Smile Font TH Bold</vt:lpstr>
      <vt:lpstr>Bauhaus 93</vt:lpstr>
      <vt:lpstr>Calibri</vt:lpstr>
      <vt:lpstr>Broadway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Administrator</cp:lastModifiedBy>
  <cp:revision>130</cp:revision>
  <dcterms:created xsi:type="dcterms:W3CDTF">2006-08-16T00:00:00Z</dcterms:created>
  <dcterms:modified xsi:type="dcterms:W3CDTF">2025-04-03T14:56:54Z</dcterms:modified>
  <dc:identifier>DAF0T6VNcfU</dc:identifier>
</cp:coreProperties>
</file>