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620" r:id="rId2"/>
    <p:sldId id="258" r:id="rId3"/>
    <p:sldId id="496" r:id="rId4"/>
    <p:sldId id="507" r:id="rId5"/>
    <p:sldId id="508" r:id="rId6"/>
    <p:sldId id="509" r:id="rId7"/>
    <p:sldId id="510" r:id="rId8"/>
    <p:sldId id="463" r:id="rId9"/>
    <p:sldId id="406" r:id="rId10"/>
    <p:sldId id="259" r:id="rId11"/>
    <p:sldId id="477" r:id="rId12"/>
    <p:sldId id="478" r:id="rId13"/>
    <p:sldId id="479" r:id="rId14"/>
    <p:sldId id="416" r:id="rId15"/>
    <p:sldId id="417" r:id="rId16"/>
    <p:sldId id="407" r:id="rId17"/>
    <p:sldId id="481" r:id="rId18"/>
    <p:sldId id="466" r:id="rId19"/>
    <p:sldId id="265" r:id="rId20"/>
    <p:sldId id="480" r:id="rId21"/>
    <p:sldId id="482" r:id="rId22"/>
    <p:sldId id="483" r:id="rId23"/>
    <p:sldId id="427" r:id="rId24"/>
    <p:sldId id="408" r:id="rId25"/>
    <p:sldId id="264" r:id="rId26"/>
    <p:sldId id="487" r:id="rId27"/>
    <p:sldId id="428" r:id="rId28"/>
    <p:sldId id="429" r:id="rId29"/>
    <p:sldId id="488" r:id="rId30"/>
    <p:sldId id="489" r:id="rId31"/>
    <p:sldId id="432" r:id="rId32"/>
    <p:sldId id="409" r:id="rId33"/>
    <p:sldId id="490" r:id="rId34"/>
    <p:sldId id="514" r:id="rId35"/>
    <p:sldId id="491" r:id="rId36"/>
    <p:sldId id="492" r:id="rId37"/>
    <p:sldId id="493" r:id="rId38"/>
    <p:sldId id="260" r:id="rId39"/>
    <p:sldId id="261" r:id="rId40"/>
    <p:sldId id="262" r:id="rId41"/>
    <p:sldId id="263" r:id="rId42"/>
    <p:sldId id="494" r:id="rId43"/>
    <p:sldId id="495" r:id="rId44"/>
    <p:sldId id="266" r:id="rId45"/>
    <p:sldId id="268" r:id="rId46"/>
  </p:sldIdLst>
  <p:sldSz cx="18288000" cy="10287000"/>
  <p:notesSz cx="6858000" cy="9144000"/>
  <p:embeddedFontLst>
    <p:embeddedFont>
      <p:font typeface="Abadi Extra Light" panose="020B0204020104020204" pitchFamily="34" charset="0"/>
      <p:regular r:id="rId48"/>
    </p:embeddedFont>
    <p:embeddedFont>
      <p:font typeface="Aharoni" panose="02010803020104030203" pitchFamily="2" charset="-79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Congenial" panose="020B0604020202020204" charset="0"/>
      <p:regular r:id="rId58"/>
      <p:bold r:id="rId59"/>
      <p:italic r:id="rId60"/>
      <p:boldItalic r:id="rId61"/>
    </p:embeddedFont>
    <p:embeddedFont>
      <p:font typeface="Congenial Black" panose="020B0604020202020204" charset="0"/>
      <p:bold r:id="rId62"/>
      <p:boldItalic r:id="rId63"/>
    </p:embeddedFont>
    <p:embeddedFont>
      <p:font typeface="Dreaming Outloud Pro" panose="020B0604020202020204" charset="0"/>
      <p:regular r:id="rId64"/>
      <p:italic r:id="rId65"/>
    </p:embeddedFont>
    <p:embeddedFont>
      <p:font typeface="FrankRuehl" panose="020E0503060101010101" pitchFamily="34" charset="-79"/>
      <p:regular r:id="rId66"/>
    </p:embeddedFont>
    <p:embeddedFont>
      <p:font typeface="Gill Sans Nova Cond XBd" panose="020B0A06020104020203" pitchFamily="34" charset="0"/>
      <p:bold r:id="rId67"/>
      <p:boldItalic r:id="rId68"/>
    </p:embeddedFont>
    <p:embeddedFont>
      <p:font typeface="Hero" panose="020B0604020202020204" charset="0"/>
      <p:regular r:id="rId69"/>
    </p:embeddedFont>
    <p:embeddedFont>
      <p:font typeface="Modern Love" panose="04090805081005020601" pitchFamily="82" charset="0"/>
      <p:regular r:id="rId70"/>
    </p:embeddedFont>
    <p:embeddedFont>
      <p:font typeface="StoryBook Rough" panose="020B0604020202020204" charset="0"/>
      <p:regular r:id="rId71"/>
    </p:embeddedFont>
    <p:embeddedFont>
      <p:font typeface="Tahoma" panose="020B0604030504040204" pitchFamily="34" charset="0"/>
      <p:regular r:id="rId72"/>
      <p:bold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1" autoAdjust="0"/>
    <p:restoredTop sz="84789" autoAdjust="0"/>
  </p:normalViewPr>
  <p:slideViewPr>
    <p:cSldViewPr>
      <p:cViewPr varScale="1">
        <p:scale>
          <a:sx n="64" d="100"/>
          <a:sy n="64" d="100"/>
        </p:scale>
        <p:origin x="10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17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4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2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37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50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68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07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36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52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2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6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25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numbers to move to the Question slides.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2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8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50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82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7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5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audio" Target="../media/audio6.wav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audio" Target="../media/audio6.wav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audio" Target="../media/audio6.wav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5.png"/><Relationship Id="rId21" Type="http://schemas.openxmlformats.org/officeDocument/2006/relationships/image" Target="../media/image51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audio" Target="../media/audio5.wav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6.png"/><Relationship Id="rId15" Type="http://schemas.openxmlformats.org/officeDocument/2006/relationships/image" Target="../media/image45.gif"/><Relationship Id="rId23" Type="http://schemas.openxmlformats.org/officeDocument/2006/relationships/image" Target="../media/image53.svg"/><Relationship Id="rId10" Type="http://schemas.openxmlformats.org/officeDocument/2006/relationships/image" Target="../media/image40.svg"/><Relationship Id="rId19" Type="http://schemas.openxmlformats.org/officeDocument/2006/relationships/image" Target="../media/image49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png"/><Relationship Id="rId27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microsoft.com/office/2007/relationships/media" Target="../media/media5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svg"/><Relationship Id="rId12" Type="http://schemas.openxmlformats.org/officeDocument/2006/relationships/image" Target="../media/image83.png"/><Relationship Id="rId17" Type="http://schemas.openxmlformats.org/officeDocument/2006/relationships/image" Target="../media/image14.png"/><Relationship Id="rId2" Type="http://schemas.openxmlformats.org/officeDocument/2006/relationships/audio" Target="../media/media6.mp3"/><Relationship Id="rId16" Type="http://schemas.openxmlformats.org/officeDocument/2006/relationships/image" Target="../media/image87.png"/><Relationship Id="rId1" Type="http://schemas.microsoft.com/office/2007/relationships/media" Target="../media/media6.mp3"/><Relationship Id="rId6" Type="http://schemas.openxmlformats.org/officeDocument/2006/relationships/image" Target="../media/image79.png"/><Relationship Id="rId11" Type="http://schemas.openxmlformats.org/officeDocument/2006/relationships/image" Target="../media/image40.svg"/><Relationship Id="rId5" Type="http://schemas.openxmlformats.org/officeDocument/2006/relationships/image" Target="../media/image78.png"/><Relationship Id="rId15" Type="http://schemas.openxmlformats.org/officeDocument/2006/relationships/image" Target="../media/image86.sv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2.svg"/><Relationship Id="rId1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71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70.png"/><Relationship Id="rId5" Type="http://schemas.openxmlformats.org/officeDocument/2006/relationships/audio" Target="../media/audio6.wav"/><Relationship Id="rId15" Type="http://schemas.openxmlformats.org/officeDocument/2006/relationships/image" Target="../media/image14.png"/><Relationship Id="rId10" Type="http://schemas.openxmlformats.org/officeDocument/2006/relationships/image" Target="../media/image67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6.png"/><Relationship Id="rId14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microsoft.com/office/2007/relationships/media" Target="../media/media5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67.svg"/><Relationship Id="rId5" Type="http://schemas.openxmlformats.org/officeDocument/2006/relationships/audio" Target="../media/audio6.wav"/><Relationship Id="rId15" Type="http://schemas.openxmlformats.org/officeDocument/2006/relationships/image" Target="../media/image73.sv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7.svg"/><Relationship Id="rId3" Type="http://schemas.openxmlformats.org/officeDocument/2006/relationships/audio" Target="../media/audio6.wav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audio" Target="../media/audio7.wav"/><Relationship Id="rId9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5.png"/><Relationship Id="rId21" Type="http://schemas.openxmlformats.org/officeDocument/2006/relationships/image" Target="../media/image51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audio" Target="../media/audio5.wav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6.png"/><Relationship Id="rId15" Type="http://schemas.openxmlformats.org/officeDocument/2006/relationships/image" Target="../media/image45.gif"/><Relationship Id="rId23" Type="http://schemas.openxmlformats.org/officeDocument/2006/relationships/image" Target="../media/image53.svg"/><Relationship Id="rId10" Type="http://schemas.openxmlformats.org/officeDocument/2006/relationships/image" Target="../media/image40.svg"/><Relationship Id="rId19" Type="http://schemas.openxmlformats.org/officeDocument/2006/relationships/image" Target="../media/image49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png"/><Relationship Id="rId27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svg"/><Relationship Id="rId12" Type="http://schemas.openxmlformats.org/officeDocument/2006/relationships/image" Target="../media/image1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2.svg"/><Relationship Id="rId1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svg"/><Relationship Id="rId12" Type="http://schemas.openxmlformats.org/officeDocument/2006/relationships/image" Target="../media/image1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92.svg"/><Relationship Id="rId1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11" Type="http://schemas.openxmlformats.org/officeDocument/2006/relationships/image" Target="../media/image14.png"/><Relationship Id="rId5" Type="http://schemas.openxmlformats.org/officeDocument/2006/relationships/image" Target="../media/image88.png"/><Relationship Id="rId10" Type="http://schemas.openxmlformats.org/officeDocument/2006/relationships/image" Target="../media/image10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9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11" Type="http://schemas.openxmlformats.org/officeDocument/2006/relationships/image" Target="../media/image101.png"/><Relationship Id="rId5" Type="http://schemas.openxmlformats.org/officeDocument/2006/relationships/image" Target="../media/image8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2" Type="http://schemas.microsoft.com/office/2007/relationships/media" Target="../media/media7.mp3"/><Relationship Id="rId16" Type="http://schemas.openxmlformats.org/officeDocument/2006/relationships/image" Target="../media/image98.png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pn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2.svg"/><Relationship Id="rId1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5.png"/><Relationship Id="rId21" Type="http://schemas.openxmlformats.org/officeDocument/2006/relationships/image" Target="../media/image51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audio" Target="../media/audio5.wav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6.png"/><Relationship Id="rId15" Type="http://schemas.openxmlformats.org/officeDocument/2006/relationships/image" Target="../media/image45.gif"/><Relationship Id="rId23" Type="http://schemas.openxmlformats.org/officeDocument/2006/relationships/image" Target="../media/image53.svg"/><Relationship Id="rId10" Type="http://schemas.openxmlformats.org/officeDocument/2006/relationships/image" Target="../media/image40.svg"/><Relationship Id="rId19" Type="http://schemas.openxmlformats.org/officeDocument/2006/relationships/image" Target="../media/image49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png"/><Relationship Id="rId27" Type="http://schemas.openxmlformats.org/officeDocument/2006/relationships/audio" Target="../media/audio5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05.svg"/><Relationship Id="rId3" Type="http://schemas.openxmlformats.org/officeDocument/2006/relationships/image" Target="../media/image17.jpeg"/><Relationship Id="rId7" Type="http://schemas.openxmlformats.org/officeDocument/2006/relationships/image" Target="../media/image103.svg"/><Relationship Id="rId12" Type="http://schemas.openxmlformats.org/officeDocument/2006/relationships/image" Target="../media/image104.png"/><Relationship Id="rId2" Type="http://schemas.openxmlformats.org/officeDocument/2006/relationships/audio" Target="../media/audio8.wav"/><Relationship Id="rId16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25.svg"/><Relationship Id="rId5" Type="http://schemas.openxmlformats.org/officeDocument/2006/relationships/image" Target="../media/image23.svg"/><Relationship Id="rId15" Type="http://schemas.openxmlformats.org/officeDocument/2006/relationships/image" Target="../media/image107.sv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Relationship Id="rId1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gif"/><Relationship Id="rId13" Type="http://schemas.openxmlformats.org/officeDocument/2006/relationships/slide" Target="slide42.xml"/><Relationship Id="rId18" Type="http://schemas.openxmlformats.org/officeDocument/2006/relationships/slide" Target="slide37.xml"/><Relationship Id="rId3" Type="http://schemas.openxmlformats.org/officeDocument/2006/relationships/control" Target="../activeX/activeX2.xml"/><Relationship Id="rId7" Type="http://schemas.openxmlformats.org/officeDocument/2006/relationships/image" Target="../media/image109.png"/><Relationship Id="rId12" Type="http://schemas.openxmlformats.org/officeDocument/2006/relationships/slide" Target="slide41.xml"/><Relationship Id="rId17" Type="http://schemas.openxmlformats.org/officeDocument/2006/relationships/slide" Target="slide38.xml"/><Relationship Id="rId2" Type="http://schemas.openxmlformats.org/officeDocument/2006/relationships/control" Target="../activeX/activeX1.xml"/><Relationship Id="rId16" Type="http://schemas.openxmlformats.org/officeDocument/2006/relationships/slide" Target="slide39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7.wav"/><Relationship Id="rId11" Type="http://schemas.openxmlformats.org/officeDocument/2006/relationships/slide" Target="slide40.xml"/><Relationship Id="rId24" Type="http://schemas.openxmlformats.org/officeDocument/2006/relationships/audio" Target="../media/audio7.wav"/><Relationship Id="rId5" Type="http://schemas.openxmlformats.org/officeDocument/2006/relationships/notesSlide" Target="../notesSlides/notesSlide24.xml"/><Relationship Id="rId15" Type="http://schemas.openxmlformats.org/officeDocument/2006/relationships/slide" Target="slide44.xml"/><Relationship Id="rId10" Type="http://schemas.openxmlformats.org/officeDocument/2006/relationships/slide" Target="slide36.xml"/><Relationship Id="rId19" Type="http://schemas.openxmlformats.org/officeDocument/2006/relationships/image" Target="../media/image108.wmf"/><Relationship Id="rId4" Type="http://schemas.openxmlformats.org/officeDocument/2006/relationships/slideLayout" Target="../slideLayouts/slideLayout7.xml"/><Relationship Id="rId9" Type="http://schemas.openxmlformats.org/officeDocument/2006/relationships/slide" Target="slide35.xml"/><Relationship Id="rId14" Type="http://schemas.openxmlformats.org/officeDocument/2006/relationships/slide" Target="slide4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117.png"/><Relationship Id="rId3" Type="http://schemas.openxmlformats.org/officeDocument/2006/relationships/image" Target="../media/image17.jpeg"/><Relationship Id="rId21" Type="http://schemas.openxmlformats.org/officeDocument/2006/relationships/slide" Target="slide34.xml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image" Target="../media/image1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23" Type="http://schemas.openxmlformats.org/officeDocument/2006/relationships/image" Target="../media/image121.svg"/><Relationship Id="rId10" Type="http://schemas.openxmlformats.org/officeDocument/2006/relationships/image" Target="../media/image113.png"/><Relationship Id="rId19" Type="http://schemas.openxmlformats.org/officeDocument/2006/relationships/image" Target="../media/image118.png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Relationship Id="rId22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122.png"/><Relationship Id="rId3" Type="http://schemas.openxmlformats.org/officeDocument/2006/relationships/image" Target="../media/image17.jpeg"/><Relationship Id="rId21" Type="http://schemas.openxmlformats.org/officeDocument/2006/relationships/slide" Target="slide34.xml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image" Target="../media/image1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23" Type="http://schemas.openxmlformats.org/officeDocument/2006/relationships/image" Target="../media/image121.svg"/><Relationship Id="rId10" Type="http://schemas.openxmlformats.org/officeDocument/2006/relationships/image" Target="../media/image113.png"/><Relationship Id="rId19" Type="http://schemas.openxmlformats.org/officeDocument/2006/relationships/image" Target="../media/image123.png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Relationship Id="rId22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125.png"/><Relationship Id="rId3" Type="http://schemas.openxmlformats.org/officeDocument/2006/relationships/image" Target="../media/image17.jpeg"/><Relationship Id="rId21" Type="http://schemas.openxmlformats.org/officeDocument/2006/relationships/image" Target="../media/image120.png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10" Type="http://schemas.openxmlformats.org/officeDocument/2006/relationships/image" Target="../media/image113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Relationship Id="rId22" Type="http://schemas.openxmlformats.org/officeDocument/2006/relationships/image" Target="../media/image12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127.png"/><Relationship Id="rId3" Type="http://schemas.openxmlformats.org/officeDocument/2006/relationships/image" Target="../media/image17.jpeg"/><Relationship Id="rId21" Type="http://schemas.openxmlformats.org/officeDocument/2006/relationships/image" Target="../media/image130.svg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24" Type="http://schemas.openxmlformats.org/officeDocument/2006/relationships/image" Target="../media/image121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23" Type="http://schemas.openxmlformats.org/officeDocument/2006/relationships/image" Target="../media/image120.png"/><Relationship Id="rId10" Type="http://schemas.openxmlformats.org/officeDocument/2006/relationships/image" Target="../media/image113.png"/><Relationship Id="rId19" Type="http://schemas.openxmlformats.org/officeDocument/2006/relationships/image" Target="../media/image128.svg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Relationship Id="rId22" Type="http://schemas.openxmlformats.org/officeDocument/2006/relationships/slide" Target="slide3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131.png"/><Relationship Id="rId3" Type="http://schemas.openxmlformats.org/officeDocument/2006/relationships/image" Target="../media/image17.jpeg"/><Relationship Id="rId21" Type="http://schemas.openxmlformats.org/officeDocument/2006/relationships/slide" Target="slide34.xml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image" Target="../media/image1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23" Type="http://schemas.openxmlformats.org/officeDocument/2006/relationships/image" Target="../media/image121.svg"/><Relationship Id="rId10" Type="http://schemas.openxmlformats.org/officeDocument/2006/relationships/image" Target="../media/image113.png"/><Relationship Id="rId19" Type="http://schemas.openxmlformats.org/officeDocument/2006/relationships/image" Target="../media/image132.png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Relationship Id="rId22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audio" Target="../media/media2.mp3"/><Relationship Id="rId21" Type="http://schemas.openxmlformats.org/officeDocument/2006/relationships/image" Target="../media/image26.png"/><Relationship Id="rId7" Type="http://schemas.openxmlformats.org/officeDocument/2006/relationships/audio" Target="../media/audio4.wav"/><Relationship Id="rId12" Type="http://schemas.openxmlformats.org/officeDocument/2006/relationships/image" Target="../media/image16.wmf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gif"/><Relationship Id="rId20" Type="http://schemas.openxmlformats.org/officeDocument/2006/relationships/image" Target="../media/image25.svg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0.png"/><Relationship Id="rId23" Type="http://schemas.openxmlformats.org/officeDocument/2006/relationships/image" Target="../media/image28.svg"/><Relationship Id="rId10" Type="http://schemas.openxmlformats.org/officeDocument/2006/relationships/image" Target="../media/image17.jpeg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134.png"/><Relationship Id="rId3" Type="http://schemas.openxmlformats.org/officeDocument/2006/relationships/image" Target="../media/image17.jpeg"/><Relationship Id="rId21" Type="http://schemas.openxmlformats.org/officeDocument/2006/relationships/slide" Target="slide34.xml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image" Target="../media/image1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23" Type="http://schemas.openxmlformats.org/officeDocument/2006/relationships/image" Target="../media/image121.svg"/><Relationship Id="rId10" Type="http://schemas.openxmlformats.org/officeDocument/2006/relationships/image" Target="../media/image113.png"/><Relationship Id="rId19" Type="http://schemas.openxmlformats.org/officeDocument/2006/relationships/image" Target="../media/image135.png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Relationship Id="rId22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21" Type="http://schemas.openxmlformats.org/officeDocument/2006/relationships/image" Target="../media/image138.svg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24" Type="http://schemas.openxmlformats.org/officeDocument/2006/relationships/image" Target="../media/image121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23" Type="http://schemas.openxmlformats.org/officeDocument/2006/relationships/image" Target="../media/image120.png"/><Relationship Id="rId10" Type="http://schemas.openxmlformats.org/officeDocument/2006/relationships/image" Target="../media/image113.png"/><Relationship Id="rId19" Type="http://schemas.openxmlformats.org/officeDocument/2006/relationships/image" Target="../media/image33.svg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Relationship Id="rId22" Type="http://schemas.openxmlformats.org/officeDocument/2006/relationships/slide" Target="slide3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139.png"/><Relationship Id="rId3" Type="http://schemas.openxmlformats.org/officeDocument/2006/relationships/image" Target="../media/image17.jpeg"/><Relationship Id="rId21" Type="http://schemas.openxmlformats.org/officeDocument/2006/relationships/image" Target="../media/image121.svg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10" Type="http://schemas.openxmlformats.org/officeDocument/2006/relationships/image" Target="../media/image113.png"/><Relationship Id="rId19" Type="http://schemas.openxmlformats.org/officeDocument/2006/relationships/slide" Target="slide34.xml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140.png"/><Relationship Id="rId3" Type="http://schemas.openxmlformats.org/officeDocument/2006/relationships/image" Target="../media/image17.jpeg"/><Relationship Id="rId21" Type="http://schemas.openxmlformats.org/officeDocument/2006/relationships/image" Target="../media/image120.png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10" Type="http://schemas.openxmlformats.org/officeDocument/2006/relationships/image" Target="../media/image113.png"/><Relationship Id="rId19" Type="http://schemas.openxmlformats.org/officeDocument/2006/relationships/image" Target="../media/image141.svg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Relationship Id="rId22" Type="http://schemas.openxmlformats.org/officeDocument/2006/relationships/image" Target="../media/image121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28.svg"/><Relationship Id="rId18" Type="http://schemas.openxmlformats.org/officeDocument/2006/relationships/image" Target="../media/image142.png"/><Relationship Id="rId3" Type="http://schemas.openxmlformats.org/officeDocument/2006/relationships/image" Target="../media/image17.jpeg"/><Relationship Id="rId21" Type="http://schemas.openxmlformats.org/officeDocument/2006/relationships/image" Target="../media/image145.svg"/><Relationship Id="rId7" Type="http://schemas.openxmlformats.org/officeDocument/2006/relationships/image" Target="../media/image105.svg"/><Relationship Id="rId12" Type="http://schemas.openxmlformats.org/officeDocument/2006/relationships/image" Target="../media/image27.png"/><Relationship Id="rId17" Type="http://schemas.openxmlformats.org/officeDocument/2006/relationships/image" Target="../media/image116.svg"/><Relationship Id="rId2" Type="http://schemas.openxmlformats.org/officeDocument/2006/relationships/audio" Target="../media/audio7.wav"/><Relationship Id="rId16" Type="http://schemas.openxmlformats.org/officeDocument/2006/relationships/image" Target="../media/image115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4.svg"/><Relationship Id="rId24" Type="http://schemas.openxmlformats.org/officeDocument/2006/relationships/image" Target="../media/image121.svg"/><Relationship Id="rId5" Type="http://schemas.openxmlformats.org/officeDocument/2006/relationships/image" Target="../media/image112.svg"/><Relationship Id="rId15" Type="http://schemas.openxmlformats.org/officeDocument/2006/relationships/image" Target="../media/image25.svg"/><Relationship Id="rId23" Type="http://schemas.openxmlformats.org/officeDocument/2006/relationships/image" Target="../media/image120.png"/><Relationship Id="rId10" Type="http://schemas.openxmlformats.org/officeDocument/2006/relationships/image" Target="../media/image113.png"/><Relationship Id="rId19" Type="http://schemas.openxmlformats.org/officeDocument/2006/relationships/image" Target="../media/image143.svg"/><Relationship Id="rId4" Type="http://schemas.openxmlformats.org/officeDocument/2006/relationships/image" Target="../media/image111.png"/><Relationship Id="rId9" Type="http://schemas.openxmlformats.org/officeDocument/2006/relationships/image" Target="../media/image107.svg"/><Relationship Id="rId14" Type="http://schemas.openxmlformats.org/officeDocument/2006/relationships/image" Target="../media/image24.png"/><Relationship Id="rId22" Type="http://schemas.openxmlformats.org/officeDocument/2006/relationships/slide" Target="slide3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47.svg"/><Relationship Id="rId3" Type="http://schemas.openxmlformats.org/officeDocument/2006/relationships/image" Target="../media/image17.jpeg"/><Relationship Id="rId7" Type="http://schemas.openxmlformats.org/officeDocument/2006/relationships/image" Target="../media/image28.svg"/><Relationship Id="rId12" Type="http://schemas.openxmlformats.org/officeDocument/2006/relationships/image" Target="../media/image146.png"/><Relationship Id="rId17" Type="http://schemas.openxmlformats.org/officeDocument/2006/relationships/image" Target="../media/image114.svg"/><Relationship Id="rId2" Type="http://schemas.openxmlformats.org/officeDocument/2006/relationships/audio" Target="../media/audio5.wav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05.svg"/><Relationship Id="rId5" Type="http://schemas.openxmlformats.org/officeDocument/2006/relationships/image" Target="../media/image112.svg"/><Relationship Id="rId15" Type="http://schemas.openxmlformats.org/officeDocument/2006/relationships/image" Target="../media/image107.svg"/><Relationship Id="rId10" Type="http://schemas.openxmlformats.org/officeDocument/2006/relationships/image" Target="../media/image104.png"/><Relationship Id="rId4" Type="http://schemas.openxmlformats.org/officeDocument/2006/relationships/image" Target="../media/image111.png"/><Relationship Id="rId9" Type="http://schemas.openxmlformats.org/officeDocument/2006/relationships/image" Target="../media/image25.svg"/><Relationship Id="rId1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audio" Target="../media/media2.mp3"/><Relationship Id="rId21" Type="http://schemas.openxmlformats.org/officeDocument/2006/relationships/image" Target="../media/image24.png"/><Relationship Id="rId7" Type="http://schemas.openxmlformats.org/officeDocument/2006/relationships/audio" Target="../media/audio4.wav"/><Relationship Id="rId12" Type="http://schemas.openxmlformats.org/officeDocument/2006/relationships/image" Target="../media/image16.wmf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gif"/><Relationship Id="rId20" Type="http://schemas.openxmlformats.org/officeDocument/2006/relationships/image" Target="../media/image28.svg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.bin"/><Relationship Id="rId24" Type="http://schemas.openxmlformats.org/officeDocument/2006/relationships/image" Target="../media/image30.sv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0.png"/><Relationship Id="rId23" Type="http://schemas.openxmlformats.org/officeDocument/2006/relationships/image" Target="../media/image29.png"/><Relationship Id="rId10" Type="http://schemas.openxmlformats.org/officeDocument/2006/relationships/image" Target="../media/image17.jpe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audio" Target="../media/media2.mp3"/><Relationship Id="rId21" Type="http://schemas.openxmlformats.org/officeDocument/2006/relationships/image" Target="../media/image24.png"/><Relationship Id="rId7" Type="http://schemas.openxmlformats.org/officeDocument/2006/relationships/audio" Target="../media/audio4.wav"/><Relationship Id="rId12" Type="http://schemas.openxmlformats.org/officeDocument/2006/relationships/image" Target="../media/image16.wmf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gif"/><Relationship Id="rId20" Type="http://schemas.openxmlformats.org/officeDocument/2006/relationships/image" Target="../media/image28.svg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0.png"/><Relationship Id="rId23" Type="http://schemas.openxmlformats.org/officeDocument/2006/relationships/image" Target="../media/image31.png"/><Relationship Id="rId10" Type="http://schemas.openxmlformats.org/officeDocument/2006/relationships/image" Target="../media/image17.jpe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9.gif"/><Relationship Id="rId18" Type="http://schemas.openxmlformats.org/officeDocument/2006/relationships/image" Target="../media/image27.png"/><Relationship Id="rId3" Type="http://schemas.openxmlformats.org/officeDocument/2006/relationships/audio" Target="../media/media2.mp3"/><Relationship Id="rId21" Type="http://schemas.openxmlformats.org/officeDocument/2006/relationships/image" Target="../media/image25.svg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3.wav"/><Relationship Id="rId11" Type="http://schemas.openxmlformats.org/officeDocument/2006/relationships/image" Target="../media/image16.wmf"/><Relationship Id="rId24" Type="http://schemas.openxmlformats.org/officeDocument/2006/relationships/image" Target="../media/image34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1.gif"/><Relationship Id="rId23" Type="http://schemas.openxmlformats.org/officeDocument/2006/relationships/image" Target="../media/image33.sv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openxmlformats.org/officeDocument/2006/relationships/image" Target="../media/image20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5.png"/><Relationship Id="rId21" Type="http://schemas.openxmlformats.org/officeDocument/2006/relationships/image" Target="../media/image51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audio" Target="../media/audio5.wav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6.png"/><Relationship Id="rId15" Type="http://schemas.openxmlformats.org/officeDocument/2006/relationships/image" Target="../media/image45.gif"/><Relationship Id="rId23" Type="http://schemas.openxmlformats.org/officeDocument/2006/relationships/image" Target="../media/image53.svg"/><Relationship Id="rId10" Type="http://schemas.openxmlformats.org/officeDocument/2006/relationships/image" Target="../media/image40.svg"/><Relationship Id="rId19" Type="http://schemas.openxmlformats.org/officeDocument/2006/relationships/image" Target="../media/image49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png"/><Relationship Id="rId27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5466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8: IN OUR CLASSROOM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 (1, 2, 3)</a:t>
            </a:r>
          </a:p>
          <a:p>
            <a:pPr algn="ctr">
              <a:lnSpc>
                <a:spcPct val="150000"/>
              </a:lnSpc>
            </a:pP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33" y="-26925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53000" y="316176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39319" y="8597448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4196" y="8979826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2A37E-C61C-06F3-75E9-3F7731C0FD78}"/>
              </a:ext>
            </a:extLst>
          </p:cNvPr>
          <p:cNvGrpSpPr/>
          <p:nvPr/>
        </p:nvGrpSpPr>
        <p:grpSpPr>
          <a:xfrm>
            <a:off x="646090" y="5122932"/>
            <a:ext cx="17068800" cy="2337622"/>
            <a:chOff x="646090" y="5122932"/>
            <a:chExt cx="17068800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CC7205C-9D12-F9A7-4E3D-F483E09E499F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EDB99-8FB0-3D11-8C7B-31AF68AE0275}"/>
                </a:ext>
              </a:extLst>
            </p:cNvPr>
            <p:cNvSpPr/>
            <p:nvPr/>
          </p:nvSpPr>
          <p:spPr>
            <a:xfrm>
              <a:off x="1156411" y="5450072"/>
              <a:ext cx="161962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The picture is above the window.</a:t>
              </a:r>
            </a:p>
          </p:txBody>
        </p:sp>
      </p:grpSp>
      <p:pic>
        <p:nvPicPr>
          <p:cNvPr id="17" name="Track 83">
            <a:hlinkClick r:id="" action="ppaction://media"/>
            <a:extLst>
              <a:ext uri="{FF2B5EF4-FFF2-40B4-BE49-F238E27FC236}">
                <a16:creationId xmlns:a16="http://schemas.microsoft.com/office/drawing/2014/main" id="{744584E4-F52B-C567-36E9-D23D668E57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10" end="1459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30071" y="2595489"/>
            <a:ext cx="1570037" cy="15700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7AFE-DED3-8A78-AEE7-415D7348E8DC}"/>
              </a:ext>
            </a:extLst>
          </p:cNvPr>
          <p:cNvGrpSpPr/>
          <p:nvPr/>
        </p:nvGrpSpPr>
        <p:grpSpPr>
          <a:xfrm>
            <a:off x="4736192" y="2384034"/>
            <a:ext cx="8458200" cy="2210183"/>
            <a:chOff x="4736192" y="2384034"/>
            <a:chExt cx="8458200" cy="22101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2A83A4-28F1-B374-680D-536D8AECB203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160FF3-C20B-467E-095A-5AAA8C79063D}"/>
                </a:ext>
              </a:extLst>
            </p:cNvPr>
            <p:cNvSpPr/>
            <p:nvPr/>
          </p:nvSpPr>
          <p:spPr>
            <a:xfrm>
              <a:off x="6592722" y="2449484"/>
              <a:ext cx="4745140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above</a:t>
              </a:r>
            </a:p>
          </p:txBody>
        </p:sp>
      </p:grpSp>
      <p:pic>
        <p:nvPicPr>
          <p:cNvPr id="22" name="Track 83">
            <a:hlinkClick r:id="" action="ppaction://media"/>
            <a:extLst>
              <a:ext uri="{FF2B5EF4-FFF2-40B4-BE49-F238E27FC236}">
                <a16:creationId xmlns:a16="http://schemas.microsoft.com/office/drawing/2014/main" id="{F518315B-962D-2A3A-1ED3-74A07796A2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18" end="9840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30070" y="5676900"/>
            <a:ext cx="1570037" cy="157003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FEDCE4-21B3-A655-DD0B-991F939AF5EC}"/>
              </a:ext>
            </a:extLst>
          </p:cNvPr>
          <p:cNvSpPr/>
          <p:nvPr/>
        </p:nvSpPr>
        <p:spPr>
          <a:xfrm>
            <a:off x="7066936" y="2408434"/>
            <a:ext cx="1641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96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6600" b="1" cap="none" spc="0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C099C9-5BCE-9F9F-8F1F-47DA4A9B191E}"/>
              </a:ext>
            </a:extLst>
          </p:cNvPr>
          <p:cNvSpPr/>
          <p:nvPr/>
        </p:nvSpPr>
        <p:spPr>
          <a:xfrm>
            <a:off x="7887898" y="5215504"/>
            <a:ext cx="1641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96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6600" b="1" cap="none" spc="0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537014" y="226649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39319" y="8597448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4196" y="8979826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2A37E-C61C-06F3-75E9-3F7731C0FD78}"/>
              </a:ext>
            </a:extLst>
          </p:cNvPr>
          <p:cNvGrpSpPr/>
          <p:nvPr/>
        </p:nvGrpSpPr>
        <p:grpSpPr>
          <a:xfrm>
            <a:off x="646090" y="5122932"/>
            <a:ext cx="17068800" cy="2337622"/>
            <a:chOff x="646090" y="5122932"/>
            <a:chExt cx="17068800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CC7205C-9D12-F9A7-4E3D-F483E09E499F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EDB99-8FB0-3D11-8C7B-31AF68AE0275}"/>
                </a:ext>
              </a:extLst>
            </p:cNvPr>
            <p:cNvSpPr/>
            <p:nvPr/>
          </p:nvSpPr>
          <p:spPr>
            <a:xfrm>
              <a:off x="1156411" y="5450072"/>
              <a:ext cx="161962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The picture is above the window.</a:t>
              </a:r>
            </a:p>
          </p:txBody>
        </p:sp>
      </p:grpSp>
      <p:pic>
        <p:nvPicPr>
          <p:cNvPr id="17" name="Track 83">
            <a:hlinkClick r:id="" action="ppaction://media"/>
            <a:extLst>
              <a:ext uri="{FF2B5EF4-FFF2-40B4-BE49-F238E27FC236}">
                <a16:creationId xmlns:a16="http://schemas.microsoft.com/office/drawing/2014/main" id="{744584E4-F52B-C567-36E9-D23D668E57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10" end="1459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30071" y="2595489"/>
            <a:ext cx="1570037" cy="15700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7AFE-DED3-8A78-AEE7-415D7348E8DC}"/>
              </a:ext>
            </a:extLst>
          </p:cNvPr>
          <p:cNvGrpSpPr/>
          <p:nvPr/>
        </p:nvGrpSpPr>
        <p:grpSpPr>
          <a:xfrm>
            <a:off x="4736192" y="2384034"/>
            <a:ext cx="8458200" cy="2210183"/>
            <a:chOff x="4736192" y="2384034"/>
            <a:chExt cx="8458200" cy="22101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2A83A4-28F1-B374-680D-536D8AECB203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160FF3-C20B-467E-095A-5AAA8C79063D}"/>
                </a:ext>
              </a:extLst>
            </p:cNvPr>
            <p:cNvSpPr/>
            <p:nvPr/>
          </p:nvSpPr>
          <p:spPr>
            <a:xfrm>
              <a:off x="6592722" y="2449484"/>
              <a:ext cx="4745140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above</a:t>
              </a:r>
            </a:p>
          </p:txBody>
        </p:sp>
      </p:grpSp>
      <p:pic>
        <p:nvPicPr>
          <p:cNvPr id="22" name="Track 83">
            <a:hlinkClick r:id="" action="ppaction://media"/>
            <a:extLst>
              <a:ext uri="{FF2B5EF4-FFF2-40B4-BE49-F238E27FC236}">
                <a16:creationId xmlns:a16="http://schemas.microsoft.com/office/drawing/2014/main" id="{F518315B-962D-2A3A-1ED3-74A07796A2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18" end="9840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30070" y="5676900"/>
            <a:ext cx="1570037" cy="157003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FEDCE4-21B3-A655-DD0B-991F939AF5EC}"/>
              </a:ext>
            </a:extLst>
          </p:cNvPr>
          <p:cNvSpPr/>
          <p:nvPr/>
        </p:nvSpPr>
        <p:spPr>
          <a:xfrm>
            <a:off x="7086600" y="2247749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C099C9-5BCE-9F9F-8F1F-47DA4A9B191E}"/>
              </a:ext>
            </a:extLst>
          </p:cNvPr>
          <p:cNvSpPr/>
          <p:nvPr/>
        </p:nvSpPr>
        <p:spPr>
          <a:xfrm>
            <a:off x="7907562" y="5222609"/>
            <a:ext cx="1641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96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66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51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53000" y="316176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39319" y="8597448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4196" y="8979826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2A37E-C61C-06F3-75E9-3F7731C0FD78}"/>
              </a:ext>
            </a:extLst>
          </p:cNvPr>
          <p:cNvGrpSpPr/>
          <p:nvPr/>
        </p:nvGrpSpPr>
        <p:grpSpPr>
          <a:xfrm>
            <a:off x="2743200" y="5889055"/>
            <a:ext cx="14819290" cy="2337622"/>
            <a:chOff x="1007549" y="5066091"/>
            <a:chExt cx="17068800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CC7205C-9D12-F9A7-4E3D-F483E09E499F}"/>
                </a:ext>
              </a:extLst>
            </p:cNvPr>
            <p:cNvSpPr/>
            <p:nvPr/>
          </p:nvSpPr>
          <p:spPr>
            <a:xfrm>
              <a:off x="1007549" y="5066091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EDB99-8FB0-3D11-8C7B-31AF68AE0275}"/>
                </a:ext>
              </a:extLst>
            </p:cNvPr>
            <p:cNvSpPr/>
            <p:nvPr/>
          </p:nvSpPr>
          <p:spPr>
            <a:xfrm>
              <a:off x="1156411" y="5450072"/>
              <a:ext cx="161962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The map is beside the board.</a:t>
              </a:r>
            </a:p>
          </p:txBody>
        </p:sp>
      </p:grpSp>
      <p:pic>
        <p:nvPicPr>
          <p:cNvPr id="17" name="Track 83">
            <a:hlinkClick r:id="" action="ppaction://media"/>
            <a:extLst>
              <a:ext uri="{FF2B5EF4-FFF2-40B4-BE49-F238E27FC236}">
                <a16:creationId xmlns:a16="http://schemas.microsoft.com/office/drawing/2014/main" id="{744584E4-F52B-C567-36E9-D23D668E57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30" end="727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30071" y="2595489"/>
            <a:ext cx="1570037" cy="15700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7AFE-DED3-8A78-AEE7-415D7348E8DC}"/>
              </a:ext>
            </a:extLst>
          </p:cNvPr>
          <p:cNvGrpSpPr/>
          <p:nvPr/>
        </p:nvGrpSpPr>
        <p:grpSpPr>
          <a:xfrm>
            <a:off x="4736192" y="2384034"/>
            <a:ext cx="8458200" cy="2210183"/>
            <a:chOff x="4736192" y="2384034"/>
            <a:chExt cx="8458200" cy="22101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2A83A4-28F1-B374-680D-536D8AECB203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160FF3-C20B-467E-095A-5AAA8C79063D}"/>
                </a:ext>
              </a:extLst>
            </p:cNvPr>
            <p:cNvSpPr/>
            <p:nvPr/>
          </p:nvSpPr>
          <p:spPr>
            <a:xfrm>
              <a:off x="6592722" y="2449484"/>
              <a:ext cx="4745140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beside</a:t>
              </a:r>
            </a:p>
          </p:txBody>
        </p:sp>
      </p:grpSp>
      <p:pic>
        <p:nvPicPr>
          <p:cNvPr id="22" name="Track 83">
            <a:hlinkClick r:id="" action="ppaction://media"/>
            <a:extLst>
              <a:ext uri="{FF2B5EF4-FFF2-40B4-BE49-F238E27FC236}">
                <a16:creationId xmlns:a16="http://schemas.microsoft.com/office/drawing/2014/main" id="{F518315B-962D-2A3A-1ED3-74A07796A2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10" end="2640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30070" y="5676900"/>
            <a:ext cx="1570037" cy="157003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FEDCE4-21B3-A655-DD0B-991F939AF5EC}"/>
              </a:ext>
            </a:extLst>
          </p:cNvPr>
          <p:cNvSpPr/>
          <p:nvPr/>
        </p:nvSpPr>
        <p:spPr>
          <a:xfrm>
            <a:off x="7772400" y="2373284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C099C9-5BCE-9F9F-8F1F-47DA4A9B191E}"/>
              </a:ext>
            </a:extLst>
          </p:cNvPr>
          <p:cNvSpPr/>
          <p:nvPr/>
        </p:nvSpPr>
        <p:spPr>
          <a:xfrm>
            <a:off x="8965292" y="6056848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647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68" y="0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53000" y="316176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39319" y="8597448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4196" y="8979826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2A37E-C61C-06F3-75E9-3F7731C0FD78}"/>
              </a:ext>
            </a:extLst>
          </p:cNvPr>
          <p:cNvGrpSpPr/>
          <p:nvPr/>
        </p:nvGrpSpPr>
        <p:grpSpPr>
          <a:xfrm>
            <a:off x="898110" y="5102986"/>
            <a:ext cx="17876988" cy="2337622"/>
            <a:chOff x="-1057410" y="5122932"/>
            <a:chExt cx="20485311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CC7205C-9D12-F9A7-4E3D-F483E09E499F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EDB99-8FB0-3D11-8C7B-31AF68AE0275}"/>
                </a:ext>
              </a:extLst>
            </p:cNvPr>
            <p:cNvSpPr/>
            <p:nvPr/>
          </p:nvSpPr>
          <p:spPr>
            <a:xfrm>
              <a:off x="-1057410" y="5469602"/>
              <a:ext cx="20485311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The map is beside the board.</a:t>
              </a:r>
            </a:p>
          </p:txBody>
        </p:sp>
      </p:grpSp>
      <p:pic>
        <p:nvPicPr>
          <p:cNvPr id="17" name="Track 83">
            <a:hlinkClick r:id="" action="ppaction://media"/>
            <a:extLst>
              <a:ext uri="{FF2B5EF4-FFF2-40B4-BE49-F238E27FC236}">
                <a16:creationId xmlns:a16="http://schemas.microsoft.com/office/drawing/2014/main" id="{744584E4-F52B-C567-36E9-D23D668E57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30" end="727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30071" y="2595489"/>
            <a:ext cx="1570037" cy="15700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7AFE-DED3-8A78-AEE7-415D7348E8DC}"/>
              </a:ext>
            </a:extLst>
          </p:cNvPr>
          <p:cNvGrpSpPr/>
          <p:nvPr/>
        </p:nvGrpSpPr>
        <p:grpSpPr>
          <a:xfrm>
            <a:off x="4736192" y="2384034"/>
            <a:ext cx="8458200" cy="2210183"/>
            <a:chOff x="4736192" y="2384034"/>
            <a:chExt cx="8458200" cy="22101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2A83A4-28F1-B374-680D-536D8AECB203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160FF3-C20B-467E-095A-5AAA8C79063D}"/>
                </a:ext>
              </a:extLst>
            </p:cNvPr>
            <p:cNvSpPr/>
            <p:nvPr/>
          </p:nvSpPr>
          <p:spPr>
            <a:xfrm>
              <a:off x="6592722" y="2449484"/>
              <a:ext cx="4745140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beside</a:t>
              </a:r>
            </a:p>
          </p:txBody>
        </p:sp>
      </p:grpSp>
      <p:pic>
        <p:nvPicPr>
          <p:cNvPr id="22" name="Track 83">
            <a:hlinkClick r:id="" action="ppaction://media"/>
            <a:extLst>
              <a:ext uri="{FF2B5EF4-FFF2-40B4-BE49-F238E27FC236}">
                <a16:creationId xmlns:a16="http://schemas.microsoft.com/office/drawing/2014/main" id="{F518315B-962D-2A3A-1ED3-74A07796A2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10" end="2640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30070" y="5676900"/>
            <a:ext cx="1570037" cy="157003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FEDCE4-21B3-A655-DD0B-991F939AF5EC}"/>
              </a:ext>
            </a:extLst>
          </p:cNvPr>
          <p:cNvSpPr/>
          <p:nvPr/>
        </p:nvSpPr>
        <p:spPr>
          <a:xfrm>
            <a:off x="7848600" y="2326660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D7B2C-553B-21B3-63AA-C14A09F5FCD2}"/>
              </a:ext>
            </a:extLst>
          </p:cNvPr>
          <p:cNvSpPr txBox="1"/>
          <p:nvPr/>
        </p:nvSpPr>
        <p:spPr>
          <a:xfrm>
            <a:off x="4419600" y="5326832"/>
            <a:ext cx="10557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6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66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00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428E7E-4F1D-9496-FAD4-4C3CF3C6E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5" y="14718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311358" y="-7257"/>
            <a:ext cx="1494901" cy="1309528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17159" y="121455"/>
            <a:ext cx="1547439" cy="12067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59517" y="380471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Practice ! ! !</a:t>
            </a:r>
          </a:p>
        </p:txBody>
      </p:sp>
      <p:sp>
        <p:nvSpPr>
          <p:cNvPr id="15" name="Freeform 15"/>
          <p:cNvSpPr/>
          <p:nvPr/>
        </p:nvSpPr>
        <p:spPr>
          <a:xfrm>
            <a:off x="5867400" y="503656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58213" y="9157796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Cartoon of a child and child&#10;&#10;Description automatically generated">
            <a:extLst>
              <a:ext uri="{FF2B5EF4-FFF2-40B4-BE49-F238E27FC236}">
                <a16:creationId xmlns:a16="http://schemas.microsoft.com/office/drawing/2014/main" id="{3290EEB3-F704-5F9D-2E28-82F0FB6488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6466106"/>
            <a:ext cx="5986597" cy="3806176"/>
          </a:xfrm>
          <a:prstGeom prst="rect">
            <a:avLst/>
          </a:prstGeom>
        </p:spPr>
      </p:pic>
      <p:pic>
        <p:nvPicPr>
          <p:cNvPr id="12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C706DFC9-6507-44E1-EB0F-D6DEAC5D8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019300"/>
            <a:ext cx="1417638" cy="141763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AFFD5B-3845-84D2-C085-119D80CB49E6}"/>
              </a:ext>
            </a:extLst>
          </p:cNvPr>
          <p:cNvSpPr/>
          <p:nvPr/>
        </p:nvSpPr>
        <p:spPr>
          <a:xfrm>
            <a:off x="1066800" y="2476500"/>
            <a:ext cx="15849600" cy="3429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above      The picture is above the window.</a:t>
            </a:r>
          </a:p>
          <a:p>
            <a:pPr algn="l"/>
            <a:r>
              <a:rPr lang="en-GB" sz="60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beside</a:t>
            </a:r>
            <a:r>
              <a:rPr lang="en-GB" sz="6000" b="0" i="0" u="none" strike="noStrike" baseline="0" dirty="0">
                <a:solidFill>
                  <a:srgbClr val="EE3338"/>
                </a:solidFill>
                <a:latin typeface="Comic Sans MS" panose="030F0702030302020204" pitchFamily="66" charset="0"/>
              </a:rPr>
              <a:t>  </a:t>
            </a:r>
            <a:r>
              <a:rPr lang="en-GB" sz="60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   The map is beside the board.</a:t>
            </a:r>
            <a:endParaRPr lang="vi-VN" sz="6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BDA36-F715-8739-8584-98E3872E93B5}"/>
              </a:ext>
            </a:extLst>
          </p:cNvPr>
          <p:cNvSpPr/>
          <p:nvPr/>
        </p:nvSpPr>
        <p:spPr>
          <a:xfrm>
            <a:off x="839235" y="3099641"/>
            <a:ext cx="1641924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‘</a:t>
            </a:r>
            <a:endParaRPr lang="en-US" sz="7000" b="1" cap="none" spc="0" dirty="0">
              <a:ln w="0"/>
              <a:solidFill>
                <a:srgbClr val="FF000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D1C77-669B-1281-DA18-8993C55CE096}"/>
              </a:ext>
            </a:extLst>
          </p:cNvPr>
          <p:cNvSpPr/>
          <p:nvPr/>
        </p:nvSpPr>
        <p:spPr>
          <a:xfrm>
            <a:off x="1393599" y="4103144"/>
            <a:ext cx="1641924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‘</a:t>
            </a:r>
            <a:endParaRPr lang="en-US" sz="7000" b="1" cap="none" spc="0" dirty="0">
              <a:ln w="0"/>
              <a:solidFill>
                <a:srgbClr val="FF000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42B878-032F-06E9-7580-7CE7637A1974}"/>
              </a:ext>
            </a:extLst>
          </p:cNvPr>
          <p:cNvSpPr/>
          <p:nvPr/>
        </p:nvSpPr>
        <p:spPr>
          <a:xfrm>
            <a:off x="9393768" y="3050838"/>
            <a:ext cx="1641924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‘</a:t>
            </a:r>
            <a:endParaRPr lang="en-US" sz="7000" b="1" cap="none" spc="0" dirty="0">
              <a:ln w="0"/>
              <a:solidFill>
                <a:srgbClr val="FF000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0412E3-13A2-7826-074A-1EF8BC725512}"/>
              </a:ext>
            </a:extLst>
          </p:cNvPr>
          <p:cNvSpPr/>
          <p:nvPr/>
        </p:nvSpPr>
        <p:spPr>
          <a:xfrm>
            <a:off x="8860698" y="4103144"/>
            <a:ext cx="1641924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‘</a:t>
            </a:r>
            <a:endParaRPr lang="en-US" sz="7000" b="1" cap="none" spc="0" dirty="0">
              <a:ln w="0"/>
              <a:solidFill>
                <a:srgbClr val="FF000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948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7800" y="685337"/>
            <a:ext cx="15659439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006675" y="-48574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9454" y="-209121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832864" y="3231459"/>
            <a:ext cx="12801600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Circle, listen and check.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33395E-3CBE-29F4-4874-D3E58B34A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6"/>
            <a:ext cx="18288000" cy="1026751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04800" y="-226582"/>
            <a:ext cx="2628464" cy="1873018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630381" y="248595"/>
            <a:ext cx="13792200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5557519" y="263479"/>
            <a:ext cx="4123395" cy="810633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90327" y="452033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2917483" y="343287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898433" y="113045"/>
            <a:ext cx="12899092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Circle, listen and check!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676670" y="5610171"/>
            <a:ext cx="5410200" cy="1721989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8800" b="1" cap="none" spc="0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6477395" y="5610171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6782590" y="5722464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12335270" y="5610171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12618577" y="5660754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5" name="Graphic 24" descr="Badge with solid fill">
            <a:extLst>
              <a:ext uri="{FF2B5EF4-FFF2-40B4-BE49-F238E27FC236}">
                <a16:creationId xmlns:a16="http://schemas.microsoft.com/office/drawing/2014/main" id="{F22EAA6C-7357-0101-EED7-93A9DF46AB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521" y="4369893"/>
            <a:ext cx="1332697" cy="13326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7543F7-7CCD-22CB-DBB5-1F35D810EDDC}"/>
              </a:ext>
            </a:extLst>
          </p:cNvPr>
          <p:cNvGrpSpPr/>
          <p:nvPr/>
        </p:nvGrpSpPr>
        <p:grpSpPr>
          <a:xfrm>
            <a:off x="826627" y="2767309"/>
            <a:ext cx="5410200" cy="1721989"/>
            <a:chOff x="4736192" y="2535064"/>
            <a:chExt cx="6464274" cy="172198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592AA6-4825-D097-CA9A-464AB49CE4A4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E515D8-5089-7BAB-70F6-1C48054DC7CA}"/>
                </a:ext>
              </a:extLst>
            </p:cNvPr>
            <p:cNvSpPr/>
            <p:nvPr/>
          </p:nvSpPr>
          <p:spPr>
            <a:xfrm>
              <a:off x="4763642" y="2585647"/>
              <a:ext cx="590057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8800" b="1" cap="none" spc="0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782E9A8C-BDFF-9968-E81A-5F4602905A40}"/>
              </a:ext>
            </a:extLst>
          </p:cNvPr>
          <p:cNvSpPr/>
          <p:nvPr/>
        </p:nvSpPr>
        <p:spPr>
          <a:xfrm>
            <a:off x="6627352" y="2767309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A3BAA0-9B55-32EB-7D02-FCC23FE6E6FA}"/>
              </a:ext>
            </a:extLst>
          </p:cNvPr>
          <p:cNvSpPr/>
          <p:nvPr/>
        </p:nvSpPr>
        <p:spPr>
          <a:xfrm>
            <a:off x="6779752" y="2817892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300D318-1772-06EC-8511-380B30A46711}"/>
              </a:ext>
            </a:extLst>
          </p:cNvPr>
          <p:cNvSpPr/>
          <p:nvPr/>
        </p:nvSpPr>
        <p:spPr>
          <a:xfrm>
            <a:off x="12485227" y="2767309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D8DB8F-FE88-A623-502A-4CB5FBEE7432}"/>
              </a:ext>
            </a:extLst>
          </p:cNvPr>
          <p:cNvSpPr/>
          <p:nvPr/>
        </p:nvSpPr>
        <p:spPr>
          <a:xfrm>
            <a:off x="12637627" y="2817892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8" name="Graphic 27" descr="Badge 1 with solid fill">
            <a:extLst>
              <a:ext uri="{FF2B5EF4-FFF2-40B4-BE49-F238E27FC236}">
                <a16:creationId xmlns:a16="http://schemas.microsoft.com/office/drawing/2014/main" id="{47093EBD-7B8B-4AB8-CCC6-A69A75683C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690" y="1848053"/>
            <a:ext cx="1350323" cy="1350323"/>
          </a:xfrm>
          <a:prstGeom prst="rect">
            <a:avLst/>
          </a:prstGeom>
        </p:spPr>
      </p:pic>
      <p:pic>
        <p:nvPicPr>
          <p:cNvPr id="29" name="Track 84">
            <a:hlinkClick r:id="" action="ppaction://media"/>
            <a:extLst>
              <a:ext uri="{FF2B5EF4-FFF2-40B4-BE49-F238E27FC236}">
                <a16:creationId xmlns:a16="http://schemas.microsoft.com/office/drawing/2014/main" id="{620E18DC-B48C-CBBB-79E4-1B6FEBBFF9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2324100"/>
            <a:ext cx="1265239" cy="1265239"/>
          </a:xfrm>
          <a:prstGeom prst="rect">
            <a:avLst/>
          </a:prstGeom>
        </p:spPr>
      </p:pic>
      <p:pic>
        <p:nvPicPr>
          <p:cNvPr id="30" name="Graphic 29" descr="Badge 3 with solid fill">
            <a:extLst>
              <a:ext uri="{FF2B5EF4-FFF2-40B4-BE49-F238E27FC236}">
                <a16:creationId xmlns:a16="http://schemas.microsoft.com/office/drawing/2014/main" id="{D392E5A0-6198-2FFA-A809-54B93E644A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8047" y="7110116"/>
            <a:ext cx="1352132" cy="135213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8F202D1-D824-986F-63EA-954D6372EC43}"/>
              </a:ext>
            </a:extLst>
          </p:cNvPr>
          <p:cNvGrpSpPr/>
          <p:nvPr/>
        </p:nvGrpSpPr>
        <p:grpSpPr>
          <a:xfrm>
            <a:off x="676669" y="8160190"/>
            <a:ext cx="5349549" cy="1721989"/>
            <a:chOff x="4736192" y="2535064"/>
            <a:chExt cx="6464274" cy="172198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134EAF3-DBE7-61BD-C180-CB25367BD287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D5406DA-04BE-2F01-3280-CE1F14CCF9D4}"/>
                </a:ext>
              </a:extLst>
            </p:cNvPr>
            <p:cNvSpPr/>
            <p:nvPr/>
          </p:nvSpPr>
          <p:spPr>
            <a:xfrm>
              <a:off x="5124421" y="2672783"/>
              <a:ext cx="590057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8800" b="1" cap="none" spc="0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behind</a:t>
              </a: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20E3BFAD-360D-9D62-2A85-4D83159255EF}"/>
              </a:ext>
            </a:extLst>
          </p:cNvPr>
          <p:cNvSpPr/>
          <p:nvPr/>
        </p:nvSpPr>
        <p:spPr>
          <a:xfrm>
            <a:off x="6416744" y="8160190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51BB6C-1800-64E2-9F38-CE15BD266C5E}"/>
              </a:ext>
            </a:extLst>
          </p:cNvPr>
          <p:cNvSpPr/>
          <p:nvPr/>
        </p:nvSpPr>
        <p:spPr>
          <a:xfrm>
            <a:off x="6569144" y="8210773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over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1D5259C-2529-13FF-BA16-B996095E1A98}"/>
              </a:ext>
            </a:extLst>
          </p:cNvPr>
          <p:cNvSpPr/>
          <p:nvPr/>
        </p:nvSpPr>
        <p:spPr>
          <a:xfrm>
            <a:off x="12274619" y="8160190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C05A06-5842-82CD-707A-9A6F2E31B46A}"/>
              </a:ext>
            </a:extLst>
          </p:cNvPr>
          <p:cNvSpPr/>
          <p:nvPr/>
        </p:nvSpPr>
        <p:spPr>
          <a:xfrm>
            <a:off x="12485227" y="8258494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above</a:t>
            </a:r>
          </a:p>
        </p:txBody>
      </p:sp>
    </p:spTree>
    <p:extLst>
      <p:ext uri="{BB962C8B-B14F-4D97-AF65-F5344CB8AC3E}">
        <p14:creationId xmlns:p14="http://schemas.microsoft.com/office/powerpoint/2010/main" val="221025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141E57-99F1-437C-0CF8-5743E430F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6" y="0"/>
            <a:ext cx="18316576" cy="1027636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186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  <p:pic>
        <p:nvPicPr>
          <p:cNvPr id="13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5CECD47-4D3A-0C2E-6746-8A8C701D0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4800" y="-226582"/>
            <a:ext cx="2628464" cy="1873018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257799" y="248595"/>
            <a:ext cx="8839201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5557519" y="263479"/>
            <a:ext cx="4123395" cy="810633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344400" y="474651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5791200" y="347664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898433" y="113045"/>
            <a:ext cx="12899092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533400" y="5383357"/>
            <a:ext cx="5410200" cy="1721989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8800" b="1" cap="none" spc="0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12192000" y="5383357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12344400" y="5433940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4" name="Graphic 23" descr="Badge 1 with solid fill">
            <a:extLst>
              <a:ext uri="{FF2B5EF4-FFF2-40B4-BE49-F238E27FC236}">
                <a16:creationId xmlns:a16="http://schemas.microsoft.com/office/drawing/2014/main" id="{7258E628-86D6-5075-D1AE-2DCEA58017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48600" y="2247900"/>
            <a:ext cx="2393548" cy="2393548"/>
          </a:xfrm>
          <a:prstGeom prst="rect">
            <a:avLst/>
          </a:prstGeom>
        </p:spPr>
      </p:pic>
      <p:pic>
        <p:nvPicPr>
          <p:cNvPr id="26" name="Track 84">
            <a:hlinkClick r:id="" action="ppaction://media"/>
            <a:extLst>
              <a:ext uri="{FF2B5EF4-FFF2-40B4-BE49-F238E27FC236}">
                <a16:creationId xmlns:a16="http://schemas.microsoft.com/office/drawing/2014/main" id="{F20464ED-ABA3-463B-BC34-4C4BD6C6F2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8" end="32322.343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92800" y="2324100"/>
            <a:ext cx="1265239" cy="12652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A749910-E48C-71B3-30C4-27FC9F94028D}"/>
              </a:ext>
            </a:extLst>
          </p:cNvPr>
          <p:cNvSpPr/>
          <p:nvPr/>
        </p:nvSpPr>
        <p:spPr>
          <a:xfrm>
            <a:off x="2077471" y="5177453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18C07E-EBCC-7BBB-B2A5-5959AB2BFA1E}"/>
              </a:ext>
            </a:extLst>
          </p:cNvPr>
          <p:cNvSpPr/>
          <p:nvPr/>
        </p:nvSpPr>
        <p:spPr>
          <a:xfrm>
            <a:off x="14178788" y="5177453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6334125" y="5383357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6486525" y="5433940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85017E-DF67-F17F-DF72-901E42338E66}"/>
              </a:ext>
            </a:extLst>
          </p:cNvPr>
          <p:cNvSpPr/>
          <p:nvPr/>
        </p:nvSpPr>
        <p:spPr>
          <a:xfrm>
            <a:off x="7451361" y="5177453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7" grpId="0"/>
      <p:bldP spid="29" grpId="0"/>
      <p:bldP spid="19" grpId="0" animBg="1"/>
      <p:bldP spid="20" grpId="0"/>
      <p:bldP spid="28" grpId="0"/>
      <p:bldP spid="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33395E-3CBE-29F4-4874-D3E58B34A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66"/>
            <a:ext cx="18288000" cy="1026751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4800" y="-226582"/>
            <a:ext cx="2628464" cy="1873018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630381" y="248595"/>
            <a:ext cx="13792200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5557519" y="263479"/>
            <a:ext cx="4123395" cy="810633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90327" y="452033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2917483" y="343287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898433" y="113045"/>
            <a:ext cx="12899092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Circle, listen and check!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685800" y="5539855"/>
            <a:ext cx="5410200" cy="1721989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8800" b="1" cap="none" spc="0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over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12344400" y="5539855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12496800" y="5590438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pic>
        <p:nvPicPr>
          <p:cNvPr id="25" name="Graphic 24" descr="Badge with solid fill">
            <a:extLst>
              <a:ext uri="{FF2B5EF4-FFF2-40B4-BE49-F238E27FC236}">
                <a16:creationId xmlns:a16="http://schemas.microsoft.com/office/drawing/2014/main" id="{F22EAA6C-7357-0101-EED7-93A9DF46AB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43109" y="2321816"/>
            <a:ext cx="2401781" cy="24017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7F1981-92BD-9ECF-290E-EEAED6EFA2D9}"/>
              </a:ext>
            </a:extLst>
          </p:cNvPr>
          <p:cNvSpPr/>
          <p:nvPr/>
        </p:nvSpPr>
        <p:spPr>
          <a:xfrm>
            <a:off x="2139416" y="5399058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E765D3-AC04-9AEE-6985-3785A1674F35}"/>
              </a:ext>
            </a:extLst>
          </p:cNvPr>
          <p:cNvSpPr/>
          <p:nvPr/>
        </p:nvSpPr>
        <p:spPr>
          <a:xfrm>
            <a:off x="13407576" y="5399058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pic>
        <p:nvPicPr>
          <p:cNvPr id="26" name="Track 84">
            <a:hlinkClick r:id="" action="ppaction://media"/>
            <a:extLst>
              <a:ext uri="{FF2B5EF4-FFF2-40B4-BE49-F238E27FC236}">
                <a16:creationId xmlns:a16="http://schemas.microsoft.com/office/drawing/2014/main" id="{26E1F7D3-0901-D275-C2BC-FD03E8C39E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53" end="16710.34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2324100"/>
            <a:ext cx="1265239" cy="126523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6486525" y="5539855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6638925" y="5590438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above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EA76-ECC7-82C2-29F0-1947C4AB227F}"/>
              </a:ext>
            </a:extLst>
          </p:cNvPr>
          <p:cNvSpPr/>
          <p:nvPr/>
        </p:nvSpPr>
        <p:spPr>
          <a:xfrm>
            <a:off x="8020093" y="5295890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53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6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/>
      <p:bldP spid="21" grpId="0"/>
      <p:bldP spid="19" grpId="0" animBg="1"/>
      <p:bldP spid="20" grpId="0"/>
      <p:bldP spid="17" grpId="0"/>
      <p:bldP spid="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33395E-3CBE-29F4-4874-D3E58B34A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6"/>
            <a:ext cx="18288000" cy="1026751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4800" y="-226582"/>
            <a:ext cx="2628464" cy="1873018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630381" y="248595"/>
            <a:ext cx="13792200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5557519" y="263479"/>
            <a:ext cx="4123395" cy="810633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90327" y="452033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2917483" y="343287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898433" y="113045"/>
            <a:ext cx="12899092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Circle, listen and check!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685800" y="5539855"/>
            <a:ext cx="5410200" cy="1721989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8800" b="1" cap="none" spc="0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behind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12344400" y="5539855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12496800" y="5590438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above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7F1981-92BD-9ECF-290E-EEAED6EFA2D9}"/>
              </a:ext>
            </a:extLst>
          </p:cNvPr>
          <p:cNvSpPr/>
          <p:nvPr/>
        </p:nvSpPr>
        <p:spPr>
          <a:xfrm>
            <a:off x="2625717" y="5218152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E765D3-AC04-9AEE-6985-3785A1674F35}"/>
              </a:ext>
            </a:extLst>
          </p:cNvPr>
          <p:cNvSpPr/>
          <p:nvPr/>
        </p:nvSpPr>
        <p:spPr>
          <a:xfrm>
            <a:off x="13867786" y="5315997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6486525" y="5539855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6638925" y="5590438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EA76-ECC7-82C2-29F0-1947C4AB227F}"/>
              </a:ext>
            </a:extLst>
          </p:cNvPr>
          <p:cNvSpPr/>
          <p:nvPr/>
        </p:nvSpPr>
        <p:spPr>
          <a:xfrm>
            <a:off x="7900755" y="5405868"/>
            <a:ext cx="164192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15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9900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pic>
        <p:nvPicPr>
          <p:cNvPr id="24" name="Graphic 23" descr="Badge 3 with solid fill">
            <a:extLst>
              <a:ext uri="{FF2B5EF4-FFF2-40B4-BE49-F238E27FC236}">
                <a16:creationId xmlns:a16="http://schemas.microsoft.com/office/drawing/2014/main" id="{CED274A7-E3AC-BCC2-6626-FECD66B66A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96668" y="2259959"/>
            <a:ext cx="2189914" cy="21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19" grpId="0" animBg="1"/>
      <p:bldP spid="20" grpId="0"/>
      <p:bldP spid="17" grpId="0"/>
      <p:bldP spid="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33395E-3CBE-29F4-4874-D3E58B34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"/>
            <a:ext cx="18288000" cy="1026751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04800" y="-226582"/>
            <a:ext cx="2628464" cy="1873018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630381" y="248595"/>
            <a:ext cx="13792200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5557519" y="263479"/>
            <a:ext cx="4123395" cy="810633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90327" y="452033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2917483" y="343287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898433" y="113045"/>
            <a:ext cx="12899092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Circle, listen and check!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676670" y="5610171"/>
            <a:ext cx="5410200" cy="1721989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8800" b="1" cap="none" spc="0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6477395" y="5610171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6801640" y="5722464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12335270" y="5610171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12599527" y="5660754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5" name="Graphic 24" descr="Badge with solid fill">
            <a:extLst>
              <a:ext uri="{FF2B5EF4-FFF2-40B4-BE49-F238E27FC236}">
                <a16:creationId xmlns:a16="http://schemas.microsoft.com/office/drawing/2014/main" id="{F22EAA6C-7357-0101-EED7-93A9DF46AB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316" y="4389767"/>
            <a:ext cx="1332697" cy="13326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7543F7-7CCD-22CB-DBB5-1F35D810EDDC}"/>
              </a:ext>
            </a:extLst>
          </p:cNvPr>
          <p:cNvGrpSpPr/>
          <p:nvPr/>
        </p:nvGrpSpPr>
        <p:grpSpPr>
          <a:xfrm>
            <a:off x="826627" y="2767309"/>
            <a:ext cx="5410200" cy="1721989"/>
            <a:chOff x="4736192" y="2535064"/>
            <a:chExt cx="6464274" cy="172198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592AA6-4825-D097-CA9A-464AB49CE4A4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E515D8-5089-7BAB-70F6-1C48054DC7CA}"/>
                </a:ext>
              </a:extLst>
            </p:cNvPr>
            <p:cNvSpPr/>
            <p:nvPr/>
          </p:nvSpPr>
          <p:spPr>
            <a:xfrm>
              <a:off x="4918284" y="2585647"/>
              <a:ext cx="590057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8800" b="1" cap="none" spc="0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782E9A8C-BDFF-9968-E81A-5F4602905A40}"/>
              </a:ext>
            </a:extLst>
          </p:cNvPr>
          <p:cNvSpPr/>
          <p:nvPr/>
        </p:nvSpPr>
        <p:spPr>
          <a:xfrm>
            <a:off x="6627352" y="2767309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A3BAA0-9B55-32EB-7D02-FCC23FE6E6FA}"/>
              </a:ext>
            </a:extLst>
          </p:cNvPr>
          <p:cNvSpPr/>
          <p:nvPr/>
        </p:nvSpPr>
        <p:spPr>
          <a:xfrm>
            <a:off x="6779752" y="2817892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300D318-1772-06EC-8511-380B30A46711}"/>
              </a:ext>
            </a:extLst>
          </p:cNvPr>
          <p:cNvSpPr/>
          <p:nvPr/>
        </p:nvSpPr>
        <p:spPr>
          <a:xfrm>
            <a:off x="12485227" y="2767309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D8DB8F-FE88-A623-502A-4CB5FBEE7432}"/>
              </a:ext>
            </a:extLst>
          </p:cNvPr>
          <p:cNvSpPr/>
          <p:nvPr/>
        </p:nvSpPr>
        <p:spPr>
          <a:xfrm>
            <a:off x="12637627" y="2817892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8" name="Graphic 27" descr="Badge 1 with solid fill">
            <a:extLst>
              <a:ext uri="{FF2B5EF4-FFF2-40B4-BE49-F238E27FC236}">
                <a16:creationId xmlns:a16="http://schemas.microsoft.com/office/drawing/2014/main" id="{47093EBD-7B8B-4AB8-CCC6-A69A75683C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690" y="1848053"/>
            <a:ext cx="1350323" cy="1350323"/>
          </a:xfrm>
          <a:prstGeom prst="rect">
            <a:avLst/>
          </a:prstGeom>
        </p:spPr>
      </p:pic>
      <p:pic>
        <p:nvPicPr>
          <p:cNvPr id="30" name="Graphic 29" descr="Badge 3 with solid fill">
            <a:extLst>
              <a:ext uri="{FF2B5EF4-FFF2-40B4-BE49-F238E27FC236}">
                <a16:creationId xmlns:a16="http://schemas.microsoft.com/office/drawing/2014/main" id="{D392E5A0-6198-2FFA-A809-54B93E644A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804" y="7086815"/>
            <a:ext cx="1352132" cy="135213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8F202D1-D824-986F-63EA-954D6372EC43}"/>
              </a:ext>
            </a:extLst>
          </p:cNvPr>
          <p:cNvGrpSpPr/>
          <p:nvPr/>
        </p:nvGrpSpPr>
        <p:grpSpPr>
          <a:xfrm>
            <a:off x="616019" y="8160190"/>
            <a:ext cx="5410200" cy="1721989"/>
            <a:chOff x="4736192" y="2535064"/>
            <a:chExt cx="6464274" cy="172198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134EAF3-DBE7-61BD-C180-CB25367BD287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D5406DA-04BE-2F01-3280-CE1F14CCF9D4}"/>
                </a:ext>
              </a:extLst>
            </p:cNvPr>
            <p:cNvSpPr/>
            <p:nvPr/>
          </p:nvSpPr>
          <p:spPr>
            <a:xfrm>
              <a:off x="5227901" y="2672783"/>
              <a:ext cx="590057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8800" b="1" cap="none" spc="0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behind</a:t>
              </a: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20E3BFAD-360D-9D62-2A85-4D83159255EF}"/>
              </a:ext>
            </a:extLst>
          </p:cNvPr>
          <p:cNvSpPr/>
          <p:nvPr/>
        </p:nvSpPr>
        <p:spPr>
          <a:xfrm>
            <a:off x="6416744" y="8160190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51BB6C-1800-64E2-9F38-CE15BD266C5E}"/>
              </a:ext>
            </a:extLst>
          </p:cNvPr>
          <p:cNvSpPr/>
          <p:nvPr/>
        </p:nvSpPr>
        <p:spPr>
          <a:xfrm>
            <a:off x="6569144" y="8210773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over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1D5259C-2529-13FF-BA16-B996095E1A98}"/>
              </a:ext>
            </a:extLst>
          </p:cNvPr>
          <p:cNvSpPr/>
          <p:nvPr/>
        </p:nvSpPr>
        <p:spPr>
          <a:xfrm>
            <a:off x="12274619" y="8160190"/>
            <a:ext cx="5410200" cy="17219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C05A06-5842-82CD-707A-9A6F2E31B46A}"/>
              </a:ext>
            </a:extLst>
          </p:cNvPr>
          <p:cNvSpPr/>
          <p:nvPr/>
        </p:nvSpPr>
        <p:spPr>
          <a:xfrm>
            <a:off x="12427019" y="8210773"/>
            <a:ext cx="4938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8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above</a:t>
            </a:r>
          </a:p>
        </p:txBody>
      </p:sp>
    </p:spTree>
    <p:extLst>
      <p:ext uri="{BB962C8B-B14F-4D97-AF65-F5344CB8AC3E}">
        <p14:creationId xmlns:p14="http://schemas.microsoft.com/office/powerpoint/2010/main" val="106658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5201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chant.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6F98DE-A6F6-83E2-5B42-B625CA59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" y="-3464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379453" y="165836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436499" y="-318995"/>
            <a:ext cx="715225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Look and point.</a:t>
            </a:r>
          </a:p>
        </p:txBody>
      </p:sp>
      <p:sp>
        <p:nvSpPr>
          <p:cNvPr id="8" name="Freeform 8"/>
          <p:cNvSpPr/>
          <p:nvPr/>
        </p:nvSpPr>
        <p:spPr>
          <a:xfrm>
            <a:off x="4657991" y="495190"/>
            <a:ext cx="1075522" cy="1019057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0C585-FA33-4D0A-CA19-D9A604223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358" y="1284008"/>
            <a:ext cx="7152258" cy="42160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D690C9-ABBD-0504-5D9B-DCF1B816C9F3}"/>
              </a:ext>
            </a:extLst>
          </p:cNvPr>
          <p:cNvSpPr/>
          <p:nvPr/>
        </p:nvSpPr>
        <p:spPr>
          <a:xfrm>
            <a:off x="162921" y="5753100"/>
            <a:ext cx="8371479" cy="42927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420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photo?</a:t>
            </a:r>
            <a:endParaRPr lang="en-GB" sz="5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R="1420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It’s above the table. Where is the glue stick?</a:t>
            </a:r>
          </a:p>
          <a:p>
            <a:pPr marR="1420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beside the notebook.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CC2E69-C830-3086-C066-6A4E8B612D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400" y="1308326"/>
            <a:ext cx="7620000" cy="421607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B4AB53-71D6-F1EE-98AF-81637FD08888}"/>
              </a:ext>
            </a:extLst>
          </p:cNvPr>
          <p:cNvSpPr/>
          <p:nvPr/>
        </p:nvSpPr>
        <p:spPr>
          <a:xfrm>
            <a:off x="8763000" y="5727561"/>
            <a:ext cx="9362079" cy="42927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Where are the pictures? They’re above the table. Where are the crayons? They’re beside the pencil case.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860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029200" y="203535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pic>
        <p:nvPicPr>
          <p:cNvPr id="3" name="Track 85">
            <a:hlinkClick r:id="" action="ppaction://media"/>
            <a:extLst>
              <a:ext uri="{FF2B5EF4-FFF2-40B4-BE49-F238E27FC236}">
                <a16:creationId xmlns:a16="http://schemas.microsoft.com/office/drawing/2014/main" id="{3E07CA8E-70D9-D882-E5BD-D228385B18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77" end="25220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25382" y="2781074"/>
            <a:ext cx="1112838" cy="11128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E3FF99-C67D-FF2F-C912-4C73B2E91706}"/>
              </a:ext>
            </a:extLst>
          </p:cNvPr>
          <p:cNvSpPr/>
          <p:nvPr/>
        </p:nvSpPr>
        <p:spPr>
          <a:xfrm>
            <a:off x="1768929" y="3210631"/>
            <a:ext cx="11592928" cy="61956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420">
              <a:lnSpc>
                <a:spcPct val="150000"/>
              </a:lnSpc>
            </a:pPr>
            <a:r>
              <a:rPr lang="en-GB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photo?</a:t>
            </a:r>
            <a:endParaRPr lang="en-GB" sz="7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R="1420">
              <a:lnSpc>
                <a:spcPct val="150000"/>
              </a:lnSpc>
            </a:pPr>
            <a:r>
              <a:rPr lang="en-GB" sz="7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It’s above the table. Where is the glue stick?</a:t>
            </a:r>
          </a:p>
          <a:p>
            <a:pPr marR="1420">
              <a:lnSpc>
                <a:spcPct val="150000"/>
              </a:lnSpc>
            </a:pPr>
            <a:r>
              <a:rPr lang="en-GB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beside the notebook.</a:t>
            </a:r>
            <a:endParaRPr lang="vi-VN" sz="7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33C694FA-61D7-7924-81CF-BAF728923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150" y="3137455"/>
            <a:ext cx="1857053" cy="1857053"/>
          </a:xfrm>
          <a:prstGeom prst="rect">
            <a:avLst/>
          </a:prstGeom>
        </p:spPr>
      </p:pic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280E1D51-F3AB-BF5E-BCDB-E23AEC38A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150" y="4729331"/>
            <a:ext cx="1803814" cy="1803814"/>
          </a:xfrm>
          <a:prstGeom prst="rect">
            <a:avLst/>
          </a:prstGeom>
        </p:spPr>
      </p:pic>
      <p:pic>
        <p:nvPicPr>
          <p:cNvPr id="22" name="Picture 21" descr="1607050659_288351">
            <a:extLst>
              <a:ext uri="{FF2B5EF4-FFF2-40B4-BE49-F238E27FC236}">
                <a16:creationId xmlns:a16="http://schemas.microsoft.com/office/drawing/2014/main" id="{E2BE6FD3-9AE5-3AD3-6AB6-EDB021568D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850" y="6393114"/>
            <a:ext cx="1741536" cy="1741536"/>
          </a:xfrm>
          <a:prstGeom prst="rect">
            <a:avLst/>
          </a:prstGeom>
        </p:spPr>
      </p:pic>
      <p:pic>
        <p:nvPicPr>
          <p:cNvPr id="28" name="Picture 27" descr="1607050659_288351">
            <a:extLst>
              <a:ext uri="{FF2B5EF4-FFF2-40B4-BE49-F238E27FC236}">
                <a16:creationId xmlns:a16="http://schemas.microsoft.com/office/drawing/2014/main" id="{1AAA4A2C-C476-C211-F5A0-DE3DBE3DC5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243" y="7931751"/>
            <a:ext cx="1741537" cy="1741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2C5C8B-749E-CB05-17C5-3E20CCEAA7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87623" y="3619501"/>
            <a:ext cx="5442299" cy="53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137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860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592924" y="-96203"/>
            <a:ext cx="1709449" cy="2416364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Track 85">
            <a:hlinkClick r:id="" action="ppaction://media"/>
            <a:extLst>
              <a:ext uri="{FF2B5EF4-FFF2-40B4-BE49-F238E27FC236}">
                <a16:creationId xmlns:a16="http://schemas.microsoft.com/office/drawing/2014/main" id="{F816D8A1-8AB6-B37F-C770-260BCEB0A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13" end="3055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25382" y="2781074"/>
            <a:ext cx="1112838" cy="111283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F6B54C-A2AB-C2F8-2B88-D33DB2118AAA}"/>
              </a:ext>
            </a:extLst>
          </p:cNvPr>
          <p:cNvSpPr/>
          <p:nvPr/>
        </p:nvSpPr>
        <p:spPr>
          <a:xfrm>
            <a:off x="1295400" y="2992359"/>
            <a:ext cx="13705479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70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Where are the pictures? They’re above the table. Where are the crayons? They’re beside the pencil case.</a:t>
            </a:r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33C694FA-61D7-7924-81CF-BAF728923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40" y="2992359"/>
            <a:ext cx="1857053" cy="1857053"/>
          </a:xfrm>
          <a:prstGeom prst="rect">
            <a:avLst/>
          </a:prstGeom>
        </p:spPr>
      </p:pic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280E1D51-F3AB-BF5E-BCDB-E23AEC38A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479" y="4470374"/>
            <a:ext cx="1803814" cy="1803814"/>
          </a:xfrm>
          <a:prstGeom prst="rect">
            <a:avLst/>
          </a:prstGeom>
        </p:spPr>
      </p:pic>
      <p:pic>
        <p:nvPicPr>
          <p:cNvPr id="22" name="Picture 21" descr="1607050659_288351">
            <a:extLst>
              <a:ext uri="{FF2B5EF4-FFF2-40B4-BE49-F238E27FC236}">
                <a16:creationId xmlns:a16="http://schemas.microsoft.com/office/drawing/2014/main" id="{E2BE6FD3-9AE5-3AD3-6AB6-EDB021568D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845" y="5923262"/>
            <a:ext cx="1741536" cy="1741536"/>
          </a:xfrm>
          <a:prstGeom prst="rect">
            <a:avLst/>
          </a:prstGeom>
        </p:spPr>
      </p:pic>
      <p:pic>
        <p:nvPicPr>
          <p:cNvPr id="28" name="Picture 27" descr="1607050659_288351">
            <a:extLst>
              <a:ext uri="{FF2B5EF4-FFF2-40B4-BE49-F238E27FC236}">
                <a16:creationId xmlns:a16="http://schemas.microsoft.com/office/drawing/2014/main" id="{1AAA4A2C-C476-C211-F5A0-DE3DBE3DC5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479" y="7376149"/>
            <a:ext cx="1741537" cy="174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AF0F62-5694-0A2F-4CCE-AC76D2C740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96800" y="3162300"/>
            <a:ext cx="5326167" cy="52577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9200" y="203535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166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912"/>
            <a:ext cx="18288000" cy="1031072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684102" y="283927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A7AD6F8E-7FFB-93E3-048D-FBD71209FE2B}"/>
              </a:ext>
            </a:extLst>
          </p:cNvPr>
          <p:cNvSpPr txBox="1"/>
          <p:nvPr/>
        </p:nvSpPr>
        <p:spPr>
          <a:xfrm>
            <a:off x="2965397" y="3912287"/>
            <a:ext cx="98362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is the photo?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129AF341-08B2-7C97-5383-7D8BF879F32E}"/>
              </a:ext>
            </a:extLst>
          </p:cNvPr>
          <p:cNvSpPr txBox="1"/>
          <p:nvPr/>
        </p:nvSpPr>
        <p:spPr>
          <a:xfrm>
            <a:off x="2950649" y="5452830"/>
            <a:ext cx="9850951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It’s above the table.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AA1963E4-5104-AD4E-605D-3A57E3C804CE}"/>
              </a:ext>
            </a:extLst>
          </p:cNvPr>
          <p:cNvSpPr txBox="1"/>
          <p:nvPr/>
        </p:nvSpPr>
        <p:spPr>
          <a:xfrm>
            <a:off x="2950649" y="6834075"/>
            <a:ext cx="9850951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is the glue stick?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46B9074-3B95-93E8-9AE7-ACE5AC963658}"/>
              </a:ext>
            </a:extLst>
          </p:cNvPr>
          <p:cNvSpPr txBox="1"/>
          <p:nvPr/>
        </p:nvSpPr>
        <p:spPr>
          <a:xfrm>
            <a:off x="2950649" y="8426030"/>
            <a:ext cx="9850951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It’s beside the notebook.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5C1F7-D4B8-0BAE-BEDA-B4D318B52D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0431" y="14042"/>
            <a:ext cx="6266788" cy="339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rack 85">
            <a:hlinkClick r:id="" action="ppaction://media"/>
            <a:extLst>
              <a:ext uri="{FF2B5EF4-FFF2-40B4-BE49-F238E27FC236}">
                <a16:creationId xmlns:a16="http://schemas.microsoft.com/office/drawing/2014/main" id="{415A4054-AC11-4A39-E2B1-D006E9B95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23" end="37206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3863700"/>
            <a:ext cx="1112838" cy="1112838"/>
          </a:xfrm>
          <a:prstGeom prst="rect">
            <a:avLst/>
          </a:prstGeom>
        </p:spPr>
      </p:pic>
      <p:pic>
        <p:nvPicPr>
          <p:cNvPr id="9" name="Track 85">
            <a:hlinkClick r:id="" action="ppaction://media"/>
            <a:extLst>
              <a:ext uri="{FF2B5EF4-FFF2-40B4-BE49-F238E27FC236}">
                <a16:creationId xmlns:a16="http://schemas.microsoft.com/office/drawing/2014/main" id="{A42F0E68-EC45-E589-8F73-9E980E7EA8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6" end="3314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5310463"/>
            <a:ext cx="1112838" cy="1112838"/>
          </a:xfrm>
          <a:prstGeom prst="rect">
            <a:avLst/>
          </a:prstGeom>
        </p:spPr>
      </p:pic>
      <p:pic>
        <p:nvPicPr>
          <p:cNvPr id="12" name="Track 85">
            <a:hlinkClick r:id="" action="ppaction://media"/>
            <a:extLst>
              <a:ext uri="{FF2B5EF4-FFF2-40B4-BE49-F238E27FC236}">
                <a16:creationId xmlns:a16="http://schemas.microsoft.com/office/drawing/2014/main" id="{98A57E20-7AC9-57A5-B316-6322BFB75F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84" end="2931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6815640"/>
            <a:ext cx="1112838" cy="1112838"/>
          </a:xfrm>
          <a:prstGeom prst="rect">
            <a:avLst/>
          </a:prstGeom>
        </p:spPr>
      </p:pic>
      <p:pic>
        <p:nvPicPr>
          <p:cNvPr id="16" name="Track 85">
            <a:hlinkClick r:id="" action="ppaction://media"/>
            <a:extLst>
              <a:ext uri="{FF2B5EF4-FFF2-40B4-BE49-F238E27FC236}">
                <a16:creationId xmlns:a16="http://schemas.microsoft.com/office/drawing/2014/main" id="{3A6BEC66-87D6-60FB-AD45-7BCD49C592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19" end="25312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842603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1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912"/>
            <a:ext cx="18288000" cy="1031072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793959" y="162464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A7AD6F8E-7FFB-93E3-048D-FBD71209FE2B}"/>
              </a:ext>
            </a:extLst>
          </p:cNvPr>
          <p:cNvSpPr txBox="1"/>
          <p:nvPr/>
        </p:nvSpPr>
        <p:spPr>
          <a:xfrm>
            <a:off x="2391697" y="3912288"/>
            <a:ext cx="12399449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pictures?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129AF341-08B2-7C97-5383-7D8BF879F32E}"/>
              </a:ext>
            </a:extLst>
          </p:cNvPr>
          <p:cNvSpPr txBox="1"/>
          <p:nvPr/>
        </p:nvSpPr>
        <p:spPr>
          <a:xfrm>
            <a:off x="2362200" y="5452830"/>
            <a:ext cx="12399449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above the table.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AA1963E4-5104-AD4E-605D-3A57E3C804CE}"/>
              </a:ext>
            </a:extLst>
          </p:cNvPr>
          <p:cNvSpPr txBox="1"/>
          <p:nvPr/>
        </p:nvSpPr>
        <p:spPr>
          <a:xfrm>
            <a:off x="2362200" y="6834075"/>
            <a:ext cx="12399449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crayons.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46B9074-3B95-93E8-9AE7-ACE5AC963658}"/>
              </a:ext>
            </a:extLst>
          </p:cNvPr>
          <p:cNvSpPr txBox="1"/>
          <p:nvPr/>
        </p:nvSpPr>
        <p:spPr>
          <a:xfrm>
            <a:off x="2362200" y="8426030"/>
            <a:ext cx="12399449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beside the pencil case.</a:t>
            </a:r>
          </a:p>
        </p:txBody>
      </p:sp>
      <p:pic>
        <p:nvPicPr>
          <p:cNvPr id="16" name="Track 85">
            <a:hlinkClick r:id="" action="ppaction://media"/>
            <a:extLst>
              <a:ext uri="{FF2B5EF4-FFF2-40B4-BE49-F238E27FC236}">
                <a16:creationId xmlns:a16="http://schemas.microsoft.com/office/drawing/2014/main" id="{3A6BEC66-87D6-60FB-AD45-7BCD49C592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19" end="25312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6600" y="3863700"/>
            <a:ext cx="1112838" cy="1112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B93034-A4FC-DEF2-B8C6-BD804E238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527" y="94910"/>
            <a:ext cx="6857673" cy="371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52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35400" y="90297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19800" y="3390900"/>
            <a:ext cx="12115176" cy="420115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2000" u="sng" dirty="0">
                <a:ln w="0"/>
                <a:cs typeface="Arial" panose="020B0604020202020204" pitchFamily="34" charset="0"/>
              </a:rPr>
              <a:t>Game:</a:t>
            </a:r>
          </a:p>
          <a:p>
            <a:pPr algn="ctr"/>
            <a:r>
              <a:rPr lang="en-US" sz="144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RING THE BELL!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6F98DE-A6F6-83E2-5B42-B625CA593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860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5"/>
            <a:ext cx="2811606" cy="833856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167101" y="6566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86902" y="-449529"/>
            <a:ext cx="715225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Sing and clap.</a:t>
            </a:r>
          </a:p>
        </p:txBody>
      </p:sp>
      <p:sp>
        <p:nvSpPr>
          <p:cNvPr id="8" name="Freeform 8"/>
          <p:cNvSpPr/>
          <p:nvPr/>
        </p:nvSpPr>
        <p:spPr>
          <a:xfrm>
            <a:off x="4926758" y="61772"/>
            <a:ext cx="1075522" cy="1019057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85">
            <a:hlinkClick r:id="" action="ppaction://media"/>
            <a:extLst>
              <a:ext uri="{FF2B5EF4-FFF2-40B4-BE49-F238E27FC236}">
                <a16:creationId xmlns:a16="http://schemas.microsoft.com/office/drawing/2014/main" id="{E9D6A678-E679-9984-058A-6E6465D1EE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77" end="0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25382" y="2781074"/>
            <a:ext cx="1112838" cy="1112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CB05B-7E47-4752-4819-D86EEB9A0B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000" y="1207340"/>
            <a:ext cx="7152258" cy="42927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2FA9CE-FEAE-0D6F-9CB5-82CBD1583FAB}"/>
              </a:ext>
            </a:extLst>
          </p:cNvPr>
          <p:cNvSpPr/>
          <p:nvPr/>
        </p:nvSpPr>
        <p:spPr>
          <a:xfrm>
            <a:off x="162921" y="5753100"/>
            <a:ext cx="8371479" cy="42927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420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photo?</a:t>
            </a:r>
            <a:endParaRPr lang="en-GB" sz="5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R="1420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It’s above the table. Where is the glue stick?</a:t>
            </a:r>
          </a:p>
          <a:p>
            <a:pPr marR="1420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beside the notebook.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1592AB-597D-049B-5D64-0E83B339AA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600" y="1522367"/>
            <a:ext cx="7696200" cy="392965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672CFE-8D8A-EDED-4A0C-6AEA1DAF5F08}"/>
              </a:ext>
            </a:extLst>
          </p:cNvPr>
          <p:cNvSpPr/>
          <p:nvPr/>
        </p:nvSpPr>
        <p:spPr>
          <a:xfrm>
            <a:off x="8763000" y="5727561"/>
            <a:ext cx="9362079" cy="42927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Where are the pictures? They’re above the table. Where are the crayons? They’re beside the pencil case.</a:t>
            </a:r>
          </a:p>
        </p:txBody>
      </p:sp>
    </p:spTree>
    <p:extLst>
      <p:ext uri="{BB962C8B-B14F-4D97-AF65-F5344CB8AC3E}">
        <p14:creationId xmlns:p14="http://schemas.microsoft.com/office/powerpoint/2010/main" val="1025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00200" y="2661682"/>
            <a:ext cx="1496585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35869" y="3086192"/>
            <a:ext cx="13184203" cy="3323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>
              <a:lnSpc>
                <a:spcPts val="13330"/>
              </a:lnSpc>
            </a:pPr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Fun corner &amp; Wrap-up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104031" y="2333068"/>
            <a:ext cx="985399" cy="956733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94198" y="1254854"/>
            <a:ext cx="3991586" cy="1545833"/>
          </a:xfrm>
          <a:custGeom>
            <a:avLst/>
            <a:gdLst/>
            <a:ahLst/>
            <a:cxnLst/>
            <a:rect l="l" t="t" r="r" b="b"/>
            <a:pathLst>
              <a:path w="3991586" h="1545833">
                <a:moveTo>
                  <a:pt x="3991587" y="0"/>
                </a:moveTo>
                <a:lnTo>
                  <a:pt x="0" y="0"/>
                </a:lnTo>
                <a:lnTo>
                  <a:pt x="0" y="1545832"/>
                </a:lnTo>
                <a:lnTo>
                  <a:pt x="3991587" y="1545832"/>
                </a:lnTo>
                <a:lnTo>
                  <a:pt x="39915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96917" y="7251898"/>
            <a:ext cx="4596885" cy="1780248"/>
          </a:xfrm>
          <a:custGeom>
            <a:avLst/>
            <a:gdLst/>
            <a:ahLst/>
            <a:cxnLst/>
            <a:rect l="l" t="t" r="r" b="b"/>
            <a:pathLst>
              <a:path w="4596885" h="1780248">
                <a:moveTo>
                  <a:pt x="0" y="0"/>
                </a:moveTo>
                <a:lnTo>
                  <a:pt x="4596885" y="0"/>
                </a:lnTo>
                <a:lnTo>
                  <a:pt x="4596885" y="1780248"/>
                </a:lnTo>
                <a:lnTo>
                  <a:pt x="0" y="17802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21025" y="3813507"/>
            <a:ext cx="14906911" cy="4358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47"/>
              </a:lnSpc>
            </a:pPr>
            <a:r>
              <a:rPr lang="en-US" sz="21100" spc="-719" dirty="0">
                <a:solidFill>
                  <a:srgbClr val="F078B1"/>
                </a:solidFill>
                <a:latin typeface="Gill Sans Nova Cond XBd" panose="020B0A06020104020203" pitchFamily="34" charset="0"/>
              </a:rPr>
              <a:t>Pictionary Game</a:t>
            </a:r>
          </a:p>
        </p:txBody>
      </p:sp>
      <p:sp>
        <p:nvSpPr>
          <p:cNvPr id="7" name="Freeform 7"/>
          <p:cNvSpPr/>
          <p:nvPr/>
        </p:nvSpPr>
        <p:spPr>
          <a:xfrm>
            <a:off x="12104031" y="7267521"/>
            <a:ext cx="690011" cy="687502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97471" y="6792974"/>
            <a:ext cx="619811" cy="617557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6882422"/>
            <a:ext cx="1391959" cy="2193631"/>
          </a:xfrm>
          <a:custGeom>
            <a:avLst/>
            <a:gdLst/>
            <a:ahLst/>
            <a:cxnLst/>
            <a:rect l="l" t="t" r="r" b="b"/>
            <a:pathLst>
              <a:path w="1391959" h="2193631">
                <a:moveTo>
                  <a:pt x="0" y="0"/>
                </a:moveTo>
                <a:lnTo>
                  <a:pt x="1391959" y="0"/>
                </a:lnTo>
                <a:lnTo>
                  <a:pt x="1391959" y="2193631"/>
                </a:lnTo>
                <a:lnTo>
                  <a:pt x="0" y="2193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20659" y="7611272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1" y="0"/>
                </a:lnTo>
                <a:lnTo>
                  <a:pt x="1006461" y="1586115"/>
                </a:lnTo>
                <a:lnTo>
                  <a:pt x="0" y="15861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23075">
            <a:off x="-4495677" y="7735861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3" y="0"/>
                </a:lnTo>
                <a:lnTo>
                  <a:pt x="10266693" y="3490675"/>
                </a:lnTo>
                <a:lnTo>
                  <a:pt x="0" y="3490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585068">
            <a:off x="12516640" y="-949505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5"/>
                </a:lnTo>
                <a:lnTo>
                  <a:pt x="0" y="3490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820231" y="2127050"/>
            <a:ext cx="4647539" cy="103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6"/>
              </a:lnSpc>
            </a:pPr>
            <a:r>
              <a:rPr lang="en-US" sz="7178" spc="-351" dirty="0">
                <a:solidFill>
                  <a:srgbClr val="545A9D"/>
                </a:solidFill>
                <a:latin typeface="Modern Love" panose="04090805081005020601" pitchFamily="82" charset="0"/>
              </a:rPr>
              <a:t>Let's play!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happy-logoversion-3-13398.wav"/>
          </p:stSnd>
        </p:sndAc>
      </p:transition>
    </mc:Choice>
    <mc:Fallback xmlns="">
      <p:transition spd="slow">
        <p:sndAc>
          <p:stSnd>
            <p:snd r:embed="rId16" name="happy-logoversion-3-13398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901" y="-443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997776" y="35406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38F520EA-1024-8580-4F39-920F0927C8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684692" y="120018"/>
            <a:ext cx="1947870" cy="1987622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907542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907542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907542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lowchart: Punched Tape 1"/>
          <p:cNvSpPr/>
          <p:nvPr/>
        </p:nvSpPr>
        <p:spPr>
          <a:xfrm>
            <a:off x="2466460" y="493672"/>
            <a:ext cx="2288373" cy="1140551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dirty="0">
                <a:solidFill>
                  <a:srgbClr val="FF0000"/>
                </a:solidFill>
              </a:rPr>
              <a:t>Group 1</a:t>
            </a:r>
          </a:p>
        </p:txBody>
      </p:sp>
      <p:sp>
        <p:nvSpPr>
          <p:cNvPr id="24" name="Flowchart: Punched Tape 23"/>
          <p:cNvSpPr/>
          <p:nvPr/>
        </p:nvSpPr>
        <p:spPr>
          <a:xfrm>
            <a:off x="9502002" y="375208"/>
            <a:ext cx="2288373" cy="1140551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dirty="0">
                <a:solidFill>
                  <a:srgbClr val="FF0000"/>
                </a:solidFill>
              </a:rPr>
              <a:t>Group 2</a:t>
            </a:r>
          </a:p>
        </p:txBody>
      </p:sp>
      <p:sp>
        <p:nvSpPr>
          <p:cNvPr id="3" name="Oval 2">
            <a:hlinkClick r:id="rId9" action="ppaction://hlinksldjump"/>
          </p:cNvPr>
          <p:cNvSpPr/>
          <p:nvPr/>
        </p:nvSpPr>
        <p:spPr>
          <a:xfrm>
            <a:off x="3332066" y="2930703"/>
            <a:ext cx="1462788" cy="12386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25" name="Oval 24">
            <a:hlinkClick r:id="rId10" action="ppaction://hlinksldjump"/>
          </p:cNvPr>
          <p:cNvSpPr/>
          <p:nvPr/>
        </p:nvSpPr>
        <p:spPr>
          <a:xfrm>
            <a:off x="5653423" y="2862672"/>
            <a:ext cx="1462788" cy="123869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2</a:t>
            </a:r>
          </a:p>
        </p:txBody>
      </p:sp>
      <p:sp>
        <p:nvSpPr>
          <p:cNvPr id="26" name="Oval 25">
            <a:hlinkClick r:id="rId11" action="ppaction://hlinksldjump"/>
          </p:cNvPr>
          <p:cNvSpPr/>
          <p:nvPr/>
        </p:nvSpPr>
        <p:spPr>
          <a:xfrm>
            <a:off x="3332066" y="4890703"/>
            <a:ext cx="1462788" cy="1238692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28" name="Oval 27">
            <a:hlinkClick r:id="rId12" action="ppaction://hlinksldjump"/>
          </p:cNvPr>
          <p:cNvSpPr/>
          <p:nvPr/>
        </p:nvSpPr>
        <p:spPr>
          <a:xfrm>
            <a:off x="5661347" y="4822566"/>
            <a:ext cx="1462788" cy="123869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7</a:t>
            </a:r>
          </a:p>
        </p:txBody>
      </p:sp>
      <p:sp>
        <p:nvSpPr>
          <p:cNvPr id="29" name="Oval 28">
            <a:hlinkClick r:id="rId13" action="ppaction://hlinksldjump"/>
          </p:cNvPr>
          <p:cNvSpPr/>
          <p:nvPr/>
        </p:nvSpPr>
        <p:spPr>
          <a:xfrm>
            <a:off x="8115989" y="4820786"/>
            <a:ext cx="1462788" cy="1238692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8</a:t>
            </a:r>
          </a:p>
        </p:txBody>
      </p:sp>
      <p:sp>
        <p:nvSpPr>
          <p:cNvPr id="33" name="Oval 32">
            <a:hlinkClick r:id="rId14" action="ppaction://hlinksldjump"/>
          </p:cNvPr>
          <p:cNvSpPr/>
          <p:nvPr/>
        </p:nvSpPr>
        <p:spPr>
          <a:xfrm>
            <a:off x="10489102" y="4810829"/>
            <a:ext cx="1462788" cy="123869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9</a:t>
            </a:r>
          </a:p>
        </p:txBody>
      </p:sp>
      <p:sp>
        <p:nvSpPr>
          <p:cNvPr id="34" name="Oval 33">
            <a:hlinkClick r:id="rId15" action="ppaction://hlinksldjump"/>
          </p:cNvPr>
          <p:cNvSpPr/>
          <p:nvPr/>
        </p:nvSpPr>
        <p:spPr>
          <a:xfrm>
            <a:off x="12941003" y="4752182"/>
            <a:ext cx="1462788" cy="123869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35" name="Oval 34">
            <a:hlinkClick r:id="rId16" action="ppaction://hlinksldjump"/>
          </p:cNvPr>
          <p:cNvSpPr/>
          <p:nvPr/>
        </p:nvSpPr>
        <p:spPr>
          <a:xfrm>
            <a:off x="12951986" y="2906324"/>
            <a:ext cx="1462788" cy="1238692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10507923" y="2906324"/>
            <a:ext cx="1462788" cy="12386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4</a:t>
            </a:r>
          </a:p>
        </p:txBody>
      </p:sp>
      <p:sp>
        <p:nvSpPr>
          <p:cNvPr id="37" name="Oval 36">
            <a:hlinkClick r:id="rId18" action="ppaction://hlinksldjump"/>
          </p:cNvPr>
          <p:cNvSpPr/>
          <p:nvPr/>
        </p:nvSpPr>
        <p:spPr>
          <a:xfrm>
            <a:off x="8063860" y="2906324"/>
            <a:ext cx="1462788" cy="1238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3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36" name="TextBox1" r:id="rId2" imgW="2619360" imgH="1238400"/>
        </mc:Choice>
        <mc:Fallback>
          <p:control name="TextBox1" r:id="rId2" imgW="2619360" imgH="1238400">
            <p:pic>
              <p:nvPicPr>
                <p:cNvPr id="19" name="TextBox1">
                  <a:extLst>
                    <a:ext uri="{FF2B5EF4-FFF2-40B4-BE49-F238E27FC236}">
                      <a16:creationId xmlns:a16="http://schemas.microsoft.com/office/drawing/2014/main" id="{05F66384-F82C-33C7-F97A-F93AA5BB84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73434" y="443346"/>
                  <a:ext cx="2622766" cy="12412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7" name="TextBox2" r:id="rId3" imgW="2619360" imgH="1238400"/>
        </mc:Choice>
        <mc:Fallback>
          <p:control name="TextBox2" r:id="rId3" imgW="2619360" imgH="1238400">
            <p:pic>
              <p:nvPicPr>
                <p:cNvPr id="20" name="TextBox2">
                  <a:extLst>
                    <a:ext uri="{FF2B5EF4-FFF2-40B4-BE49-F238E27FC236}">
                      <a16:creationId xmlns:a16="http://schemas.microsoft.com/office/drawing/2014/main" id="{05F66384-F82C-33C7-F97A-F93AA5BB84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062185" y="368607"/>
                  <a:ext cx="2622766" cy="124120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868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drumroll.wav"/>
          </p:stSnd>
        </p:sndAc>
      </p:transition>
    </mc:Choice>
    <mc:Fallback xmlns="">
      <p:transition spd="slow">
        <p:sndAc>
          <p:stSnd>
            <p:snd r:embed="rId24" name="drumroll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90664" y="231665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09600" y="432675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877800" y="292588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337905" y="1546907"/>
            <a:ext cx="13709934" cy="7920362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519102" y="7633558"/>
            <a:ext cx="4903892" cy="2871006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314169" y="2848440"/>
            <a:ext cx="6610008" cy="3038958"/>
          </a:xfrm>
          <a:custGeom>
            <a:avLst/>
            <a:gdLst/>
            <a:ahLst/>
            <a:cxnLst/>
            <a:rect l="l" t="t" r="r" b="b"/>
            <a:pathLst>
              <a:path w="4194816" h="2611273">
                <a:moveTo>
                  <a:pt x="0" y="0"/>
                </a:moveTo>
                <a:lnTo>
                  <a:pt x="4194817" y="0"/>
                </a:lnTo>
                <a:lnTo>
                  <a:pt x="4194817" y="2611273"/>
                </a:lnTo>
                <a:lnTo>
                  <a:pt x="0" y="26112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3957344">
            <a:off x="5712963" y="3675216"/>
            <a:ext cx="3211324" cy="988605"/>
          </a:xfrm>
          <a:custGeom>
            <a:avLst/>
            <a:gdLst/>
            <a:ahLst/>
            <a:cxnLst/>
            <a:rect l="l" t="t" r="r" b="b"/>
            <a:pathLst>
              <a:path w="2393225" h="635293">
                <a:moveTo>
                  <a:pt x="0" y="0"/>
                </a:moveTo>
                <a:lnTo>
                  <a:pt x="2393225" y="0"/>
                </a:lnTo>
                <a:lnTo>
                  <a:pt x="2393225" y="635293"/>
                </a:lnTo>
                <a:lnTo>
                  <a:pt x="0" y="6352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7348" y="6726519"/>
            <a:ext cx="1765118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crayon is beside </a:t>
            </a:r>
          </a:p>
          <a:p>
            <a:pPr marL="0" lvl="0" indent="0" algn="ctr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pencil case.</a:t>
            </a:r>
          </a:p>
        </p:txBody>
      </p:sp>
      <p:pic>
        <p:nvPicPr>
          <p:cNvPr id="22" name="Graphic 8" descr="Arrow: Horizontal U-turn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sp>
        <p:nvSpPr>
          <p:cNvPr id="23" name="Right Arrow 22"/>
          <p:cNvSpPr/>
          <p:nvPr/>
        </p:nvSpPr>
        <p:spPr>
          <a:xfrm rot="2346669">
            <a:off x="5379492" y="2569619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01675" y="132680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73424" y="1174239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241629" y="1463032"/>
            <a:ext cx="14794905" cy="7690331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577511" y="8779707"/>
            <a:ext cx="3430954" cy="1547503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81253" y="5448301"/>
            <a:ext cx="4362761" cy="3529148"/>
          </a:xfrm>
          <a:custGeom>
            <a:avLst/>
            <a:gdLst/>
            <a:ahLst/>
            <a:cxnLst/>
            <a:rect l="l" t="t" r="r" b="b"/>
            <a:pathLst>
              <a:path w="3575020" h="2806391">
                <a:moveTo>
                  <a:pt x="0" y="0"/>
                </a:moveTo>
                <a:lnTo>
                  <a:pt x="3575019" y="0"/>
                </a:lnTo>
                <a:lnTo>
                  <a:pt x="3575019" y="2806390"/>
                </a:lnTo>
                <a:lnTo>
                  <a:pt x="0" y="2806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031662" y="2841569"/>
            <a:ext cx="4362761" cy="2566945"/>
          </a:xfrm>
          <a:custGeom>
            <a:avLst/>
            <a:gdLst/>
            <a:ahLst/>
            <a:cxnLst/>
            <a:rect l="l" t="t" r="r" b="b"/>
            <a:pathLst>
              <a:path w="2833362" h="1664600">
                <a:moveTo>
                  <a:pt x="0" y="0"/>
                </a:moveTo>
                <a:lnTo>
                  <a:pt x="2833363" y="0"/>
                </a:lnTo>
                <a:lnTo>
                  <a:pt x="2833363" y="1664600"/>
                </a:lnTo>
                <a:lnTo>
                  <a:pt x="0" y="1664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673512" y="5683005"/>
            <a:ext cx="873907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photos are above the pencil case.</a:t>
            </a:r>
          </a:p>
        </p:txBody>
      </p:sp>
      <p:sp>
        <p:nvSpPr>
          <p:cNvPr id="22" name="Right Arrow 21"/>
          <p:cNvSpPr/>
          <p:nvPr/>
        </p:nvSpPr>
        <p:spPr>
          <a:xfrm rot="10181848">
            <a:off x="7582854" y="3303212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353413" y="8726602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0234" y="597655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49806" y="39418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590800" y="1755425"/>
            <a:ext cx="13709934" cy="7638415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418342" y="8873242"/>
            <a:ext cx="3293132" cy="1250964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840881" y="3828139"/>
            <a:ext cx="3524192" cy="4720257"/>
          </a:xfrm>
          <a:custGeom>
            <a:avLst/>
            <a:gdLst/>
            <a:ahLst/>
            <a:cxnLst/>
            <a:rect l="l" t="t" r="r" b="b"/>
            <a:pathLst>
              <a:path w="3036386" h="3500157">
                <a:moveTo>
                  <a:pt x="0" y="0"/>
                </a:moveTo>
                <a:lnTo>
                  <a:pt x="3036386" y="0"/>
                </a:lnTo>
                <a:lnTo>
                  <a:pt x="3036386" y="3500157"/>
                </a:lnTo>
                <a:lnTo>
                  <a:pt x="0" y="3500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296145" y="5799729"/>
            <a:ext cx="1657340" cy="2244932"/>
          </a:xfrm>
          <a:custGeom>
            <a:avLst/>
            <a:gdLst/>
            <a:ahLst/>
            <a:cxnLst/>
            <a:rect l="l" t="t" r="r" b="b"/>
            <a:pathLst>
              <a:path w="1014772" h="1342779">
                <a:moveTo>
                  <a:pt x="0" y="0"/>
                </a:moveTo>
                <a:lnTo>
                  <a:pt x="1014772" y="0"/>
                </a:lnTo>
                <a:lnTo>
                  <a:pt x="1014772" y="1342779"/>
                </a:lnTo>
                <a:lnTo>
                  <a:pt x="0" y="134277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8337" y="2750921"/>
            <a:ext cx="70989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cat is beside the chair.</a:t>
            </a:r>
          </a:p>
        </p:txBody>
      </p:sp>
      <p:sp>
        <p:nvSpPr>
          <p:cNvPr id="22" name="Right Arrow 21"/>
          <p:cNvSpPr/>
          <p:nvPr/>
        </p:nvSpPr>
        <p:spPr>
          <a:xfrm rot="9162120">
            <a:off x="7858202" y="5996464"/>
            <a:ext cx="1204165" cy="38360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rId20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68669" y="562037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959374" y="932986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611802" y="1546793"/>
            <a:ext cx="13709934" cy="7815235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332777" y="8101319"/>
            <a:ext cx="4036320" cy="2114751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248583" y="4338477"/>
            <a:ext cx="7401232" cy="3437438"/>
          </a:xfrm>
          <a:custGeom>
            <a:avLst/>
            <a:gdLst/>
            <a:ahLst/>
            <a:cxnLst/>
            <a:rect l="l" t="t" r="r" b="b"/>
            <a:pathLst>
              <a:path w="6366089" h="2801079">
                <a:moveTo>
                  <a:pt x="0" y="0"/>
                </a:moveTo>
                <a:lnTo>
                  <a:pt x="6366089" y="0"/>
                </a:lnTo>
                <a:lnTo>
                  <a:pt x="6366089" y="2801079"/>
                </a:lnTo>
                <a:lnTo>
                  <a:pt x="0" y="28010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854298" y="2691213"/>
            <a:ext cx="1318901" cy="5084701"/>
          </a:xfrm>
          <a:custGeom>
            <a:avLst/>
            <a:gdLst/>
            <a:ahLst/>
            <a:cxnLst/>
            <a:rect l="l" t="t" r="r" b="b"/>
            <a:pathLst>
              <a:path w="1248922" h="3633227">
                <a:moveTo>
                  <a:pt x="0" y="0"/>
                </a:moveTo>
                <a:lnTo>
                  <a:pt x="1248922" y="0"/>
                </a:lnTo>
                <a:lnTo>
                  <a:pt x="1248922" y="3633227"/>
                </a:lnTo>
                <a:lnTo>
                  <a:pt x="0" y="36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886119" y="8253991"/>
            <a:ext cx="1188255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lamp is beside the sofa.</a:t>
            </a:r>
          </a:p>
        </p:txBody>
      </p:sp>
      <p:sp>
        <p:nvSpPr>
          <p:cNvPr id="22" name="Right Arrow 21"/>
          <p:cNvSpPr/>
          <p:nvPr/>
        </p:nvSpPr>
        <p:spPr>
          <a:xfrm rot="13231521">
            <a:off x="14081625" y="4307324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4" name="Graphic 8" descr="Arrow: Horizontal U-turn with solid fill">
            <a:hlinkClick r:id="rId22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72066" y="148649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09600" y="156488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431032" y="334874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691135" y="1229721"/>
            <a:ext cx="13709934" cy="8047890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260497" y="7449244"/>
            <a:ext cx="4903892" cy="2871006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017611" y="5030213"/>
            <a:ext cx="8798694" cy="2868255"/>
          </a:xfrm>
          <a:custGeom>
            <a:avLst/>
            <a:gdLst/>
            <a:ahLst/>
            <a:cxnLst/>
            <a:rect l="l" t="t" r="r" b="b"/>
            <a:pathLst>
              <a:path w="8798694" h="1902718">
                <a:moveTo>
                  <a:pt x="0" y="0"/>
                </a:moveTo>
                <a:lnTo>
                  <a:pt x="8798694" y="0"/>
                </a:lnTo>
                <a:lnTo>
                  <a:pt x="8798694" y="1902718"/>
                </a:lnTo>
                <a:lnTo>
                  <a:pt x="0" y="19027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619829" y="2378622"/>
            <a:ext cx="5693880" cy="2341760"/>
          </a:xfrm>
          <a:custGeom>
            <a:avLst/>
            <a:gdLst/>
            <a:ahLst/>
            <a:cxnLst/>
            <a:rect l="l" t="t" r="r" b="b"/>
            <a:pathLst>
              <a:path w="2630792" h="1683707">
                <a:moveTo>
                  <a:pt x="0" y="0"/>
                </a:moveTo>
                <a:lnTo>
                  <a:pt x="2630793" y="0"/>
                </a:lnTo>
                <a:lnTo>
                  <a:pt x="2630793" y="1683707"/>
                </a:lnTo>
                <a:lnTo>
                  <a:pt x="0" y="1683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365504" y="8208302"/>
            <a:ext cx="1289526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map is above the bookcase.</a:t>
            </a:r>
          </a:p>
        </p:txBody>
      </p:sp>
      <p:sp>
        <p:nvSpPr>
          <p:cNvPr id="22" name="Right Arrow 21"/>
          <p:cNvSpPr/>
          <p:nvPr/>
        </p:nvSpPr>
        <p:spPr>
          <a:xfrm rot="1120959">
            <a:off x="4943074" y="2451696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192206" y="-3397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926006" y="219702"/>
            <a:ext cx="10820400" cy="1200329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c.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1" y="899300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98579" y="124908"/>
            <a:ext cx="2952330" cy="324431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940974" y="3186335"/>
            <a:ext cx="9574236" cy="59957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9144000" y="3408719"/>
            <a:ext cx="985399" cy="956733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7131222" y="8286659"/>
            <a:ext cx="746807" cy="787897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10957314" y="4105968"/>
            <a:ext cx="3200394" cy="1289166"/>
            <a:chOff x="10324351" y="3553603"/>
            <a:chExt cx="7222552" cy="196089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24351" y="3568976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06054" y="3553603"/>
              <a:ext cx="5819780" cy="1825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10921076" y="5712368"/>
            <a:ext cx="3825330" cy="1279296"/>
            <a:chOff x="10341548" y="3536401"/>
            <a:chExt cx="7222552" cy="194672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584941" y="3656567"/>
              <a:ext cx="6626812" cy="182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beside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10896606" y="7185511"/>
            <a:ext cx="4038594" cy="1348464"/>
            <a:chOff x="10341548" y="3296301"/>
            <a:chExt cx="7222552" cy="218562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831843" y="3296301"/>
              <a:ext cx="5819780" cy="214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under</a:t>
              </a:r>
              <a:endParaRPr lang="en-US" sz="72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2679644" y="1826102"/>
            <a:ext cx="13111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The map is _______ the board.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25015-ED6C-CC48-3C8E-759C344570E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095" t="6146" r="6249" b="4734"/>
          <a:stretch/>
        </p:blipFill>
        <p:spPr>
          <a:xfrm>
            <a:off x="1383078" y="3821146"/>
            <a:ext cx="8746322" cy="525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1055573" y="8962948"/>
            <a:ext cx="3194884" cy="1852746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765266" y="261632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76901" y="301791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60068" y="37742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680167" y="991233"/>
            <a:ext cx="13709934" cy="8370795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260497" y="7449244"/>
            <a:ext cx="4903892" cy="2871006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300407" y="1917691"/>
            <a:ext cx="6729793" cy="5956882"/>
          </a:xfrm>
          <a:custGeom>
            <a:avLst/>
            <a:gdLst/>
            <a:ahLst/>
            <a:cxnLst/>
            <a:rect l="l" t="t" r="r" b="b"/>
            <a:pathLst>
              <a:path w="4191045" h="3808612">
                <a:moveTo>
                  <a:pt x="0" y="0"/>
                </a:moveTo>
                <a:lnTo>
                  <a:pt x="4191045" y="0"/>
                </a:lnTo>
                <a:lnTo>
                  <a:pt x="4191045" y="3808612"/>
                </a:lnTo>
                <a:lnTo>
                  <a:pt x="0" y="380861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535134" y="6362700"/>
            <a:ext cx="1590066" cy="1413214"/>
          </a:xfrm>
          <a:custGeom>
            <a:avLst/>
            <a:gdLst/>
            <a:ahLst/>
            <a:cxnLst/>
            <a:rect l="l" t="t" r="r" b="b"/>
            <a:pathLst>
              <a:path w="1447450" h="1058448">
                <a:moveTo>
                  <a:pt x="0" y="0"/>
                </a:moveTo>
                <a:lnTo>
                  <a:pt x="1447450" y="0"/>
                </a:lnTo>
                <a:lnTo>
                  <a:pt x="1447450" y="1058448"/>
                </a:lnTo>
                <a:lnTo>
                  <a:pt x="0" y="10584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402083" y="8145777"/>
            <a:ext cx="10850622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bike is under the tree.</a:t>
            </a:r>
          </a:p>
        </p:txBody>
      </p:sp>
      <p:sp>
        <p:nvSpPr>
          <p:cNvPr id="22" name="Right Arrow 21"/>
          <p:cNvSpPr/>
          <p:nvPr/>
        </p:nvSpPr>
        <p:spPr>
          <a:xfrm rot="9620460">
            <a:off x="11067977" y="6480911"/>
            <a:ext cx="1413847" cy="515641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90101" y="136781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905872" y="1154282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611802" y="1154283"/>
            <a:ext cx="13709934" cy="8207746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260497" y="7449244"/>
            <a:ext cx="4903892" cy="2871006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894593" y="3928446"/>
            <a:ext cx="7495157" cy="4045474"/>
          </a:xfrm>
          <a:custGeom>
            <a:avLst/>
            <a:gdLst/>
            <a:ahLst/>
            <a:cxnLst/>
            <a:rect l="l" t="t" r="r" b="b"/>
            <a:pathLst>
              <a:path w="5161055" h="2728908">
                <a:moveTo>
                  <a:pt x="0" y="0"/>
                </a:moveTo>
                <a:lnTo>
                  <a:pt x="5161055" y="0"/>
                </a:lnTo>
                <a:lnTo>
                  <a:pt x="5161055" y="2728908"/>
                </a:lnTo>
                <a:lnTo>
                  <a:pt x="0" y="27289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297978" y="2464711"/>
            <a:ext cx="3256073" cy="2308133"/>
          </a:xfrm>
          <a:custGeom>
            <a:avLst/>
            <a:gdLst/>
            <a:ahLst/>
            <a:cxnLst/>
            <a:rect l="l" t="t" r="r" b="b"/>
            <a:pathLst>
              <a:path w="1625249" h="1625249">
                <a:moveTo>
                  <a:pt x="0" y="0"/>
                </a:moveTo>
                <a:lnTo>
                  <a:pt x="1625249" y="0"/>
                </a:lnTo>
                <a:lnTo>
                  <a:pt x="1625249" y="1625249"/>
                </a:lnTo>
                <a:lnTo>
                  <a:pt x="0" y="16252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586379" y="8213836"/>
            <a:ext cx="1130208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flowers are on the table.</a:t>
            </a:r>
          </a:p>
        </p:txBody>
      </p:sp>
      <p:sp>
        <p:nvSpPr>
          <p:cNvPr id="22" name="Right Arrow 21"/>
          <p:cNvSpPr/>
          <p:nvPr/>
        </p:nvSpPr>
        <p:spPr>
          <a:xfrm rot="306105">
            <a:off x="6821667" y="2855102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4" name="Graphic 8" descr="Arrow: Horizontal U-turn with solid fill">
            <a:hlinkClick r:id="rId22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86750" y="271027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161694" y="1137534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611802" y="1338259"/>
            <a:ext cx="13709934" cy="8023770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260497" y="7449244"/>
            <a:ext cx="4903892" cy="2871006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217913" y="2326180"/>
            <a:ext cx="5750199" cy="4785428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161694" y="7975634"/>
            <a:ext cx="108966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cat is under the box.</a:t>
            </a:r>
          </a:p>
        </p:txBody>
      </p:sp>
      <p:sp>
        <p:nvSpPr>
          <p:cNvPr id="21" name="Right Arrow 20"/>
          <p:cNvSpPr/>
          <p:nvPr/>
        </p:nvSpPr>
        <p:spPr>
          <a:xfrm rot="20793429">
            <a:off x="6035208" y="5535373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2" name="Graphic 8" descr="Arrow: Horizontal U-turn with solid fill">
            <a:hlinkClick r:id="rId19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27394" y="342440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725591" y="1059432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611802" y="1879979"/>
            <a:ext cx="13709934" cy="7482049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367244" y="8412259"/>
            <a:ext cx="3359805" cy="1725001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614056" y="4274468"/>
            <a:ext cx="4561076" cy="4816936"/>
          </a:xfrm>
          <a:custGeom>
            <a:avLst/>
            <a:gdLst/>
            <a:ahLst/>
            <a:cxnLst/>
            <a:rect l="l" t="t" r="r" b="b"/>
            <a:pathLst>
              <a:path w="4561076" h="4566784">
                <a:moveTo>
                  <a:pt x="0" y="0"/>
                </a:moveTo>
                <a:lnTo>
                  <a:pt x="4561075" y="0"/>
                </a:lnTo>
                <a:lnTo>
                  <a:pt x="4561075" y="4566784"/>
                </a:lnTo>
                <a:lnTo>
                  <a:pt x="0" y="45667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409942" y="6074943"/>
            <a:ext cx="7056723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82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books are in the school bag.</a:t>
            </a:r>
          </a:p>
        </p:txBody>
      </p:sp>
      <p:sp>
        <p:nvSpPr>
          <p:cNvPr id="21" name="Right Arrow 20"/>
          <p:cNvSpPr/>
          <p:nvPr/>
        </p:nvSpPr>
        <p:spPr>
          <a:xfrm rot="9823752">
            <a:off x="8213186" y="4681132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2" name="Graphic 8" descr="Arrow: Horizontal U-turn with solid fill">
            <a:hlinkClick r:id="rId20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06720" y="217481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191117" y="766248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774479" y="2108811"/>
            <a:ext cx="13709934" cy="7572787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337424" y="8143238"/>
            <a:ext cx="3736619" cy="2039096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741699" y="3824658"/>
            <a:ext cx="11267324" cy="4114800"/>
          </a:xfrm>
          <a:custGeom>
            <a:avLst/>
            <a:gdLst/>
            <a:ahLst/>
            <a:cxnLst/>
            <a:rect l="l" t="t" r="r" b="b"/>
            <a:pathLst>
              <a:path w="6766770" h="4114800">
                <a:moveTo>
                  <a:pt x="0" y="0"/>
                </a:moveTo>
                <a:lnTo>
                  <a:pt x="6766770" y="0"/>
                </a:lnTo>
                <a:lnTo>
                  <a:pt x="6766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982223" y="4735675"/>
            <a:ext cx="2102774" cy="1687476"/>
          </a:xfrm>
          <a:custGeom>
            <a:avLst/>
            <a:gdLst/>
            <a:ahLst/>
            <a:cxnLst/>
            <a:rect l="l" t="t" r="r" b="b"/>
            <a:pathLst>
              <a:path w="2102774" h="1687476">
                <a:moveTo>
                  <a:pt x="0" y="0"/>
                </a:moveTo>
                <a:lnTo>
                  <a:pt x="2102774" y="0"/>
                </a:lnTo>
                <a:lnTo>
                  <a:pt x="2102774" y="1687476"/>
                </a:lnTo>
                <a:lnTo>
                  <a:pt x="0" y="168747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678430" y="8221018"/>
            <a:ext cx="1029792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bags are on the bed.</a:t>
            </a:r>
          </a:p>
        </p:txBody>
      </p:sp>
      <p:sp>
        <p:nvSpPr>
          <p:cNvPr id="22" name="Right Arrow 21"/>
          <p:cNvSpPr/>
          <p:nvPr/>
        </p:nvSpPr>
        <p:spPr>
          <a:xfrm rot="9124018">
            <a:off x="10838001" y="4160802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rId22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22832" y="6879276"/>
            <a:ext cx="4596885" cy="1780248"/>
          </a:xfrm>
          <a:custGeom>
            <a:avLst/>
            <a:gdLst/>
            <a:ahLst/>
            <a:cxnLst/>
            <a:rect l="l" t="t" r="r" b="b"/>
            <a:pathLst>
              <a:path w="4596885" h="1780248">
                <a:moveTo>
                  <a:pt x="0" y="0"/>
                </a:moveTo>
                <a:lnTo>
                  <a:pt x="4596885" y="0"/>
                </a:lnTo>
                <a:lnTo>
                  <a:pt x="4596885" y="1780248"/>
                </a:lnTo>
                <a:lnTo>
                  <a:pt x="0" y="178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45956" y="5972443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06858" y="6230108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00045" y="3065541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5"/>
                </a:lnTo>
                <a:lnTo>
                  <a:pt x="0" y="5763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816654" y="2330070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636406" y="8026336"/>
            <a:ext cx="1119352" cy="1764022"/>
          </a:xfrm>
          <a:custGeom>
            <a:avLst/>
            <a:gdLst/>
            <a:ahLst/>
            <a:cxnLst/>
            <a:rect l="l" t="t" r="r" b="b"/>
            <a:pathLst>
              <a:path w="1119352" h="1764022">
                <a:moveTo>
                  <a:pt x="0" y="0"/>
                </a:moveTo>
                <a:lnTo>
                  <a:pt x="1119352" y="0"/>
                </a:lnTo>
                <a:lnTo>
                  <a:pt x="1119352" y="1764022"/>
                </a:lnTo>
                <a:lnTo>
                  <a:pt x="0" y="1764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917851" y="8611787"/>
            <a:ext cx="747857" cy="1178571"/>
          </a:xfrm>
          <a:custGeom>
            <a:avLst/>
            <a:gdLst/>
            <a:ahLst/>
            <a:cxnLst/>
            <a:rect l="l" t="t" r="r" b="b"/>
            <a:pathLst>
              <a:path w="747857" h="1178571">
                <a:moveTo>
                  <a:pt x="0" y="0"/>
                </a:moveTo>
                <a:lnTo>
                  <a:pt x="747857" y="0"/>
                </a:lnTo>
                <a:lnTo>
                  <a:pt x="747857" y="1178571"/>
                </a:lnTo>
                <a:lnTo>
                  <a:pt x="0" y="11785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8689" y="8189769"/>
            <a:ext cx="747857" cy="1178571"/>
          </a:xfrm>
          <a:custGeom>
            <a:avLst/>
            <a:gdLst/>
            <a:ahLst/>
            <a:cxnLst/>
            <a:rect l="l" t="t" r="r" b="b"/>
            <a:pathLst>
              <a:path w="747857" h="1178571">
                <a:moveTo>
                  <a:pt x="0" y="0"/>
                </a:moveTo>
                <a:lnTo>
                  <a:pt x="747857" y="0"/>
                </a:lnTo>
                <a:lnTo>
                  <a:pt x="747857" y="1178571"/>
                </a:lnTo>
                <a:lnTo>
                  <a:pt x="0" y="11785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08471" y="6363947"/>
            <a:ext cx="3148572" cy="3848255"/>
          </a:xfrm>
          <a:custGeom>
            <a:avLst/>
            <a:gdLst/>
            <a:ahLst/>
            <a:cxnLst/>
            <a:rect l="l" t="t" r="r" b="b"/>
            <a:pathLst>
              <a:path w="3148572" h="3848255">
                <a:moveTo>
                  <a:pt x="0" y="0"/>
                </a:moveTo>
                <a:lnTo>
                  <a:pt x="3148572" y="0"/>
                </a:lnTo>
                <a:lnTo>
                  <a:pt x="3148572" y="3848255"/>
                </a:lnTo>
                <a:lnTo>
                  <a:pt x="0" y="384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19663" flipH="1">
            <a:off x="10469610" y="8654320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10971188" y="0"/>
                </a:moveTo>
                <a:lnTo>
                  <a:pt x="0" y="0"/>
                </a:lnTo>
                <a:lnTo>
                  <a:pt x="0" y="3730204"/>
                </a:lnTo>
                <a:lnTo>
                  <a:pt x="10971188" y="3730204"/>
                </a:lnTo>
                <a:lnTo>
                  <a:pt x="1097118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48110" flipH="1">
            <a:off x="-2822533" y="9021360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10971187" y="0"/>
                </a:moveTo>
                <a:lnTo>
                  <a:pt x="0" y="0"/>
                </a:lnTo>
                <a:lnTo>
                  <a:pt x="0" y="3730204"/>
                </a:lnTo>
                <a:lnTo>
                  <a:pt x="10971187" y="3730204"/>
                </a:lnTo>
                <a:lnTo>
                  <a:pt x="1097118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328947" y="4602320"/>
            <a:ext cx="10892327" cy="80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78"/>
              </a:lnSpc>
            </a:pPr>
            <a:r>
              <a:rPr lang="en-US" sz="9600" dirty="0">
                <a:solidFill>
                  <a:srgbClr val="545A9D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See you next time!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914404" y="2988974"/>
            <a:ext cx="751304" cy="729448"/>
          </a:xfrm>
          <a:custGeom>
            <a:avLst/>
            <a:gdLst/>
            <a:ahLst/>
            <a:cxnLst/>
            <a:rect l="l" t="t" r="r" b="b"/>
            <a:pathLst>
              <a:path w="751304" h="729448">
                <a:moveTo>
                  <a:pt x="0" y="0"/>
                </a:moveTo>
                <a:lnTo>
                  <a:pt x="751304" y="0"/>
                </a:lnTo>
                <a:lnTo>
                  <a:pt x="751304" y="729448"/>
                </a:lnTo>
                <a:lnTo>
                  <a:pt x="0" y="7294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46546" y="1165237"/>
            <a:ext cx="3991586" cy="1545833"/>
          </a:xfrm>
          <a:custGeom>
            <a:avLst/>
            <a:gdLst/>
            <a:ahLst/>
            <a:cxnLst/>
            <a:rect l="l" t="t" r="r" b="b"/>
            <a:pathLst>
              <a:path w="3991586" h="1545833">
                <a:moveTo>
                  <a:pt x="3991586" y="0"/>
                </a:moveTo>
                <a:lnTo>
                  <a:pt x="0" y="0"/>
                </a:lnTo>
                <a:lnTo>
                  <a:pt x="0" y="1545833"/>
                </a:lnTo>
                <a:lnTo>
                  <a:pt x="3991586" y="1545833"/>
                </a:lnTo>
                <a:lnTo>
                  <a:pt x="39915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1" y="899300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46335" y="227958"/>
            <a:ext cx="2952330" cy="324431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940974" y="3638253"/>
            <a:ext cx="8901628" cy="5543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9144000" y="3408719"/>
            <a:ext cx="985399" cy="956733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678464" y="8093078"/>
            <a:ext cx="3194884" cy="2886102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7131222" y="8286659"/>
            <a:ext cx="746807" cy="787897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10896606" y="4092085"/>
            <a:ext cx="4933718" cy="1303870"/>
            <a:chOff x="10341549" y="3536401"/>
            <a:chExt cx="6586460" cy="198326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9" y="3536401"/>
              <a:ext cx="6586460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2" y="3693893"/>
              <a:ext cx="5819780" cy="1825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glue stick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10925181" y="5687171"/>
            <a:ext cx="5181600" cy="2308324"/>
            <a:chOff x="10341548" y="3497494"/>
            <a:chExt cx="7222552" cy="356417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492823" y="3497494"/>
              <a:ext cx="6565979" cy="356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set square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10686498" y="7228908"/>
            <a:ext cx="3822684" cy="1278145"/>
            <a:chOff x="9932136" y="3442212"/>
            <a:chExt cx="6360113" cy="207164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449155" y="3568335"/>
              <a:ext cx="5713902" cy="19455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9932136" y="3442212"/>
              <a:ext cx="6360113" cy="1945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pencil</a:t>
              </a:r>
              <a:endParaRPr lang="en-US" sz="6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2691409" y="1986005"/>
            <a:ext cx="13111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Whose _______ this? - It’s Nam’s.</a:t>
            </a: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FE04133F-87E7-6ED6-FB5A-4C077169052E}"/>
              </a:ext>
            </a:extLst>
          </p:cNvPr>
          <p:cNvSpPr/>
          <p:nvPr/>
        </p:nvSpPr>
        <p:spPr>
          <a:xfrm rot="-1376390">
            <a:off x="4618451" y="4199026"/>
            <a:ext cx="1280834" cy="4298418"/>
          </a:xfrm>
          <a:custGeom>
            <a:avLst/>
            <a:gdLst/>
            <a:ahLst/>
            <a:cxnLst/>
            <a:rect l="l" t="t" r="r" b="b"/>
            <a:pathLst>
              <a:path w="755812" h="3023247">
                <a:moveTo>
                  <a:pt x="0" y="0"/>
                </a:moveTo>
                <a:lnTo>
                  <a:pt x="755812" y="0"/>
                </a:lnTo>
                <a:lnTo>
                  <a:pt x="755812" y="3023247"/>
                </a:lnTo>
                <a:lnTo>
                  <a:pt x="0" y="302324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1" y="899300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06680" y="255422"/>
            <a:ext cx="2952330" cy="324431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940974" y="3638253"/>
            <a:ext cx="8901628" cy="5543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9144000" y="3408719"/>
            <a:ext cx="985399" cy="956733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678464" y="8093078"/>
            <a:ext cx="3194884" cy="2886102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7131222" y="8286659"/>
            <a:ext cx="746807" cy="787897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10896605" y="4092085"/>
            <a:ext cx="3657595" cy="1279059"/>
            <a:chOff x="10341548" y="3536401"/>
            <a:chExt cx="7222552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445459" y="3625667"/>
              <a:ext cx="6890114" cy="1825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book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10925180" y="5712369"/>
            <a:ext cx="4010019" cy="2378128"/>
            <a:chOff x="10341548" y="3536401"/>
            <a:chExt cx="7222552" cy="367196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889544" y="3644182"/>
              <a:ext cx="6647106" cy="356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crayon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10969639" y="7251173"/>
            <a:ext cx="3644260" cy="1280724"/>
            <a:chOff x="10311217" y="3406097"/>
            <a:chExt cx="7252883" cy="20758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311217" y="3406097"/>
              <a:ext cx="6950475" cy="1945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map</a:t>
              </a:r>
              <a:endParaRPr lang="en-US" sz="6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2691409" y="1986005"/>
            <a:ext cx="13111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Whose _______ this? - It’s Bill’s.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F287BE2D-4B54-9B78-7812-87F11D96945A}"/>
              </a:ext>
            </a:extLst>
          </p:cNvPr>
          <p:cNvSpPr/>
          <p:nvPr/>
        </p:nvSpPr>
        <p:spPr>
          <a:xfrm rot="1891732">
            <a:off x="4796219" y="3977269"/>
            <a:ext cx="1294282" cy="4428725"/>
          </a:xfrm>
          <a:custGeom>
            <a:avLst/>
            <a:gdLst/>
            <a:ahLst/>
            <a:cxnLst/>
            <a:rect l="l" t="t" r="r" b="b"/>
            <a:pathLst>
              <a:path w="552644" h="2348736">
                <a:moveTo>
                  <a:pt x="0" y="0"/>
                </a:moveTo>
                <a:lnTo>
                  <a:pt x="552644" y="0"/>
                </a:lnTo>
                <a:lnTo>
                  <a:pt x="552644" y="2348736"/>
                </a:lnTo>
                <a:lnTo>
                  <a:pt x="0" y="234873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4279" y="9285889"/>
            <a:ext cx="914400" cy="914400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5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5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89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83251" y="755339"/>
            <a:ext cx="1671761" cy="1480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7" y="255422"/>
            <a:ext cx="2045067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2"/>
            <a:ext cx="2045066" cy="248003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1" y="899300"/>
            <a:ext cx="1624698" cy="161530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06680" y="313269"/>
            <a:ext cx="2952330" cy="324431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940974" y="3638253"/>
            <a:ext cx="8901628" cy="5543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9144000" y="3408719"/>
            <a:ext cx="985399" cy="956733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678464" y="8093078"/>
            <a:ext cx="3194884" cy="2886102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7131222" y="8286659"/>
            <a:ext cx="746807" cy="787897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10798816" y="4160285"/>
            <a:ext cx="5097781" cy="1420337"/>
            <a:chOff x="10212813" y="3628605"/>
            <a:chExt cx="6684658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212813" y="3628605"/>
              <a:ext cx="6684658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2" y="3693893"/>
              <a:ext cx="6042925" cy="1622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in front of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10404497" y="5829127"/>
            <a:ext cx="4004756" cy="1263426"/>
            <a:chOff x="9677180" y="3536401"/>
            <a:chExt cx="5819781" cy="195079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7" y="3536401"/>
              <a:ext cx="4632236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9677180" y="3633826"/>
              <a:ext cx="5819781" cy="185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over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10643689" y="7333646"/>
            <a:ext cx="4102715" cy="1330851"/>
            <a:chOff x="10036167" y="3536401"/>
            <a:chExt cx="5819781" cy="215707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9" y="3536401"/>
              <a:ext cx="5514399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036167" y="3548415"/>
              <a:ext cx="5819779" cy="2145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 c. </a:t>
              </a: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above</a:t>
              </a:r>
              <a:endParaRPr lang="en-US" sz="72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2784735" y="1914436"/>
            <a:ext cx="13111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The photo is _______ the table.</a:t>
            </a:r>
          </a:p>
        </p:txBody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AC85A02D-054B-61B7-AD34-8C1E4DE94F8E}"/>
              </a:ext>
            </a:extLst>
          </p:cNvPr>
          <p:cNvSpPr/>
          <p:nvPr/>
        </p:nvSpPr>
        <p:spPr>
          <a:xfrm>
            <a:off x="2899512" y="5776964"/>
            <a:ext cx="5161055" cy="2728908"/>
          </a:xfrm>
          <a:custGeom>
            <a:avLst/>
            <a:gdLst/>
            <a:ahLst/>
            <a:cxnLst/>
            <a:rect l="l" t="t" r="r" b="b"/>
            <a:pathLst>
              <a:path w="5161055" h="2728908">
                <a:moveTo>
                  <a:pt x="0" y="0"/>
                </a:moveTo>
                <a:lnTo>
                  <a:pt x="5161055" y="0"/>
                </a:lnTo>
                <a:lnTo>
                  <a:pt x="5161055" y="2728908"/>
                </a:lnTo>
                <a:lnTo>
                  <a:pt x="0" y="272890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3E5EF-1B25-FCFF-8F86-12E2A181682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00600" y="3839788"/>
            <a:ext cx="1676400" cy="182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21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298912" y="-43183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32164" y="-209121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317747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013985" y="314894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715</Words>
  <Application>Microsoft Office PowerPoint</Application>
  <PresentationFormat>Custom</PresentationFormat>
  <Paragraphs>224</Paragraphs>
  <Slides>45</Slides>
  <Notes>24</Notes>
  <HiddenSlides>0</HiddenSlides>
  <MMClips>26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4" baseType="lpstr">
      <vt:lpstr>StoryBook Rough</vt:lpstr>
      <vt:lpstr>FrankRuehl</vt:lpstr>
      <vt:lpstr>Modern Love</vt:lpstr>
      <vt:lpstr>Congenial</vt:lpstr>
      <vt:lpstr>Times New Roman</vt:lpstr>
      <vt:lpstr>Arial</vt:lpstr>
      <vt:lpstr>Hero</vt:lpstr>
      <vt:lpstr>Aharoni</vt:lpstr>
      <vt:lpstr>Dreaming Outloud Pro</vt:lpstr>
      <vt:lpstr>Comic Sans MS</vt:lpstr>
      <vt:lpstr>Gill Sans Nova Cond XBd</vt:lpstr>
      <vt:lpstr>Tahoma</vt:lpstr>
      <vt:lpstr>Abadi Extra Light</vt:lpstr>
      <vt:lpstr>Calibri</vt:lpstr>
      <vt:lpstr>Congenial Black</vt:lpstr>
      <vt:lpstr>Chronica Pro</vt:lpstr>
      <vt:lpstr>UVN Ai Cap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56</cp:revision>
  <dcterms:created xsi:type="dcterms:W3CDTF">2006-08-16T00:00:00Z</dcterms:created>
  <dcterms:modified xsi:type="dcterms:W3CDTF">2025-04-03T15:13:58Z</dcterms:modified>
  <dc:identifier>DAF4oBq9B7k</dc:identifier>
</cp:coreProperties>
</file>