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34"/>
  </p:notesMasterIdLst>
  <p:sldIdLst>
    <p:sldId id="620" r:id="rId2"/>
    <p:sldId id="445" r:id="rId3"/>
    <p:sldId id="586" r:id="rId4"/>
    <p:sldId id="519" r:id="rId5"/>
    <p:sldId id="446" r:id="rId6"/>
    <p:sldId id="450" r:id="rId7"/>
    <p:sldId id="451" r:id="rId8"/>
    <p:sldId id="576" r:id="rId9"/>
    <p:sldId id="577" r:id="rId10"/>
    <p:sldId id="447" r:id="rId11"/>
    <p:sldId id="456" r:id="rId12"/>
    <p:sldId id="460" r:id="rId13"/>
    <p:sldId id="578" r:id="rId14"/>
    <p:sldId id="579" r:id="rId15"/>
    <p:sldId id="580" r:id="rId16"/>
    <p:sldId id="463" r:id="rId17"/>
    <p:sldId id="475" r:id="rId18"/>
    <p:sldId id="581" r:id="rId19"/>
    <p:sldId id="582" r:id="rId20"/>
    <p:sldId id="583" r:id="rId21"/>
    <p:sldId id="585" r:id="rId22"/>
    <p:sldId id="448" r:id="rId23"/>
    <p:sldId id="468" r:id="rId24"/>
    <p:sldId id="469" r:id="rId25"/>
    <p:sldId id="462" r:id="rId26"/>
    <p:sldId id="587" r:id="rId27"/>
    <p:sldId id="588" r:id="rId28"/>
    <p:sldId id="589" r:id="rId29"/>
    <p:sldId id="590" r:id="rId30"/>
    <p:sldId id="591" r:id="rId31"/>
    <p:sldId id="592" r:id="rId32"/>
    <p:sldId id="572" r:id="rId33"/>
  </p:sldIdLst>
  <p:sldSz cx="9144000" cy="5143500" type="screen16x9"/>
  <p:notesSz cx="6858000" cy="9144000"/>
  <p:embeddedFontLst>
    <p:embeddedFont>
      <p:font typeface="Kirang Haerang" panose="020B0604020202020204" charset="-127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omic Sans MS" panose="030F0702030302020204" pitchFamily="66" charset="0"/>
      <p:regular r:id="rId40"/>
      <p:bold r:id="rId41"/>
      <p:italic r:id="rId42"/>
      <p:boldItalic r:id="rId43"/>
    </p:embeddedFont>
    <p:embeddedFont>
      <p:font typeface="Nixie One" panose="020B0604020202020204" charset="0"/>
      <p:regular r:id="rId44"/>
    </p:embeddedFont>
    <p:embeddedFont>
      <p:font typeface="Nunito" panose="020B0604020202020204" charset="0"/>
      <p:regular r:id="rId45"/>
      <p:bold r:id="rId46"/>
      <p:italic r:id="rId47"/>
      <p:boldItalic r:id="rId48"/>
    </p:embeddedFont>
    <p:embeddedFont>
      <p:font typeface="VNI-Hobo" panose="020B0604020202020204"/>
      <p:regular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C0089"/>
    <a:srgbClr val="FFD774"/>
    <a:srgbClr val="E0B07C"/>
    <a:srgbClr val="008448"/>
    <a:srgbClr val="F9C7CA"/>
    <a:srgbClr val="98C3E8"/>
    <a:srgbClr val="FDD39D"/>
    <a:srgbClr val="783F04"/>
    <a:srgbClr val="7443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04" autoAdjust="0"/>
    <p:restoredTop sz="89239" autoAdjust="0"/>
  </p:normalViewPr>
  <p:slideViewPr>
    <p:cSldViewPr snapToGrid="0">
      <p:cViewPr varScale="1">
        <p:scale>
          <a:sx n="135" d="100"/>
          <a:sy n="135" d="100"/>
        </p:scale>
        <p:origin x="59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63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07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956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449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615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239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508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6656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48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6322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273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887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300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13442919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29841197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26728604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2018596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103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1988941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514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746309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3348598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1309126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7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23.jp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23.jp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23.jpg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23.jpg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23.jpg"/><Relationship Id="rId4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0.gif"/><Relationship Id="rId5" Type="http://schemas.openxmlformats.org/officeDocument/2006/relationships/image" Target="../media/image29.jpg"/><Relationship Id="rId4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8"/>
          <p:cNvGrpSpPr/>
          <p:nvPr/>
        </p:nvGrpSpPr>
        <p:grpSpPr>
          <a:xfrm>
            <a:off x="7810501" y="3368235"/>
            <a:ext cx="1986157" cy="1986157"/>
            <a:chOff x="0" y="0"/>
            <a:chExt cx="812800" cy="812800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700"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6629400" y="4137772"/>
            <a:ext cx="6686198" cy="838814"/>
          </a:xfrm>
          <a:custGeom>
            <a:avLst/>
            <a:gdLst/>
            <a:ahLst/>
            <a:cxnLst/>
            <a:rect l="l" t="t" r="r" b="b"/>
            <a:pathLst>
              <a:path w="13372395" h="1677628" extrusionOk="0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6760506" y="170007"/>
            <a:ext cx="516595" cy="491432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1866901" y="200039"/>
            <a:ext cx="516595" cy="491432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>
            <a:off x="-538382" y="3368234"/>
            <a:ext cx="2171920" cy="20574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742364">
            <a:off x="7872098" y="-223306"/>
            <a:ext cx="1597236" cy="1423832"/>
          </a:xfrm>
          <a:custGeom>
            <a:avLst/>
            <a:gdLst/>
            <a:ahLst/>
            <a:cxnLst/>
            <a:rect l="l" t="t" r="r" b="b"/>
            <a:pathLst>
              <a:path w="2554265" h="2378660" extrusionOk="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5B61C-37B5-2240-1395-24018649698A}"/>
              </a:ext>
            </a:extLst>
          </p:cNvPr>
          <p:cNvSpPr txBox="1"/>
          <p:nvPr/>
        </p:nvSpPr>
        <p:spPr>
          <a:xfrm>
            <a:off x="2569030" y="200040"/>
            <a:ext cx="4191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8EDA-D613-D0EF-9960-AD01B58C46D5}"/>
              </a:ext>
            </a:extLst>
          </p:cNvPr>
          <p:cNvSpPr txBox="1"/>
          <p:nvPr/>
        </p:nvSpPr>
        <p:spPr>
          <a:xfrm>
            <a:off x="674914" y="1926610"/>
            <a:ext cx="7794172" cy="2086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- GRADE 5</a:t>
            </a:r>
          </a:p>
          <a:p>
            <a:pPr algn="ctr">
              <a:lnSpc>
                <a:spcPct val="150000"/>
              </a:lnSpc>
            </a:pP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10: OUR SCHOOL TRIP</a:t>
            </a:r>
          </a:p>
          <a:p>
            <a:pPr algn="ctr">
              <a:lnSpc>
                <a:spcPct val="150000"/>
              </a:lnSpc>
            </a:pP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 (1, 2, 3)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128493"/>
            <a:ext cx="7707085" cy="1358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18B77DC7-795E-47C0-859B-27CA5D195A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32268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6F62C5-7772-49BA-BBE5-14921ECF102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93921" y="783511"/>
            <a:ext cx="7101999" cy="3966051"/>
          </a:xfrm>
          <a:prstGeom prst="rect">
            <a:avLst/>
          </a:prstGeom>
        </p:spPr>
      </p:pic>
      <p:pic>
        <p:nvPicPr>
          <p:cNvPr id="2" name="Track 97">
            <a:hlinkClick r:id="" action="ppaction://media"/>
            <a:extLst>
              <a:ext uri="{FF2B5EF4-FFF2-40B4-BE49-F238E27FC236}">
                <a16:creationId xmlns:a16="http://schemas.microsoft.com/office/drawing/2014/main" id="{2386FB35-C669-4E56-9DE2-32FA68A578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03" end="69157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88200" y="808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7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03" b="803"/>
          <a:stretch/>
        </p:blipFill>
        <p:spPr>
          <a:xfrm>
            <a:off x="2029198" y="1196434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2884095" y="3632155"/>
            <a:ext cx="3302598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Ba Na Hills / yes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Track 97">
            <a:hlinkClick r:id="" action="ppaction://media"/>
            <a:extLst>
              <a:ext uri="{FF2B5EF4-FFF2-40B4-BE49-F238E27FC236}">
                <a16:creationId xmlns:a16="http://schemas.microsoft.com/office/drawing/2014/main" id="{F6BB422B-8F3B-42EE-9594-CDFCF1981A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04" end="61732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533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56" r="456"/>
          <a:stretch/>
        </p:blipFill>
        <p:spPr>
          <a:xfrm>
            <a:off x="2054598" y="1196434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2731694" y="3644855"/>
            <a:ext cx="3704737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Hoan Kiem Lake/ yes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Track 97">
            <a:hlinkClick r:id="" action="ppaction://media"/>
            <a:extLst>
              <a:ext uri="{FF2B5EF4-FFF2-40B4-BE49-F238E27FC236}">
                <a16:creationId xmlns:a16="http://schemas.microsoft.com/office/drawing/2014/main" id="{F6BB422B-8F3B-42EE-9594-CDFCF1981A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62" end="54125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04100" y="2462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0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4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90" r="1307"/>
          <a:stretch/>
        </p:blipFill>
        <p:spPr>
          <a:xfrm>
            <a:off x="1828800" y="1196434"/>
            <a:ext cx="5638800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2216248" y="3644855"/>
            <a:ext cx="4883052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Suoi Tien Theme Park/ no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Track 97">
            <a:hlinkClick r:id="" action="ppaction://media"/>
            <a:extLst>
              <a:ext uri="{FF2B5EF4-FFF2-40B4-BE49-F238E27FC236}">
                <a16:creationId xmlns:a16="http://schemas.microsoft.com/office/drawing/2014/main" id="{F6BB422B-8F3B-42EE-9594-CDFCF1981A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49" end="45011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18400" y="2462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3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0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696" b="2696"/>
          <a:stretch/>
        </p:blipFill>
        <p:spPr>
          <a:xfrm>
            <a:off x="2041898" y="1196434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2203548" y="3644855"/>
            <a:ext cx="4883052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Bai Dinh Pagoda / no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Track 97">
            <a:hlinkClick r:id="" action="ppaction://media"/>
            <a:extLst>
              <a:ext uri="{FF2B5EF4-FFF2-40B4-BE49-F238E27FC236}">
                <a16:creationId xmlns:a16="http://schemas.microsoft.com/office/drawing/2014/main" id="{F6BB422B-8F3B-42EE-9594-CDFCF1981A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323" end="37040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18400" y="2462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7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3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640CF34-C554-44FF-8D3B-A0D384B34197}"/>
              </a:ext>
            </a:extLst>
          </p:cNvPr>
          <p:cNvGrpSpPr/>
          <p:nvPr/>
        </p:nvGrpSpPr>
        <p:grpSpPr>
          <a:xfrm>
            <a:off x="1061281" y="676148"/>
            <a:ext cx="3443846" cy="1123639"/>
            <a:chOff x="2763125" y="770569"/>
            <a:chExt cx="3443846" cy="112363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2E0F232A-9210-DDAA-B50C-8D5C3E086563}"/>
                </a:ext>
              </a:extLst>
            </p:cNvPr>
            <p:cNvSpPr/>
            <p:nvPr/>
          </p:nvSpPr>
          <p:spPr>
            <a:xfrm>
              <a:off x="2783205" y="770569"/>
              <a:ext cx="3423766" cy="1123639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02B8A4-E524-FB42-5108-DDA4A7A6E183}"/>
                </a:ext>
              </a:extLst>
            </p:cNvPr>
            <p:cNvSpPr txBox="1"/>
            <p:nvPr/>
          </p:nvSpPr>
          <p:spPr>
            <a:xfrm>
              <a:off x="2763125" y="1068422"/>
              <a:ext cx="3443845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D658700-6B78-48DA-8B7B-1481155E9587}"/>
              </a:ext>
            </a:extLst>
          </p:cNvPr>
          <p:cNvGrpSpPr/>
          <p:nvPr/>
        </p:nvGrpSpPr>
        <p:grpSpPr>
          <a:xfrm>
            <a:off x="3361978" y="2063343"/>
            <a:ext cx="2755076" cy="759046"/>
            <a:chOff x="2783204" y="2339088"/>
            <a:chExt cx="2755076" cy="759046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7BA94AF3-4182-E699-0221-94338BD04847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3AF7E9-4FEC-61E2-AC3F-30E5D322BA1B}"/>
                </a:ext>
              </a:extLst>
            </p:cNvPr>
            <p:cNvSpPr txBox="1"/>
            <p:nvPr/>
          </p:nvSpPr>
          <p:spPr>
            <a:xfrm>
              <a:off x="2783204" y="2417495"/>
              <a:ext cx="2755076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Yes, they did.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69E1E70-D6EA-436E-BFF7-AA320CC5F91D}"/>
              </a:ext>
            </a:extLst>
          </p:cNvPr>
          <p:cNvGrpSpPr/>
          <p:nvPr/>
        </p:nvGrpSpPr>
        <p:grpSpPr>
          <a:xfrm>
            <a:off x="3402182" y="3343714"/>
            <a:ext cx="3083913" cy="759045"/>
            <a:chOff x="2763125" y="3591880"/>
            <a:chExt cx="3083913" cy="75904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6FB1FB6-0CA2-A930-6E4B-11C5104F4942}"/>
                </a:ext>
              </a:extLst>
            </p:cNvPr>
            <p:cNvSpPr/>
            <p:nvPr/>
          </p:nvSpPr>
          <p:spPr>
            <a:xfrm>
              <a:off x="2763125" y="3591880"/>
              <a:ext cx="3083913" cy="75904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8049D5D-92FD-75EA-FD96-FB8448135D1A}"/>
                </a:ext>
              </a:extLst>
            </p:cNvPr>
            <p:cNvSpPr txBox="1"/>
            <p:nvPr/>
          </p:nvSpPr>
          <p:spPr>
            <a:xfrm>
              <a:off x="2783204" y="3676194"/>
              <a:ext cx="3063834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No, they didn’t.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id="{9FE7D1FD-4071-2816-5108-5D56233F3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4709" r="3327"/>
          <a:stretch/>
        </p:blipFill>
        <p:spPr bwMode="auto">
          <a:xfrm>
            <a:off x="271872" y="2220258"/>
            <a:ext cx="2755076" cy="254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E9651ED-4B2A-6436-ADD6-DA8A2F00C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-40" t="-1" r="-797" b="-4315"/>
          <a:stretch/>
        </p:blipFill>
        <p:spPr bwMode="auto">
          <a:xfrm>
            <a:off x="5990097" y="2495141"/>
            <a:ext cx="2610724" cy="219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4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03" b="803"/>
          <a:stretch/>
        </p:blipFill>
        <p:spPr>
          <a:xfrm>
            <a:off x="259812" y="1001133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1182222" y="3431934"/>
            <a:ext cx="3099322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Ba Na Hills / yes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96C188-41E9-49E2-8771-6E129F4DC189}"/>
              </a:ext>
            </a:extLst>
          </p:cNvPr>
          <p:cNvGrpSpPr/>
          <p:nvPr/>
        </p:nvGrpSpPr>
        <p:grpSpPr>
          <a:xfrm>
            <a:off x="5575300" y="1290917"/>
            <a:ext cx="3407336" cy="995235"/>
            <a:chOff x="2783204" y="770570"/>
            <a:chExt cx="3466989" cy="111755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722747-427A-49FB-97C1-49CD43F70800}"/>
                </a:ext>
              </a:extLst>
            </p:cNvPr>
            <p:cNvSpPr txBox="1"/>
            <p:nvPr/>
          </p:nvSpPr>
          <p:spPr>
            <a:xfrm>
              <a:off x="2783204" y="857129"/>
              <a:ext cx="3466989" cy="96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Ba Na Hills 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DA205B-B685-486E-9E2A-DA25DE8A0F49}"/>
              </a:ext>
            </a:extLst>
          </p:cNvPr>
          <p:cNvGrpSpPr/>
          <p:nvPr/>
        </p:nvGrpSpPr>
        <p:grpSpPr>
          <a:xfrm>
            <a:off x="5575300" y="2817749"/>
            <a:ext cx="2755076" cy="759046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FACAE7-EDDA-48EC-8DCB-747105B8F2D8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Yes, they did.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Track 97">
            <a:hlinkClick r:id="" action="ppaction://media"/>
            <a:extLst>
              <a:ext uri="{FF2B5EF4-FFF2-40B4-BE49-F238E27FC236}">
                <a16:creationId xmlns:a16="http://schemas.microsoft.com/office/drawing/2014/main" id="{FF98875B-163E-4A48-A879-D93F1D68CD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998" end="27745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9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56" r="456"/>
          <a:stretch/>
        </p:blipFill>
        <p:spPr>
          <a:xfrm>
            <a:off x="259812" y="1001133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952357" y="3430284"/>
            <a:ext cx="3808878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Hoan Kiem Lake/ yes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96C188-41E9-49E2-8771-6E129F4DC189}"/>
              </a:ext>
            </a:extLst>
          </p:cNvPr>
          <p:cNvGrpSpPr/>
          <p:nvPr/>
        </p:nvGrpSpPr>
        <p:grpSpPr>
          <a:xfrm>
            <a:off x="5575300" y="1290917"/>
            <a:ext cx="3009900" cy="995235"/>
            <a:chOff x="2783204" y="770570"/>
            <a:chExt cx="3466989" cy="111755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722747-427A-49FB-97C1-49CD43F70800}"/>
                </a:ext>
              </a:extLst>
            </p:cNvPr>
            <p:cNvSpPr txBox="1"/>
            <p:nvPr/>
          </p:nvSpPr>
          <p:spPr>
            <a:xfrm>
              <a:off x="2783204" y="857129"/>
              <a:ext cx="3466989" cy="96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Hoan Kiem Lake?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DA205B-B685-486E-9E2A-DA25DE8A0F49}"/>
              </a:ext>
            </a:extLst>
          </p:cNvPr>
          <p:cNvGrpSpPr/>
          <p:nvPr/>
        </p:nvGrpSpPr>
        <p:grpSpPr>
          <a:xfrm>
            <a:off x="5575300" y="2817749"/>
            <a:ext cx="2755076" cy="759046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FACAE7-EDDA-48EC-8DCB-747105B8F2D8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Yes, they did.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Track 97">
            <a:hlinkClick r:id="" action="ppaction://media"/>
            <a:extLst>
              <a:ext uri="{FF2B5EF4-FFF2-40B4-BE49-F238E27FC236}">
                <a16:creationId xmlns:a16="http://schemas.microsoft.com/office/drawing/2014/main" id="{FF98875B-163E-4A48-A879-D93F1D68CD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157" end="19204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9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1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94" r="5094"/>
          <a:stretch/>
        </p:blipFill>
        <p:spPr>
          <a:xfrm>
            <a:off x="259812" y="1001133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406400" y="3430284"/>
            <a:ext cx="4721814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Suoi Tien Theme Park/ no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96C188-41E9-49E2-8771-6E129F4DC189}"/>
              </a:ext>
            </a:extLst>
          </p:cNvPr>
          <p:cNvGrpSpPr/>
          <p:nvPr/>
        </p:nvGrpSpPr>
        <p:grpSpPr>
          <a:xfrm>
            <a:off x="5575300" y="1290917"/>
            <a:ext cx="3009900" cy="995235"/>
            <a:chOff x="2783204" y="770570"/>
            <a:chExt cx="3466989" cy="111755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722747-427A-49FB-97C1-49CD43F70800}"/>
                </a:ext>
              </a:extLst>
            </p:cNvPr>
            <p:cNvSpPr txBox="1"/>
            <p:nvPr/>
          </p:nvSpPr>
          <p:spPr>
            <a:xfrm>
              <a:off x="2783204" y="857129"/>
              <a:ext cx="3466989" cy="96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Suoi Tien Theme Park?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DA205B-B685-486E-9E2A-DA25DE8A0F49}"/>
              </a:ext>
            </a:extLst>
          </p:cNvPr>
          <p:cNvGrpSpPr/>
          <p:nvPr/>
        </p:nvGrpSpPr>
        <p:grpSpPr>
          <a:xfrm>
            <a:off x="5575300" y="2817749"/>
            <a:ext cx="2755076" cy="759046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FACAE7-EDDA-48EC-8DCB-747105B8F2D8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No, they didn’t.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Track 97">
            <a:hlinkClick r:id="" action="ppaction://media"/>
            <a:extLst>
              <a:ext uri="{FF2B5EF4-FFF2-40B4-BE49-F238E27FC236}">
                <a16:creationId xmlns:a16="http://schemas.microsoft.com/office/drawing/2014/main" id="{FF98875B-163E-4A48-A879-D93F1D68CD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506" end="10659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8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5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7" name="sound1">
            <a:hlinkClick r:id="" action="ppaction://media"/>
            <a:extLst>
              <a:ext uri="{FF2B5EF4-FFF2-40B4-BE49-F238E27FC236}">
                <a16:creationId xmlns:a16="http://schemas.microsoft.com/office/drawing/2014/main" id="{41E39262-7B00-453F-8A30-434DD5F19E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94" r="5094"/>
          <a:stretch/>
        </p:blipFill>
        <p:spPr>
          <a:xfrm>
            <a:off x="259812" y="1001133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406400" y="3430284"/>
            <a:ext cx="4721814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Bai Dinh Pagoda / no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96C188-41E9-49E2-8771-6E129F4DC189}"/>
              </a:ext>
            </a:extLst>
          </p:cNvPr>
          <p:cNvGrpSpPr/>
          <p:nvPr/>
        </p:nvGrpSpPr>
        <p:grpSpPr>
          <a:xfrm>
            <a:off x="5575300" y="1290917"/>
            <a:ext cx="3009900" cy="995235"/>
            <a:chOff x="2783204" y="770570"/>
            <a:chExt cx="3466989" cy="111755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722747-427A-49FB-97C1-49CD43F70800}"/>
                </a:ext>
              </a:extLst>
            </p:cNvPr>
            <p:cNvSpPr txBox="1"/>
            <p:nvPr/>
          </p:nvSpPr>
          <p:spPr>
            <a:xfrm>
              <a:off x="2783204" y="857129"/>
              <a:ext cx="3466989" cy="96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</a:t>
              </a:r>
              <a:r>
                <a:rPr lang="en-US" sz="2400">
                  <a:latin typeface="Comic Sans MS" panose="030F0702030302020204" pitchFamily="66" charset="0"/>
                </a:rPr>
                <a:t>Bai Dinh Pagoda </a:t>
              </a: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DA205B-B685-486E-9E2A-DA25DE8A0F49}"/>
              </a:ext>
            </a:extLst>
          </p:cNvPr>
          <p:cNvGrpSpPr/>
          <p:nvPr/>
        </p:nvGrpSpPr>
        <p:grpSpPr>
          <a:xfrm>
            <a:off x="5575300" y="2817749"/>
            <a:ext cx="2755076" cy="759046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FACAE7-EDDA-48EC-8DCB-747105B8F2D8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No, they didn’t.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Track 97">
            <a:hlinkClick r:id="" action="ppaction://media"/>
            <a:extLst>
              <a:ext uri="{FF2B5EF4-FFF2-40B4-BE49-F238E27FC236}">
                <a16:creationId xmlns:a16="http://schemas.microsoft.com/office/drawing/2014/main" id="{FF98875B-163E-4A48-A879-D93F1D68CD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816" end="0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3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85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8A15C2-3B44-47DE-81E9-A01159128E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949" r="2419"/>
          <a:stretch/>
        </p:blipFill>
        <p:spPr>
          <a:xfrm>
            <a:off x="2819400" y="715475"/>
            <a:ext cx="6280076" cy="37846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B8E04CE-D5CA-4BAD-B03E-68109B1BCC69}"/>
              </a:ext>
            </a:extLst>
          </p:cNvPr>
          <p:cNvGrpSpPr/>
          <p:nvPr/>
        </p:nvGrpSpPr>
        <p:grpSpPr>
          <a:xfrm>
            <a:off x="143195" y="745738"/>
            <a:ext cx="2844800" cy="865870"/>
            <a:chOff x="2763125" y="770569"/>
            <a:chExt cx="3443846" cy="1123639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B65AEA28-4608-4AF0-ACE6-DDA0D507647E}"/>
                </a:ext>
              </a:extLst>
            </p:cNvPr>
            <p:cNvSpPr/>
            <p:nvPr/>
          </p:nvSpPr>
          <p:spPr>
            <a:xfrm>
              <a:off x="2783205" y="770569"/>
              <a:ext cx="3423766" cy="1123639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44ED1DA-D50B-4318-A8DF-533E22BBA258}"/>
                </a:ext>
              </a:extLst>
            </p:cNvPr>
            <p:cNvSpPr txBox="1"/>
            <p:nvPr/>
          </p:nvSpPr>
          <p:spPr>
            <a:xfrm>
              <a:off x="2763125" y="1068422"/>
              <a:ext cx="3443845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__?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8445BB-4827-4EF6-8B3E-83727E426054}"/>
              </a:ext>
            </a:extLst>
          </p:cNvPr>
          <p:cNvGrpSpPr/>
          <p:nvPr/>
        </p:nvGrpSpPr>
        <p:grpSpPr>
          <a:xfrm>
            <a:off x="143195" y="2173034"/>
            <a:ext cx="2129712" cy="759046"/>
            <a:chOff x="2783204" y="2339088"/>
            <a:chExt cx="2755076" cy="759046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5A4260EE-EEBC-4057-BB8E-4EB1FF2D4DDE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706F4E-585D-4200-9A1B-5206C7835993}"/>
                </a:ext>
              </a:extLst>
            </p:cNvPr>
            <p:cNvSpPr txBox="1"/>
            <p:nvPr/>
          </p:nvSpPr>
          <p:spPr>
            <a:xfrm>
              <a:off x="2783204" y="2417495"/>
              <a:ext cx="2755076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Yes, they did.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FA36896-A9C4-454D-B004-1DBD746F1697}"/>
              </a:ext>
            </a:extLst>
          </p:cNvPr>
          <p:cNvGrpSpPr/>
          <p:nvPr/>
        </p:nvGrpSpPr>
        <p:grpSpPr>
          <a:xfrm>
            <a:off x="143195" y="3345877"/>
            <a:ext cx="2400473" cy="759045"/>
            <a:chOff x="2763125" y="3591880"/>
            <a:chExt cx="3083913" cy="759045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77361ADC-BA7D-4088-82EF-4BD39D905ECF}"/>
                </a:ext>
              </a:extLst>
            </p:cNvPr>
            <p:cNvSpPr/>
            <p:nvPr/>
          </p:nvSpPr>
          <p:spPr>
            <a:xfrm>
              <a:off x="2763125" y="3591880"/>
              <a:ext cx="3083913" cy="75904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1403911-98ED-4EDB-9776-A484D1AF4FF2}"/>
                </a:ext>
              </a:extLst>
            </p:cNvPr>
            <p:cNvSpPr txBox="1"/>
            <p:nvPr/>
          </p:nvSpPr>
          <p:spPr>
            <a:xfrm>
              <a:off x="2783204" y="3676194"/>
              <a:ext cx="3063834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No, they didn’t.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006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3. Let’s talk.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C755BAEC-947E-4F29-AD12-021A80F7EF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2981436" y="0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385931" y="2518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C00000"/>
                </a:solidFill>
                <a:latin typeface="Comic Sans MS" panose="030F0702030302020204" pitchFamily="66" charset="0"/>
              </a:rPr>
              <a:t>Let’s talk.</a:t>
            </a:r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46C828-5068-C400-7BA2-097A8551CA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630279"/>
            <a:ext cx="9144001" cy="40378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5BE6B9-0466-7BDF-BD69-328BCEF1BBBD}"/>
              </a:ext>
            </a:extLst>
          </p:cNvPr>
          <p:cNvSpPr txBox="1"/>
          <p:nvPr/>
        </p:nvSpPr>
        <p:spPr>
          <a:xfrm>
            <a:off x="1990681" y="1254494"/>
            <a:ext cx="2581318" cy="37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>
                <a:latin typeface="Comic Sans MS" panose="030F0702030302020204" pitchFamily="66" charset="0"/>
                <a:ea typeface="Calibri" panose="020F0502020204030204" pitchFamily="34" charset="0"/>
              </a:rPr>
              <a:t>Did they go to ____?</a:t>
            </a:r>
            <a:endParaRPr lang="en-US" sz="24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CB0DCC-D814-5009-DA0B-FE1FFE44DA0A}"/>
              </a:ext>
            </a:extLst>
          </p:cNvPr>
          <p:cNvSpPr txBox="1"/>
          <p:nvPr/>
        </p:nvSpPr>
        <p:spPr>
          <a:xfrm>
            <a:off x="4906737" y="1296525"/>
            <a:ext cx="913081" cy="37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____.</a:t>
            </a:r>
            <a:endParaRPr lang="en-US" sz="18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899DDE3C-D7EF-42B0-9A4C-705009B6FE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E99E8CB-5990-4368-AE79-B014E1293BD5}"/>
              </a:ext>
            </a:extLst>
          </p:cNvPr>
          <p:cNvGrpSpPr/>
          <p:nvPr/>
        </p:nvGrpSpPr>
        <p:grpSpPr>
          <a:xfrm>
            <a:off x="1061281" y="676148"/>
            <a:ext cx="3443846" cy="1123639"/>
            <a:chOff x="2763125" y="770569"/>
            <a:chExt cx="3443846" cy="1123639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6A69C43B-448B-4092-956A-BDC7FF7F6987}"/>
                </a:ext>
              </a:extLst>
            </p:cNvPr>
            <p:cNvSpPr/>
            <p:nvPr/>
          </p:nvSpPr>
          <p:spPr>
            <a:xfrm>
              <a:off x="2783205" y="770569"/>
              <a:ext cx="3423766" cy="1123639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388D6C0-0CC6-4CA6-A143-2ACE3EC435D5}"/>
                </a:ext>
              </a:extLst>
            </p:cNvPr>
            <p:cNvSpPr txBox="1"/>
            <p:nvPr/>
          </p:nvSpPr>
          <p:spPr>
            <a:xfrm>
              <a:off x="2763125" y="1068422"/>
              <a:ext cx="3443845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B5BC51-BA8F-4908-B2B1-84474035F00A}"/>
              </a:ext>
            </a:extLst>
          </p:cNvPr>
          <p:cNvGrpSpPr/>
          <p:nvPr/>
        </p:nvGrpSpPr>
        <p:grpSpPr>
          <a:xfrm>
            <a:off x="3361978" y="2063343"/>
            <a:ext cx="2755076" cy="759046"/>
            <a:chOff x="2783204" y="2339088"/>
            <a:chExt cx="2755076" cy="759046"/>
          </a:xfrm>
        </p:grpSpPr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F886425E-625C-4197-8F07-27CFF6434648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A4AB858-FCEF-4C3F-AD58-27AE5EB3E0DD}"/>
                </a:ext>
              </a:extLst>
            </p:cNvPr>
            <p:cNvSpPr txBox="1"/>
            <p:nvPr/>
          </p:nvSpPr>
          <p:spPr>
            <a:xfrm>
              <a:off x="2783204" y="2417495"/>
              <a:ext cx="2755076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Yes, they did.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277CA21-647F-44F5-A62E-1E1CC4182BD2}"/>
              </a:ext>
            </a:extLst>
          </p:cNvPr>
          <p:cNvGrpSpPr/>
          <p:nvPr/>
        </p:nvGrpSpPr>
        <p:grpSpPr>
          <a:xfrm>
            <a:off x="3402182" y="3343714"/>
            <a:ext cx="3083913" cy="759045"/>
            <a:chOff x="2763125" y="3591880"/>
            <a:chExt cx="3083913" cy="759045"/>
          </a:xfrm>
        </p:grpSpPr>
        <p:sp>
          <p:nvSpPr>
            <p:cNvPr id="29" name="Speech Bubble: Rectangle with Corners Rounded 28">
              <a:extLst>
                <a:ext uri="{FF2B5EF4-FFF2-40B4-BE49-F238E27FC236}">
                  <a16:creationId xmlns:a16="http://schemas.microsoft.com/office/drawing/2014/main" id="{C2902C05-CD11-4476-B8B3-5815E595FC4A}"/>
                </a:ext>
              </a:extLst>
            </p:cNvPr>
            <p:cNvSpPr/>
            <p:nvPr/>
          </p:nvSpPr>
          <p:spPr>
            <a:xfrm>
              <a:off x="2763125" y="3591880"/>
              <a:ext cx="3083913" cy="75904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1DBF32D-25C3-4AD9-8F91-D61CF7447727}"/>
                </a:ext>
              </a:extLst>
            </p:cNvPr>
            <p:cNvSpPr txBox="1"/>
            <p:nvPr/>
          </p:nvSpPr>
          <p:spPr>
            <a:xfrm>
              <a:off x="2783204" y="3676194"/>
              <a:ext cx="3063834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No, they didn’t.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1F40B278-4B30-4CBA-A706-3BECB8EBA5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4709" r="3327"/>
          <a:stretch/>
        </p:blipFill>
        <p:spPr bwMode="auto">
          <a:xfrm>
            <a:off x="271872" y="2220258"/>
            <a:ext cx="2755076" cy="254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4B3BB190-B935-4A92-BEB4-30FD09CDDD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-40" t="-1" r="-797" b="-4315"/>
          <a:stretch/>
        </p:blipFill>
        <p:spPr bwMode="auto">
          <a:xfrm>
            <a:off x="5990097" y="2495141"/>
            <a:ext cx="2610724" cy="219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4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3D2AA-BC1F-4C25-89DD-E869D5B91CC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26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2CF64E-AA92-45EE-A8A0-8ABE97505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1145960"/>
            <a:ext cx="8941193" cy="394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E883D7-1120-4DBB-9A95-15F6E41619FD}"/>
              </a:ext>
            </a:extLst>
          </p:cNvPr>
          <p:cNvSpPr txBox="1"/>
          <p:nvPr/>
        </p:nvSpPr>
        <p:spPr>
          <a:xfrm>
            <a:off x="1832940" y="213764"/>
            <a:ext cx="54781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Musical pictures</a:t>
            </a:r>
            <a:endParaRPr lang="en-US" sz="48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6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id="{AD7500A7-5F0E-4115-8FFA-2B3FDE75C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718773" y="1635258"/>
            <a:ext cx="3706453" cy="20848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145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id="{AD7500A7-5F0E-4115-8FFA-2B3FDE75C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718773" y="1519431"/>
            <a:ext cx="3706453" cy="23165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011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id="{AD7500A7-5F0E-4115-8FFA-2B3FDE75C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718773" y="1519431"/>
            <a:ext cx="3706452" cy="23165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650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Let’s chant.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CFD417-C03B-4E79-B865-F6A3F2133804}"/>
              </a:ext>
            </a:extLst>
          </p:cNvPr>
          <p:cNvSpPr txBox="1"/>
          <p:nvPr/>
        </p:nvSpPr>
        <p:spPr>
          <a:xfrm>
            <a:off x="174171" y="814835"/>
            <a:ext cx="3939126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Yesterday, I was at the cinema.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 wanted to watch a film.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The film was interesting.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 liked the film. </a:t>
            </a:r>
          </a:p>
        </p:txBody>
      </p:sp>
      <p:pic>
        <p:nvPicPr>
          <p:cNvPr id="3" name="Track 95">
            <a:hlinkClick r:id="" action="ppaction://media"/>
            <a:extLst>
              <a:ext uri="{FF2B5EF4-FFF2-40B4-BE49-F238E27FC236}">
                <a16:creationId xmlns:a16="http://schemas.microsoft.com/office/drawing/2014/main" id="{DF8A27F8-CC98-4F94-BD5D-32E358AC3D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67743" y="40775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052125-D5F6-439C-BE71-9414130D86D3}"/>
              </a:ext>
            </a:extLst>
          </p:cNvPr>
          <p:cNvSpPr txBox="1"/>
          <p:nvPr/>
        </p:nvSpPr>
        <p:spPr>
          <a:xfrm>
            <a:off x="3970392" y="2571750"/>
            <a:ext cx="5173608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Yesterday, we were at the bakery.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We wanted to buy some cakes.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The cakes were delicious.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We loved the cakes.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8EFA35-F331-456B-94A8-DFD9DE9CE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613401" y="2301578"/>
            <a:ext cx="2935916" cy="293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remium Vector | Happy little girl singing a song with a microphone">
            <a:extLst>
              <a:ext uri="{FF2B5EF4-FFF2-40B4-BE49-F238E27FC236}">
                <a16:creationId xmlns:a16="http://schemas.microsoft.com/office/drawing/2014/main" id="{90549A41-8B72-4018-BFF1-C00D1D981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606" y="-53586"/>
            <a:ext cx="2875699" cy="302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84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91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id="{AD7500A7-5F0E-4115-8FFA-2B3FDE75C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836768" y="1668524"/>
            <a:ext cx="3470461" cy="20183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680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id="{AD7500A7-5F0E-4115-8FFA-2B3FDE75C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836768" y="1701759"/>
            <a:ext cx="3470461" cy="19518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371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CE367B-4FCC-BF79-4562-9937014E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1437017" y="925502"/>
            <a:ext cx="3519095" cy="351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 descr="Premium Vector | Happy little girl singing a song with a microphone">
            <a:extLst>
              <a:ext uri="{FF2B5EF4-FFF2-40B4-BE49-F238E27FC236}">
                <a16:creationId xmlns:a16="http://schemas.microsoft.com/office/drawing/2014/main" id="{DBDC135D-64EA-4D2E-A54D-156F3B62D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058" y="1038801"/>
            <a:ext cx="3134983" cy="329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Let’s chant.</a:t>
            </a:r>
          </a:p>
        </p:txBody>
      </p:sp>
      <p:pic>
        <p:nvPicPr>
          <p:cNvPr id="7" name="Nhạc chant">
            <a:hlinkClick r:id="" action="ppaction://media"/>
            <a:extLst>
              <a:ext uri="{FF2B5EF4-FFF2-40B4-BE49-F238E27FC236}">
                <a16:creationId xmlns:a16="http://schemas.microsoft.com/office/drawing/2014/main" id="{B8B46070-63ED-46D1-97AF-B7CC2CDC9D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58187" y="64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9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6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27438" y="2285242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</a:t>
            </a:r>
          </a:p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0594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07074A97-4B50-4304-8BD4-E7A115B008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2B7A9B4-C17E-4B67-B7FA-889758B4D6ED}"/>
              </a:ext>
            </a:extLst>
          </p:cNvPr>
          <p:cNvGrpSpPr/>
          <p:nvPr/>
        </p:nvGrpSpPr>
        <p:grpSpPr>
          <a:xfrm>
            <a:off x="217713" y="1166757"/>
            <a:ext cx="8708573" cy="2809986"/>
            <a:chOff x="217713" y="1166757"/>
            <a:chExt cx="8708573" cy="2809986"/>
          </a:xfrm>
        </p:grpSpPr>
        <p:pic>
          <p:nvPicPr>
            <p:cNvPr id="3" name="Picture 2" descr="A couple of cartoon characters&#10;&#10;Description automatically generated with medium confidence">
              <a:extLst>
                <a:ext uri="{FF2B5EF4-FFF2-40B4-BE49-F238E27FC236}">
                  <a16:creationId xmlns:a16="http://schemas.microsoft.com/office/drawing/2014/main" id="{6C4D4494-17C7-42E2-B991-8759ADD70E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4471"/>
            <a:stretch/>
          </p:blipFill>
          <p:spPr>
            <a:xfrm>
              <a:off x="217713" y="1166757"/>
              <a:ext cx="4131805" cy="2809986"/>
            </a:xfrm>
            <a:prstGeom prst="rect">
              <a:avLst/>
            </a:prstGeom>
          </p:spPr>
        </p:pic>
        <p:pic>
          <p:nvPicPr>
            <p:cNvPr id="8" name="Picture 7" descr="A couple of cartoon characters&#10;&#10;Description automatically generated with medium confidence">
              <a:extLst>
                <a:ext uri="{FF2B5EF4-FFF2-40B4-BE49-F238E27FC236}">
                  <a16:creationId xmlns:a16="http://schemas.microsoft.com/office/drawing/2014/main" id="{C21E3540-2188-4F0A-8CE1-96671E3D16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727" r="-1"/>
            <a:stretch/>
          </p:blipFill>
          <p:spPr>
            <a:xfrm>
              <a:off x="4349519" y="1166757"/>
              <a:ext cx="4576767" cy="28099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983DAF6-0779-4B2A-926E-15AB57C3C61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105" b="3105"/>
          <a:stretch/>
        </p:blipFill>
        <p:spPr>
          <a:xfrm>
            <a:off x="1591807" y="715346"/>
            <a:ext cx="6392133" cy="4170553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469253" y="1881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6C510D-E10A-BEC8-B3BA-4C6601889CD7}"/>
              </a:ext>
            </a:extLst>
          </p:cNvPr>
          <p:cNvSpPr txBox="1"/>
          <p:nvPr/>
        </p:nvSpPr>
        <p:spPr>
          <a:xfrm>
            <a:off x="2551694" y="742642"/>
            <a:ext cx="4818650" cy="733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Comic Sans MS" panose="030F0702030302020204" pitchFamily="66" charset="0"/>
              </a:rPr>
              <a:t>Hello, Linh. How was your school trip last weekend?</a:t>
            </a:r>
            <a:endParaRPr lang="en-US" sz="32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A8DD6-CB02-6B26-91AA-7628FAD6D9C4}"/>
              </a:ext>
            </a:extLst>
          </p:cNvPr>
          <p:cNvSpPr txBox="1"/>
          <p:nvPr/>
        </p:nvSpPr>
        <p:spPr>
          <a:xfrm>
            <a:off x="2931351" y="4428154"/>
            <a:ext cx="53118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It was great! We went to Da Nang.</a:t>
            </a:r>
            <a:endParaRPr lang="en-US" sz="32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Track 96">
            <a:hlinkClick r:id="" action="ppaction://media"/>
            <a:extLst>
              <a:ext uri="{FF2B5EF4-FFF2-40B4-BE49-F238E27FC236}">
                <a16:creationId xmlns:a16="http://schemas.microsoft.com/office/drawing/2014/main" id="{F3BFAE89-7347-4FAF-BCD1-35CEE53028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95" end="14653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47986" y="-7497"/>
            <a:ext cx="609600" cy="609600"/>
          </a:xfrm>
          <a:prstGeom prst="rect">
            <a:avLst/>
          </a:prstGeom>
        </p:spPr>
      </p:pic>
      <p:pic>
        <p:nvPicPr>
          <p:cNvPr id="17" name="Track 96">
            <a:hlinkClick r:id="" action="ppaction://media"/>
            <a:extLst>
              <a:ext uri="{FF2B5EF4-FFF2-40B4-BE49-F238E27FC236}">
                <a16:creationId xmlns:a16="http://schemas.microsoft.com/office/drawing/2014/main" id="{EFF2A533-8AA5-4068-B2D9-A249719EEA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430" end="20610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45276" y="1684826"/>
            <a:ext cx="609600" cy="609600"/>
          </a:xfrm>
          <a:prstGeom prst="rect">
            <a:avLst/>
          </a:prstGeom>
        </p:spPr>
      </p:pic>
      <p:pic>
        <p:nvPicPr>
          <p:cNvPr id="18" name="Track 96">
            <a:hlinkClick r:id="" action="ppaction://media"/>
            <a:extLst>
              <a:ext uri="{FF2B5EF4-FFF2-40B4-BE49-F238E27FC236}">
                <a16:creationId xmlns:a16="http://schemas.microsoft.com/office/drawing/2014/main" id="{F754B204-E6A7-40C2-A56A-A993A8D9AA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626" end="14653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3680" y="2495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6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5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81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ouple of cartoon characters&#10;&#10;Description automatically generated with medium confidence">
            <a:extLst>
              <a:ext uri="{FF2B5EF4-FFF2-40B4-BE49-F238E27FC236}">
                <a16:creationId xmlns:a16="http://schemas.microsoft.com/office/drawing/2014/main" id="{8B82D1BD-3933-477E-919A-7AD7BCA4BB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727" r="-1"/>
          <a:stretch/>
        </p:blipFill>
        <p:spPr>
          <a:xfrm>
            <a:off x="1348141" y="700695"/>
            <a:ext cx="6840515" cy="4199854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469253" y="1881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6C510D-E10A-BEC8-B3BA-4C6601889CD7}"/>
              </a:ext>
            </a:extLst>
          </p:cNvPr>
          <p:cNvSpPr txBox="1"/>
          <p:nvPr/>
        </p:nvSpPr>
        <p:spPr>
          <a:xfrm>
            <a:off x="2179981" y="780022"/>
            <a:ext cx="4674853" cy="590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Comic Sans MS" panose="030F0702030302020204" pitchFamily="66" charset="0"/>
              </a:rPr>
              <a:t>Did Nam and Mai go with you?</a:t>
            </a:r>
            <a:r>
              <a:rPr lang="en-US" sz="3200">
                <a:latin typeface="Comic Sans MS" panose="030F0702030302020204" pitchFamily="66" charset="0"/>
              </a:rPr>
              <a:t> </a:t>
            </a:r>
            <a:endParaRPr lang="en-US" sz="44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A8DD6-CB02-6B26-91AA-7628FAD6D9C4}"/>
              </a:ext>
            </a:extLst>
          </p:cNvPr>
          <p:cNvSpPr txBox="1"/>
          <p:nvPr/>
        </p:nvSpPr>
        <p:spPr>
          <a:xfrm>
            <a:off x="1585587" y="4322534"/>
            <a:ext cx="55404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Yes, they did. We all enjoyed it very much.</a:t>
            </a:r>
            <a:endParaRPr lang="en-US" sz="44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Track 96">
            <a:hlinkClick r:id="" action="ppaction://media"/>
            <a:extLst>
              <a:ext uri="{FF2B5EF4-FFF2-40B4-BE49-F238E27FC236}">
                <a16:creationId xmlns:a16="http://schemas.microsoft.com/office/drawing/2014/main" id="{F3BFAE89-7347-4FAF-BCD1-35CEE53028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9" end="0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47986" y="-7497"/>
            <a:ext cx="609600" cy="609600"/>
          </a:xfrm>
          <a:prstGeom prst="rect">
            <a:avLst/>
          </a:prstGeom>
        </p:spPr>
      </p:pic>
      <p:pic>
        <p:nvPicPr>
          <p:cNvPr id="17" name="Track 96">
            <a:hlinkClick r:id="" action="ppaction://media"/>
            <a:extLst>
              <a:ext uri="{FF2B5EF4-FFF2-40B4-BE49-F238E27FC236}">
                <a16:creationId xmlns:a16="http://schemas.microsoft.com/office/drawing/2014/main" id="{EFF2A533-8AA5-4068-B2D9-A249719EEA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875" end="8430.7186999999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45276" y="1684826"/>
            <a:ext cx="609600" cy="609600"/>
          </a:xfrm>
          <a:prstGeom prst="rect">
            <a:avLst/>
          </a:prstGeom>
        </p:spPr>
      </p:pic>
      <p:pic>
        <p:nvPicPr>
          <p:cNvPr id="18" name="Track 96">
            <a:hlinkClick r:id="" action="ppaction://media"/>
            <a:extLst>
              <a:ext uri="{FF2B5EF4-FFF2-40B4-BE49-F238E27FC236}">
                <a16:creationId xmlns:a16="http://schemas.microsoft.com/office/drawing/2014/main" id="{F754B204-E6A7-40C2-A56A-A993A8D9AA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281" end="0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3680" y="2495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6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78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81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ouple of cartoon characters&#10;&#10;Description automatically generated with medium confidence">
            <a:extLst>
              <a:ext uri="{FF2B5EF4-FFF2-40B4-BE49-F238E27FC236}">
                <a16:creationId xmlns:a16="http://schemas.microsoft.com/office/drawing/2014/main" id="{8B82D1BD-3933-477E-919A-7AD7BCA4BB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727" r="-1"/>
          <a:stretch/>
        </p:blipFill>
        <p:spPr>
          <a:xfrm>
            <a:off x="4561332" y="1035989"/>
            <a:ext cx="4446199" cy="3050521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469253" y="1881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6C510D-E10A-BEC8-B3BA-4C6601889CD7}"/>
              </a:ext>
            </a:extLst>
          </p:cNvPr>
          <p:cNvSpPr txBox="1"/>
          <p:nvPr/>
        </p:nvSpPr>
        <p:spPr>
          <a:xfrm>
            <a:off x="4970582" y="1056989"/>
            <a:ext cx="3292772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latin typeface="Comic Sans MS" panose="030F0702030302020204" pitchFamily="66" charset="0"/>
              </a:rPr>
              <a:t>Did Nam and Mai go with you?</a:t>
            </a:r>
            <a:r>
              <a:rPr lang="en-US" sz="2000">
                <a:latin typeface="Comic Sans MS" panose="030F0702030302020204" pitchFamily="66" charset="0"/>
              </a:rPr>
              <a:t> </a:t>
            </a:r>
            <a:endParaRPr lang="en-US" sz="32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A8DD6-CB02-6B26-91AA-7628FAD6D9C4}"/>
              </a:ext>
            </a:extLst>
          </p:cNvPr>
          <p:cNvSpPr txBox="1"/>
          <p:nvPr/>
        </p:nvSpPr>
        <p:spPr>
          <a:xfrm>
            <a:off x="4653546" y="3648409"/>
            <a:ext cx="44461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omic Sans MS" panose="030F0702030302020204" pitchFamily="66" charset="0"/>
              </a:rPr>
              <a:t>Yes, they did. We all enjoyed it very much.</a:t>
            </a:r>
            <a:endParaRPr lang="en-US" sz="32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Track 96">
            <a:hlinkClick r:id="" action="ppaction://media"/>
            <a:extLst>
              <a:ext uri="{FF2B5EF4-FFF2-40B4-BE49-F238E27FC236}">
                <a16:creationId xmlns:a16="http://schemas.microsoft.com/office/drawing/2014/main" id="{F3BFAE89-7347-4FAF-BCD1-35CEE53028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391" end="0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47986" y="-7497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860730-5EE3-48AF-8C24-F1BDF1D67C4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105" b="3105"/>
          <a:stretch/>
        </p:blipFill>
        <p:spPr>
          <a:xfrm>
            <a:off x="136469" y="1037854"/>
            <a:ext cx="4424863" cy="28870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221ADC-6322-480A-BCAA-6C636BCB995D}"/>
              </a:ext>
            </a:extLst>
          </p:cNvPr>
          <p:cNvSpPr txBox="1"/>
          <p:nvPr/>
        </p:nvSpPr>
        <p:spPr>
          <a:xfrm>
            <a:off x="826054" y="1035990"/>
            <a:ext cx="3231805" cy="540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latin typeface="Comic Sans MS" panose="030F0702030302020204" pitchFamily="66" charset="0"/>
              </a:rPr>
              <a:t>Hello, Linh. How was your school trip last weekend?</a:t>
            </a:r>
            <a:endParaRPr lang="en-US" sz="20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B81B88-0BCD-407C-9BCF-1E8C4D2642E5}"/>
              </a:ext>
            </a:extLst>
          </p:cNvPr>
          <p:cNvSpPr txBox="1"/>
          <p:nvPr/>
        </p:nvSpPr>
        <p:spPr>
          <a:xfrm>
            <a:off x="1183139" y="3617083"/>
            <a:ext cx="35626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omic Sans MS" panose="030F0702030302020204" pitchFamily="66" charset="0"/>
              </a:rPr>
              <a:t>It was great! We went to Da Nang.</a:t>
            </a:r>
            <a:endParaRPr lang="en-US" sz="20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75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7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2B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3" presetClass="emph" presetSubtype="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2B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3" presetClass="emph" presetSubtype="2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2B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" presetID="3" presetClass="emph" presetSubtype="2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2B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6" grpId="0"/>
      <p:bldP spid="11" grpId="0"/>
      <p:bldP spid="13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8217</TotalTime>
  <Words>628</Words>
  <Application>Microsoft Office PowerPoint</Application>
  <PresentationFormat>On-screen Show (16:9)</PresentationFormat>
  <Paragraphs>97</Paragraphs>
  <Slides>32</Slides>
  <Notes>31</Notes>
  <HiddenSlides>0</HiddenSlides>
  <MMClips>29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Comic Sans MS</vt:lpstr>
      <vt:lpstr>Nixie One</vt:lpstr>
      <vt:lpstr>Kirang Haerang</vt:lpstr>
      <vt:lpstr>Arial</vt:lpstr>
      <vt:lpstr>VNI-Hobo</vt:lpstr>
      <vt:lpstr>Times New Roman</vt:lpstr>
      <vt:lpstr>Calibri</vt:lpstr>
      <vt:lpstr>Nunito</vt:lpstr>
      <vt:lpstr>Math Subject for Elementary - 1st Grade: Time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Administrator</cp:lastModifiedBy>
  <cp:revision>118</cp:revision>
  <dcterms:modified xsi:type="dcterms:W3CDTF">2025-04-03T15:16:08Z</dcterms:modified>
  <cp:category>9Slide.vn</cp:category>
</cp:coreProperties>
</file>