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6"/>
  </p:notesMasterIdLst>
  <p:sldIdLst>
    <p:sldId id="620" r:id="rId2"/>
    <p:sldId id="445" r:id="rId3"/>
    <p:sldId id="558" r:id="rId4"/>
    <p:sldId id="576" r:id="rId5"/>
    <p:sldId id="578" r:id="rId6"/>
    <p:sldId id="579" r:id="rId7"/>
    <p:sldId id="580" r:id="rId8"/>
    <p:sldId id="581" r:id="rId9"/>
    <p:sldId id="505" r:id="rId10"/>
    <p:sldId id="577" r:id="rId11"/>
    <p:sldId id="582" r:id="rId12"/>
    <p:sldId id="572" r:id="rId13"/>
    <p:sldId id="446" r:id="rId14"/>
    <p:sldId id="450" r:id="rId15"/>
    <p:sldId id="602" r:id="rId16"/>
    <p:sldId id="603" r:id="rId17"/>
    <p:sldId id="447" r:id="rId18"/>
    <p:sldId id="456" r:id="rId19"/>
    <p:sldId id="604" r:id="rId20"/>
    <p:sldId id="605" r:id="rId21"/>
    <p:sldId id="606" r:id="rId22"/>
    <p:sldId id="607" r:id="rId23"/>
    <p:sldId id="608" r:id="rId24"/>
    <p:sldId id="542" r:id="rId25"/>
    <p:sldId id="609" r:id="rId26"/>
    <p:sldId id="610" r:id="rId27"/>
    <p:sldId id="469" r:id="rId28"/>
    <p:sldId id="531" r:id="rId29"/>
    <p:sldId id="532" r:id="rId30"/>
    <p:sldId id="611" r:id="rId31"/>
    <p:sldId id="612" r:id="rId32"/>
    <p:sldId id="613" r:id="rId33"/>
    <p:sldId id="614" r:id="rId34"/>
    <p:sldId id="575" r:id="rId35"/>
  </p:sldIdLst>
  <p:sldSz cx="9144000" cy="5143500" type="screen16x9"/>
  <p:notesSz cx="6858000" cy="9144000"/>
  <p:embeddedFontLst>
    <p:embeddedFont>
      <p:font typeface="Kirang Haerang" panose="020B0604020202020204" charset="-127"/>
      <p:regular r:id="rId37"/>
    </p:embeddedFont>
    <p:embeddedFont>
      <p:font typeface="Calibri" panose="020F0502020204030204" pitchFamily="34" charset="0"/>
      <p:regular r:id="rId38"/>
      <p:bold r:id="rId39"/>
      <p:italic r:id="rId40"/>
      <p:boldItalic r:id="rId41"/>
    </p:embeddedFont>
    <p:embeddedFont>
      <p:font typeface="Comic Sans MS" panose="030F0702030302020204" pitchFamily="66" charset="0"/>
      <p:regular r:id="rId42"/>
      <p:bold r:id="rId43"/>
      <p:italic r:id="rId44"/>
      <p:boldItalic r:id="rId45"/>
    </p:embeddedFont>
    <p:embeddedFont>
      <p:font typeface="Nixie One" panose="020B0604020202020204" charset="0"/>
      <p:regular r:id="rId46"/>
    </p:embeddedFont>
    <p:embeddedFont>
      <p:font typeface="Nunito" panose="020B0604020202020204" charset="0"/>
      <p:regular r:id="rId47"/>
      <p:bold r:id="rId48"/>
      <p:italic r:id="rId49"/>
      <p:boldItalic r:id="rId50"/>
    </p:embeddedFont>
    <p:embeddedFont>
      <p:font typeface="VNI-Dom" panose="020B0604020202020204"/>
      <p:regular r:id="rId51"/>
    </p:embeddedFont>
    <p:embeddedFont>
      <p:font typeface="VNI-Hobo" panose="020B0604020202020204"/>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99"/>
    <a:srgbClr val="EC0089"/>
    <a:srgbClr val="FFD774"/>
    <a:srgbClr val="E0B07C"/>
    <a:srgbClr val="008448"/>
    <a:srgbClr val="F9C7CA"/>
    <a:srgbClr val="98C3E8"/>
    <a:srgbClr val="FDD39D"/>
    <a:srgbClr val="783F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04" autoAdjust="0"/>
    <p:restoredTop sz="89239" autoAdjust="0"/>
  </p:normalViewPr>
  <p:slideViewPr>
    <p:cSldViewPr snapToGrid="0">
      <p:cViewPr varScale="1">
        <p:scale>
          <a:sx n="135" d="100"/>
          <a:sy n="135" d="100"/>
        </p:scale>
        <p:origin x="59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5018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86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0276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5433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59638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9192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8226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026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2109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1867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240132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1369010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Giáo viên nháy chuột để bật nhạc và dừng nhạc. Dừng nhạc bạn nào ngồi được vào ghế thì trả lời câu hỏi. Trả lời đúng thì được thưởng còn trả lời sai thì đến lượt bạn khác trả lời.</a:t>
            </a:r>
          </a:p>
          <a:p>
            <a:endParaRPr lang="en-US"/>
          </a:p>
        </p:txBody>
      </p:sp>
    </p:spTree>
    <p:extLst>
      <p:ext uri="{BB962C8B-B14F-4D97-AF65-F5344CB8AC3E}">
        <p14:creationId xmlns:p14="http://schemas.microsoft.com/office/powerpoint/2010/main" val="47318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984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gif"/><Relationship Id="rId5" Type="http://schemas.openxmlformats.org/officeDocument/2006/relationships/image" Target="../media/image16.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6.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7810501" y="3368235"/>
            <a:ext cx="1986157" cy="1986157"/>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45713" tIns="45713" rIns="45713" bIns="45713" anchor="ctr" anchorCtr="0">
              <a:noAutofit/>
            </a:bodyPr>
            <a:lstStyle/>
            <a:p>
              <a:endParaRPr sz="700"/>
            </a:p>
          </p:txBody>
        </p:sp>
        <p:sp>
          <p:nvSpPr>
            <p:cNvPr id="203" name="Google Shape;203;p8"/>
            <p:cNvSpPr txBox="1"/>
            <p:nvPr/>
          </p:nvSpPr>
          <p:spPr>
            <a:xfrm>
              <a:off x="76200" y="38100"/>
              <a:ext cx="660400" cy="698500"/>
            </a:xfrm>
            <a:prstGeom prst="rect">
              <a:avLst/>
            </a:prstGeom>
            <a:noFill/>
            <a:ln>
              <a:noFill/>
            </a:ln>
          </p:spPr>
          <p:txBody>
            <a:bodyPr spcFirstLastPara="1" wrap="square" lIns="25400" tIns="25400" rIns="25400" bIns="25400" anchor="ctr" anchorCtr="0">
              <a:noAutofit/>
            </a:bodyPr>
            <a:lstStyle/>
            <a:p>
              <a:pPr algn="ctr">
                <a:lnSpc>
                  <a:spcPct val="147722"/>
                </a:lnSpc>
              </a:pPr>
              <a:endParaRPr sz="700">
                <a:solidFill>
                  <a:schemeClr val="dk1"/>
                </a:solidFill>
                <a:latin typeface="Calibri"/>
                <a:ea typeface="Calibri"/>
                <a:cs typeface="Calibri"/>
                <a:sym typeface="Calibri"/>
              </a:endParaRPr>
            </a:p>
          </p:txBody>
        </p:sp>
      </p:grpSp>
      <p:sp>
        <p:nvSpPr>
          <p:cNvPr id="204" name="Google Shape;204;p8"/>
          <p:cNvSpPr/>
          <p:nvPr/>
        </p:nvSpPr>
        <p:spPr>
          <a:xfrm>
            <a:off x="6629400" y="4137772"/>
            <a:ext cx="6686198" cy="838814"/>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6760506" y="170007"/>
            <a:ext cx="516595" cy="491432"/>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1866901" y="200039"/>
            <a:ext cx="516595" cy="491432"/>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538382" y="3368234"/>
            <a:ext cx="2171920" cy="20574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7872098" y="-223306"/>
            <a:ext cx="1597236" cy="1423832"/>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2569030" y="200040"/>
            <a:ext cx="4191477" cy="707886"/>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UBND QUẬN DƯƠNG KINH</a:t>
            </a:r>
          </a:p>
          <a:p>
            <a:pPr algn="ctr"/>
            <a:r>
              <a:rPr lang="en-US" sz="2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674914" y="1926610"/>
            <a:ext cx="7794172" cy="1394356"/>
          </a:xfrm>
          <a:prstGeom prst="rect">
            <a:avLst/>
          </a:prstGeom>
          <a:noFill/>
        </p:spPr>
        <p:txBody>
          <a:bodyPr wrap="square" rtlCol="0">
            <a:spAutoFit/>
          </a:bodyPr>
          <a:lstStyle/>
          <a:p>
            <a:pPr algn="ctr">
              <a:lnSpc>
                <a:spcPct val="150000"/>
              </a:lnSpc>
            </a:pPr>
            <a:r>
              <a:rPr lang="en-US" sz="3000" b="1" dirty="0">
                <a:latin typeface="Times New Roman" panose="02020603050405020304" pitchFamily="18" charset="0"/>
                <a:cs typeface="Times New Roman" panose="02020603050405020304" pitchFamily="18" charset="0"/>
              </a:rPr>
              <a:t>ENGLISH - GRADE 5</a:t>
            </a:r>
          </a:p>
          <a:p>
            <a:pPr algn="ctr">
              <a:lnSpc>
                <a:spcPct val="150000"/>
              </a:lnSpc>
            </a:pPr>
            <a:r>
              <a:rPr lang="vi-VN" sz="3000" b="1" dirty="0">
                <a:latin typeface="Times New Roman" panose="02020603050405020304" pitchFamily="18" charset="0"/>
                <a:cs typeface="Times New Roman" panose="02020603050405020304" pitchFamily="18" charset="0"/>
              </a:rPr>
              <a:t>REVIEW 2 - PERIOD 2</a:t>
            </a:r>
            <a:endParaRPr lang="en-US" sz="3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2917" y="255846"/>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68BB6AB-7626-4655-9757-8C9DCFC52EEE}"/>
              </a:ext>
            </a:extLst>
          </p:cNvPr>
          <p:cNvPicPr>
            <a:picLocks noChangeAspect="1"/>
          </p:cNvPicPr>
          <p:nvPr/>
        </p:nvPicPr>
        <p:blipFill rotWithShape="1">
          <a:blip r:embed="rId7"/>
          <a:srcRect r="66207" b="40006"/>
          <a:stretch/>
        </p:blipFill>
        <p:spPr>
          <a:xfrm>
            <a:off x="2074659" y="0"/>
            <a:ext cx="1687838" cy="3085811"/>
          </a:xfrm>
          <a:prstGeom prst="rect">
            <a:avLst/>
          </a:prstGeom>
        </p:spPr>
      </p:pic>
    </p:spTree>
    <p:extLst>
      <p:ext uri="{BB962C8B-B14F-4D97-AF65-F5344CB8AC3E}">
        <p14:creationId xmlns:p14="http://schemas.microsoft.com/office/powerpoint/2010/main" val="37034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0527CA07-4AD9-4F43-8272-9356E65CB625}"/>
              </a:ext>
            </a:extLst>
          </p:cNvPr>
          <p:cNvPicPr>
            <a:picLocks noChangeAspect="1" noChangeArrowheads="1"/>
          </p:cNvPicPr>
          <p:nvPr/>
        </p:nvPicPr>
        <p:blipFill>
          <a:blip r:embed="rId3"/>
          <a:srcRect/>
          <a:stretch/>
        </p:blipFill>
        <p:spPr bwMode="auto">
          <a:xfrm>
            <a:off x="1212404" y="1489921"/>
            <a:ext cx="3615319" cy="2363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8" name="Group 7">
            <a:extLst>
              <a:ext uri="{FF2B5EF4-FFF2-40B4-BE49-F238E27FC236}">
                <a16:creationId xmlns:a16="http://schemas.microsoft.com/office/drawing/2014/main" id="{A58E9393-C882-4E76-991D-21CEC91BFCC2}"/>
              </a:ext>
            </a:extLst>
          </p:cNvPr>
          <p:cNvGrpSpPr/>
          <p:nvPr/>
        </p:nvGrpSpPr>
        <p:grpSpPr>
          <a:xfrm flipH="1">
            <a:off x="4114801" y="399435"/>
            <a:ext cx="3537541" cy="1482103"/>
            <a:chOff x="1779004" y="1127577"/>
            <a:chExt cx="2782445" cy="1209030"/>
          </a:xfrm>
        </p:grpSpPr>
        <p:sp>
          <p:nvSpPr>
            <p:cNvPr id="9" name="Speech Bubble: Rectangle with Corners Rounded 1">
              <a:extLst>
                <a:ext uri="{FF2B5EF4-FFF2-40B4-BE49-F238E27FC236}">
                  <a16:creationId xmlns:a16="http://schemas.microsoft.com/office/drawing/2014/main" id="{54D82542-8490-42B4-8861-6BFC15063CA0}"/>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0" name="TextBox 9">
              <a:extLst>
                <a:ext uri="{FF2B5EF4-FFF2-40B4-BE49-F238E27FC236}">
                  <a16:creationId xmlns:a16="http://schemas.microsoft.com/office/drawing/2014/main" id="{58BABDD0-95FF-4AC0-8D28-078A88A01AF3}"/>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September?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spTree>
    <p:extLst>
      <p:ext uri="{BB962C8B-B14F-4D97-AF65-F5344CB8AC3E}">
        <p14:creationId xmlns:p14="http://schemas.microsoft.com/office/powerpoint/2010/main" val="48628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2" descr="Free vector flat childrens day background">
            <a:extLst>
              <a:ext uri="{FF2B5EF4-FFF2-40B4-BE49-F238E27FC236}">
                <a16:creationId xmlns:a16="http://schemas.microsoft.com/office/drawing/2014/main" id="{1523356B-6546-40CD-A9CB-004A5CAEEE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37308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67823" y="2478743"/>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3200" b="1" dirty="0">
                <a:solidFill>
                  <a:srgbClr val="0070C0"/>
                </a:solidFill>
                <a:latin typeface="Comic Sans MS" panose="030F0702030302020204" pitchFamily="66" charset="0"/>
              </a:rPr>
              <a:t>Activity 3. </a:t>
            </a:r>
            <a:r>
              <a:rPr lang="en-US" sz="3200" b="1" noProof="0" dirty="0">
                <a:solidFill>
                  <a:srgbClr val="0070C0"/>
                </a:solidFill>
                <a:latin typeface="Comic Sans MS" panose="030F0702030302020204" pitchFamily="66" charset="0"/>
              </a:rPr>
              <a:t>Read and match.</a:t>
            </a:r>
            <a:endParaRPr lang="en-US" sz="32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0594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id="{07074A97-4B50-4304-8BD4-E7A115B0081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661737" y="757990"/>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661736" y="1573129"/>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661735" y="2421355"/>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661734" y="3260557"/>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661733" y="4108783"/>
            <a:ext cx="3910265"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690940" y="75799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a. </a:t>
            </a:r>
            <a:r>
              <a:rPr lang="en-US" sz="2000" b="0" i="0">
                <a:solidFill>
                  <a:srgbClr val="231F20"/>
                </a:solidFill>
                <a:effectLst/>
                <a:latin typeface="Comic Sans MS" panose="030F0702030302020204" pitchFamily="66" charset="0"/>
              </a:rPr>
              <a:t>It’s Lucy’s</a:t>
            </a:r>
            <a:r>
              <a:rPr lang="en-US" sz="200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690939" y="1573129"/>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690938" y="242135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690937" y="3260557"/>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690936" y="4108783"/>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in)">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DD9F0A-1CB1-460A-979B-AACF9A2FFE2F}"/>
              </a:ext>
            </a:extLst>
          </p:cNvPr>
          <p:cNvSpPr>
            <a:spLocks noGrp="1"/>
          </p:cNvSpPr>
          <p:nvPr>
            <p:ph type="sldNum" sz="quarter" idx="4294967295"/>
          </p:nvPr>
        </p:nvSpPr>
        <p:spPr>
          <a:xfrm>
            <a:off x="0" y="0"/>
            <a:ext cx="0" cy="0"/>
          </a:xfrm>
        </p:spPr>
        <p:txBody>
          <a:bodyPr/>
          <a:lstStyle/>
          <a:p>
            <a:fld id="{52AF2F91-6C79-4775-9E01-5F8EDCA63F89}" type="slidenum">
              <a:rPr lang="en-US" smtClean="0"/>
              <a:t>15</a:t>
            </a:fld>
            <a:endParaRPr lang="en-US"/>
          </a:p>
        </p:txBody>
      </p:sp>
      <p:grpSp>
        <p:nvGrpSpPr>
          <p:cNvPr id="8" name="Group 7">
            <a:extLst>
              <a:ext uri="{FF2B5EF4-FFF2-40B4-BE49-F238E27FC236}">
                <a16:creationId xmlns:a16="http://schemas.microsoft.com/office/drawing/2014/main" id="{BDA09BBC-C3DF-464F-B22B-3623A5C4C046}"/>
              </a:ext>
            </a:extLst>
          </p:cNvPr>
          <p:cNvGrpSpPr/>
          <p:nvPr/>
        </p:nvGrpSpPr>
        <p:grpSpPr>
          <a:xfrm>
            <a:off x="1975185" y="457201"/>
            <a:ext cx="5410200" cy="4502817"/>
            <a:chOff x="1975185" y="457201"/>
            <a:chExt cx="5410200" cy="4502817"/>
          </a:xfrm>
        </p:grpSpPr>
        <p:pic>
          <p:nvPicPr>
            <p:cNvPr id="3" name="Picture 2" descr="A child running with a baton&#10;&#10;Description automatically generated">
              <a:extLst>
                <a:ext uri="{FF2B5EF4-FFF2-40B4-BE49-F238E27FC236}">
                  <a16:creationId xmlns:a16="http://schemas.microsoft.com/office/drawing/2014/main" id="{731729F2-B39B-4CFC-8B34-FEEF1AFE170D}"/>
                </a:ext>
              </a:extLst>
            </p:cNvPr>
            <p:cNvPicPr>
              <a:picLocks noChangeAspect="1"/>
            </p:cNvPicPr>
            <p:nvPr/>
          </p:nvPicPr>
          <p:blipFill>
            <a:blip r:embed="rId3"/>
            <a:stretch>
              <a:fillRect/>
            </a:stretch>
          </p:blipFill>
          <p:spPr>
            <a:xfrm>
              <a:off x="1975185" y="1531018"/>
              <a:ext cx="5410200" cy="3429000"/>
            </a:xfrm>
            <a:prstGeom prst="rect">
              <a:avLst/>
            </a:prstGeom>
          </p:spPr>
        </p:pic>
        <p:sp>
          <p:nvSpPr>
            <p:cNvPr id="7" name="TextBox 6">
              <a:extLst>
                <a:ext uri="{FF2B5EF4-FFF2-40B4-BE49-F238E27FC236}">
                  <a16:creationId xmlns:a16="http://schemas.microsoft.com/office/drawing/2014/main" id="{07241E66-4B18-4610-82C1-825F3FCDE88A}"/>
                </a:ext>
              </a:extLst>
            </p:cNvPr>
            <p:cNvSpPr txBox="1"/>
            <p:nvPr/>
          </p:nvSpPr>
          <p:spPr>
            <a:xfrm>
              <a:off x="2160673" y="457201"/>
              <a:ext cx="5224712" cy="949642"/>
            </a:xfrm>
            <a:prstGeom prst="rect">
              <a:avLst/>
            </a:prstGeom>
            <a:noFill/>
          </p:spPr>
          <p:txBody>
            <a:bodyPr wrap="square">
              <a:prstTxWarp prst="textTriangleInverted">
                <a:avLst/>
              </a:prstTxWarp>
              <a:spAutoFit/>
            </a:bodyPr>
            <a:lstStyle/>
            <a:p>
              <a:pPr algn="ctr"/>
              <a:r>
                <a:rPr lang="en-US" sz="4400" b="1">
                  <a:solidFill>
                    <a:srgbClr val="FF0000"/>
                  </a:solidFill>
                  <a:latin typeface="Comic Sans MS" panose="030F0702030302020204" pitchFamily="66" charset="0"/>
                </a:rPr>
                <a:t>Relay Game</a:t>
              </a:r>
            </a:p>
          </p:txBody>
        </p:sp>
      </p:grpSp>
    </p:spTree>
    <p:extLst>
      <p:ext uri="{BB962C8B-B14F-4D97-AF65-F5344CB8AC3E}">
        <p14:creationId xmlns:p14="http://schemas.microsoft.com/office/powerpoint/2010/main" val="3995808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390091" y="-13508"/>
            <a:ext cx="4455877"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dirty="0">
                <a:solidFill>
                  <a:srgbClr val="002060"/>
                </a:solidFill>
                <a:latin typeface="Comic Sans MS" panose="030F0702030302020204" pitchFamily="66" charset="0"/>
              </a:rPr>
              <a:t>Read and match.</a:t>
            </a:r>
          </a:p>
        </p:txBody>
      </p:sp>
      <p:sp>
        <p:nvSpPr>
          <p:cNvPr id="3" name="Rectangle: Rounded Corners 2">
            <a:extLst>
              <a:ext uri="{FF2B5EF4-FFF2-40B4-BE49-F238E27FC236}">
                <a16:creationId xmlns:a16="http://schemas.microsoft.com/office/drawing/2014/main" id="{77404211-BFE4-4FAB-AA27-4F16941EB072}"/>
              </a:ext>
            </a:extLst>
          </p:cNvPr>
          <p:cNvSpPr/>
          <p:nvPr/>
        </p:nvSpPr>
        <p:spPr>
          <a:xfrm>
            <a:off x="375649" y="732590"/>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1. </a:t>
            </a:r>
            <a:r>
              <a:rPr lang="en-US" sz="2000" b="0" i="0">
                <a:solidFill>
                  <a:srgbClr val="231F20"/>
                </a:solidFill>
                <a:effectLst/>
                <a:latin typeface="Comic Sans MS" panose="030F0702030302020204" pitchFamily="66" charset="0"/>
              </a:rPr>
              <a:t>Could you tell me the way to the art room?</a:t>
            </a:r>
            <a:r>
              <a:rPr lang="en-US" sz="2000">
                <a:latin typeface="Comic Sans MS" panose="030F0702030302020204" pitchFamily="66" charset="0"/>
              </a:rPr>
              <a:t> </a:t>
            </a:r>
          </a:p>
        </p:txBody>
      </p:sp>
      <p:sp>
        <p:nvSpPr>
          <p:cNvPr id="9" name="Rectangle: Rounded Corners 8">
            <a:extLst>
              <a:ext uri="{FF2B5EF4-FFF2-40B4-BE49-F238E27FC236}">
                <a16:creationId xmlns:a16="http://schemas.microsoft.com/office/drawing/2014/main" id="{4B55E473-8617-4077-97EE-4A540FC2F10F}"/>
              </a:ext>
            </a:extLst>
          </p:cNvPr>
          <p:cNvSpPr/>
          <p:nvPr/>
        </p:nvSpPr>
        <p:spPr>
          <a:xfrm>
            <a:off x="375648" y="1547729"/>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2. </a:t>
            </a:r>
            <a:r>
              <a:rPr lang="en-US" sz="2000" b="0" i="0">
                <a:solidFill>
                  <a:srgbClr val="231F20"/>
                </a:solidFill>
                <a:effectLst/>
                <a:latin typeface="Comic Sans MS" panose="030F0702030302020204" pitchFamily="66" charset="0"/>
              </a:rPr>
              <a:t>What school activity does Minh like?</a:t>
            </a:r>
            <a:r>
              <a:rPr lang="en-US" sz="2000">
                <a:latin typeface="Comic Sans MS" panose="030F0702030302020204" pitchFamily="66" charset="0"/>
              </a:rPr>
              <a:t> </a:t>
            </a:r>
          </a:p>
        </p:txBody>
      </p:sp>
      <p:sp>
        <p:nvSpPr>
          <p:cNvPr id="10" name="Rectangle: Rounded Corners 9">
            <a:extLst>
              <a:ext uri="{FF2B5EF4-FFF2-40B4-BE49-F238E27FC236}">
                <a16:creationId xmlns:a16="http://schemas.microsoft.com/office/drawing/2014/main" id="{4AD729DE-6C5F-4211-824A-414DBD8F973A}"/>
              </a:ext>
            </a:extLst>
          </p:cNvPr>
          <p:cNvSpPr/>
          <p:nvPr/>
        </p:nvSpPr>
        <p:spPr>
          <a:xfrm>
            <a:off x="375647" y="2395955"/>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231F20"/>
                </a:solidFill>
                <a:effectLst/>
                <a:latin typeface="Comic Sans MS" panose="030F0702030302020204" pitchFamily="66" charset="0"/>
              </a:rPr>
              <a:t>3. </a:t>
            </a:r>
            <a:r>
              <a:rPr lang="en-US" sz="2000" b="0" i="0">
                <a:solidFill>
                  <a:srgbClr val="231F20"/>
                </a:solidFill>
                <a:effectLst/>
                <a:latin typeface="Comic Sans MS" panose="030F0702030302020204" pitchFamily="66" charset="0"/>
              </a:rPr>
              <a:t>Whose set square is this?</a:t>
            </a:r>
            <a:r>
              <a:rPr lang="en-US" sz="2000">
                <a:latin typeface="Comic Sans MS" panose="030F0702030302020204" pitchFamily="66" charset="0"/>
              </a:rPr>
              <a:t> </a:t>
            </a:r>
          </a:p>
        </p:txBody>
      </p:sp>
      <p:sp>
        <p:nvSpPr>
          <p:cNvPr id="11" name="Rectangle: Rounded Corners 10">
            <a:extLst>
              <a:ext uri="{FF2B5EF4-FFF2-40B4-BE49-F238E27FC236}">
                <a16:creationId xmlns:a16="http://schemas.microsoft.com/office/drawing/2014/main" id="{6A7C5D07-D3C5-47A2-8146-4716EB8C03A2}"/>
              </a:ext>
            </a:extLst>
          </p:cNvPr>
          <p:cNvSpPr/>
          <p:nvPr/>
        </p:nvSpPr>
        <p:spPr>
          <a:xfrm>
            <a:off x="375646" y="3235157"/>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231F20"/>
                </a:solidFill>
                <a:effectLst/>
                <a:latin typeface="Comic Sans MS" panose="030F0702030302020204" pitchFamily="66" charset="0"/>
              </a:rPr>
              <a:t>4. </a:t>
            </a:r>
            <a:r>
              <a:rPr lang="en-US" sz="2000" b="0" i="0">
                <a:solidFill>
                  <a:srgbClr val="231F20"/>
                </a:solidFill>
                <a:effectLst/>
                <a:latin typeface="Comic Sans MS" panose="030F0702030302020204" pitchFamily="66" charset="0"/>
              </a:rPr>
              <a:t>Were you at Hoan Kiem Lake last weekend?</a:t>
            </a:r>
            <a:endParaRPr lang="en-US" sz="2000">
              <a:latin typeface="Comic Sans MS" panose="030F0702030302020204" pitchFamily="66" charset="0"/>
            </a:endParaRPr>
          </a:p>
        </p:txBody>
      </p:sp>
      <p:sp>
        <p:nvSpPr>
          <p:cNvPr id="12" name="Rectangle: Rounded Corners 11">
            <a:extLst>
              <a:ext uri="{FF2B5EF4-FFF2-40B4-BE49-F238E27FC236}">
                <a16:creationId xmlns:a16="http://schemas.microsoft.com/office/drawing/2014/main" id="{8777B069-3873-4838-A9E6-0CD0B80EF170}"/>
              </a:ext>
            </a:extLst>
          </p:cNvPr>
          <p:cNvSpPr/>
          <p:nvPr/>
        </p:nvSpPr>
        <p:spPr>
          <a:xfrm>
            <a:off x="375645" y="4083383"/>
            <a:ext cx="3749146" cy="75798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231F20"/>
                </a:solidFill>
                <a:effectLst/>
                <a:latin typeface="Comic Sans MS" panose="030F0702030302020204" pitchFamily="66" charset="0"/>
              </a:rPr>
              <a:t>5. </a:t>
            </a:r>
            <a:r>
              <a:rPr lang="en-US" sz="2000" b="0" i="0">
                <a:solidFill>
                  <a:srgbClr val="231F20"/>
                </a:solidFill>
                <a:effectLst/>
                <a:latin typeface="Comic Sans MS" panose="030F0702030302020204" pitchFamily="66" charset="0"/>
              </a:rPr>
              <a:t>Why does Lan like reading books?</a:t>
            </a:r>
            <a:endParaRPr lang="en-US" sz="2000">
              <a:latin typeface="Comic Sans MS" panose="030F0702030302020204" pitchFamily="66" charset="0"/>
            </a:endParaRPr>
          </a:p>
        </p:txBody>
      </p:sp>
      <p:sp>
        <p:nvSpPr>
          <p:cNvPr id="13" name="Rectangle: Rounded Corners 12">
            <a:extLst>
              <a:ext uri="{FF2B5EF4-FFF2-40B4-BE49-F238E27FC236}">
                <a16:creationId xmlns:a16="http://schemas.microsoft.com/office/drawing/2014/main" id="{C52E5F80-C272-49B3-86B3-A56229108F5F}"/>
              </a:ext>
            </a:extLst>
          </p:cNvPr>
          <p:cNvSpPr/>
          <p:nvPr/>
        </p:nvSpPr>
        <p:spPr>
          <a:xfrm>
            <a:off x="5793209" y="709145"/>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dirty="0">
                <a:solidFill>
                  <a:srgbClr val="09BFE0"/>
                </a:solidFill>
                <a:effectLst/>
                <a:latin typeface="Comic Sans MS" panose="030F0702030302020204" pitchFamily="66" charset="0"/>
              </a:rPr>
              <a:t>a. </a:t>
            </a:r>
            <a:r>
              <a:rPr lang="en-US" sz="2000" b="0" i="0" dirty="0">
                <a:solidFill>
                  <a:srgbClr val="231F20"/>
                </a:solidFill>
                <a:effectLst/>
                <a:latin typeface="Comic Sans MS" panose="030F0702030302020204" pitchFamily="66" charset="0"/>
              </a:rPr>
              <a:t>It’s Lucy’s.</a:t>
            </a:r>
            <a:r>
              <a:rPr lang="en-US" sz="2000" dirty="0">
                <a:latin typeface="Comic Sans MS" panose="030F0702030302020204" pitchFamily="66" charset="0"/>
              </a:rPr>
              <a:t> </a:t>
            </a:r>
          </a:p>
        </p:txBody>
      </p:sp>
      <p:sp>
        <p:nvSpPr>
          <p:cNvPr id="14" name="Rectangle: Rounded Corners 13">
            <a:extLst>
              <a:ext uri="{FF2B5EF4-FFF2-40B4-BE49-F238E27FC236}">
                <a16:creationId xmlns:a16="http://schemas.microsoft.com/office/drawing/2014/main" id="{7328816C-D58A-40FC-8524-0334C076A0BB}"/>
              </a:ext>
            </a:extLst>
          </p:cNvPr>
          <p:cNvSpPr/>
          <p:nvPr/>
        </p:nvSpPr>
        <p:spPr>
          <a:xfrm>
            <a:off x="5793208" y="1524284"/>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0">
                <a:solidFill>
                  <a:srgbClr val="09BFE0"/>
                </a:solidFill>
                <a:effectLst/>
                <a:latin typeface="Comic Sans MS" panose="030F0702030302020204" pitchFamily="66" charset="0"/>
              </a:rPr>
              <a:t>b. </a:t>
            </a:r>
            <a:r>
              <a:rPr lang="en-US" sz="2000" b="0" i="0">
                <a:solidFill>
                  <a:srgbClr val="231F20"/>
                </a:solidFill>
                <a:effectLst/>
                <a:latin typeface="Comic Sans MS" panose="030F0702030302020204" pitchFamily="66" charset="0"/>
              </a:rPr>
              <a:t>Yes, we were.</a:t>
            </a:r>
            <a:r>
              <a:rPr lang="en-US" sz="2000">
                <a:latin typeface="Comic Sans MS" panose="030F0702030302020204" pitchFamily="66" charset="0"/>
              </a:rPr>
              <a:t> </a:t>
            </a:r>
          </a:p>
        </p:txBody>
      </p:sp>
      <p:sp>
        <p:nvSpPr>
          <p:cNvPr id="15" name="Rectangle: Rounded Corners 14">
            <a:extLst>
              <a:ext uri="{FF2B5EF4-FFF2-40B4-BE49-F238E27FC236}">
                <a16:creationId xmlns:a16="http://schemas.microsoft.com/office/drawing/2014/main" id="{67015CA0-D212-47C5-820A-7DD13725CD35}"/>
              </a:ext>
            </a:extLst>
          </p:cNvPr>
          <p:cNvSpPr/>
          <p:nvPr/>
        </p:nvSpPr>
        <p:spPr>
          <a:xfrm>
            <a:off x="5793207" y="2372510"/>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c. </a:t>
            </a:r>
            <a:r>
              <a:rPr lang="en-US" sz="2000" b="0" i="0">
                <a:solidFill>
                  <a:srgbClr val="231F20"/>
                </a:solidFill>
                <a:effectLst/>
                <a:latin typeface="Comic Sans MS" panose="030F0702030302020204" pitchFamily="66" charset="0"/>
              </a:rPr>
              <a:t>Because she thinks it’s interesting.</a:t>
            </a:r>
            <a:endParaRPr lang="en-US" sz="2000">
              <a:latin typeface="Comic Sans MS" panose="030F0702030302020204" pitchFamily="66" charset="0"/>
            </a:endParaRPr>
          </a:p>
        </p:txBody>
      </p:sp>
      <p:sp>
        <p:nvSpPr>
          <p:cNvPr id="16" name="Rectangle: Rounded Corners 15">
            <a:extLst>
              <a:ext uri="{FF2B5EF4-FFF2-40B4-BE49-F238E27FC236}">
                <a16:creationId xmlns:a16="http://schemas.microsoft.com/office/drawing/2014/main" id="{298B650A-90A3-44CF-A7FF-67808A36DC7B}"/>
              </a:ext>
            </a:extLst>
          </p:cNvPr>
          <p:cNvSpPr/>
          <p:nvPr/>
        </p:nvSpPr>
        <p:spPr>
          <a:xfrm>
            <a:off x="5793206" y="3211712"/>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9250" indent="-349250"/>
            <a:r>
              <a:rPr lang="en-US" sz="2000" b="1" i="0">
                <a:solidFill>
                  <a:srgbClr val="09BFE0"/>
                </a:solidFill>
                <a:effectLst/>
                <a:latin typeface="Comic Sans MS" panose="030F0702030302020204" pitchFamily="66" charset="0"/>
              </a:rPr>
              <a:t>d. </a:t>
            </a:r>
            <a:r>
              <a:rPr lang="en-US" sz="2000" b="0" i="0">
                <a:solidFill>
                  <a:srgbClr val="231F20"/>
                </a:solidFill>
                <a:effectLst/>
                <a:latin typeface="Comic Sans MS" panose="030F0702030302020204" pitchFamily="66" charset="0"/>
              </a:rPr>
              <a:t>He likes doing projects.</a:t>
            </a:r>
            <a:endParaRPr lang="en-US" sz="2000">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id="{81C4DE6B-89D2-48C9-8F8B-C4D5195ABE18}"/>
              </a:ext>
            </a:extLst>
          </p:cNvPr>
          <p:cNvSpPr/>
          <p:nvPr/>
        </p:nvSpPr>
        <p:spPr>
          <a:xfrm>
            <a:off x="5793205" y="4059938"/>
            <a:ext cx="2959770" cy="757989"/>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6875" indent="-396875"/>
            <a:r>
              <a:rPr lang="en-US" sz="2000" b="1" i="0">
                <a:solidFill>
                  <a:srgbClr val="09BFE0"/>
                </a:solidFill>
                <a:effectLst/>
                <a:latin typeface="Comic Sans MS" panose="030F0702030302020204" pitchFamily="66" charset="0"/>
              </a:rPr>
              <a:t>e. </a:t>
            </a:r>
            <a:r>
              <a:rPr lang="en-US" sz="2000" b="0" i="0">
                <a:solidFill>
                  <a:srgbClr val="231F20"/>
                </a:solidFill>
                <a:effectLst/>
                <a:latin typeface="Comic Sans MS" panose="030F0702030302020204" pitchFamily="66" charset="0"/>
              </a:rPr>
              <a:t>Go upstairs. It’s on the first floor.</a:t>
            </a:r>
            <a:endParaRPr lang="en-US" sz="2000">
              <a:latin typeface="Comic Sans MS" panose="030F0702030302020204" pitchFamily="66" charset="0"/>
            </a:endParaRPr>
          </a:p>
        </p:txBody>
      </p:sp>
      <p:pic>
        <p:nvPicPr>
          <p:cNvPr id="2" name="Upbeat and Inspiring Background Music For Videos">
            <a:hlinkClick r:id="" action="ppaction://media"/>
            <a:extLst>
              <a:ext uri="{FF2B5EF4-FFF2-40B4-BE49-F238E27FC236}">
                <a16:creationId xmlns:a16="http://schemas.microsoft.com/office/drawing/2014/main" id="{50988D72-C196-4F64-B179-5E3F013C2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642687"/>
            <a:ext cx="609600" cy="609600"/>
          </a:xfrm>
          <a:prstGeom prst="rect">
            <a:avLst/>
          </a:prstGeom>
        </p:spPr>
      </p:pic>
      <p:cxnSp>
        <p:nvCxnSpPr>
          <p:cNvPr id="7" name="Connector: Curved 6">
            <a:extLst>
              <a:ext uri="{FF2B5EF4-FFF2-40B4-BE49-F238E27FC236}">
                <a16:creationId xmlns:a16="http://schemas.microsoft.com/office/drawing/2014/main" id="{D8758698-F2C1-4F5F-A752-671C6FD94835}"/>
              </a:ext>
            </a:extLst>
          </p:cNvPr>
          <p:cNvCxnSpPr>
            <a:cxnSpLocks/>
            <a:stCxn id="3" idx="3"/>
            <a:endCxn id="17" idx="1"/>
          </p:cNvCxnSpPr>
          <p:nvPr/>
        </p:nvCxnSpPr>
        <p:spPr>
          <a:xfrm>
            <a:off x="4124795" y="1111585"/>
            <a:ext cx="1668410" cy="3327348"/>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A4D8B61E-8AD9-459B-9CAC-20621045CB5A}"/>
              </a:ext>
            </a:extLst>
          </p:cNvPr>
          <p:cNvCxnSpPr>
            <a:cxnSpLocks/>
            <a:stCxn id="9" idx="3"/>
            <a:endCxn id="16" idx="1"/>
          </p:cNvCxnSpPr>
          <p:nvPr/>
        </p:nvCxnSpPr>
        <p:spPr>
          <a:xfrm>
            <a:off x="4124794" y="1926724"/>
            <a:ext cx="1668412" cy="1663983"/>
          </a:xfrm>
          <a:prstGeom prst="curved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FD32DC63-BF50-42E0-AB8E-7521CB3E5B91}"/>
              </a:ext>
            </a:extLst>
          </p:cNvPr>
          <p:cNvCxnSpPr>
            <a:cxnSpLocks/>
            <a:stCxn id="10" idx="3"/>
            <a:endCxn id="13" idx="1"/>
          </p:cNvCxnSpPr>
          <p:nvPr/>
        </p:nvCxnSpPr>
        <p:spPr>
          <a:xfrm flipV="1">
            <a:off x="4124793" y="1088140"/>
            <a:ext cx="1668416" cy="1686810"/>
          </a:xfrm>
          <a:prstGeom prst="curvedConnector3">
            <a:avLst>
              <a:gd name="adj1" fmla="val 50000"/>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61D51C2D-DC1B-4224-B55A-F55D40019849}"/>
              </a:ext>
            </a:extLst>
          </p:cNvPr>
          <p:cNvCxnSpPr>
            <a:cxnSpLocks/>
          </p:cNvCxnSpPr>
          <p:nvPr/>
        </p:nvCxnSpPr>
        <p:spPr>
          <a:xfrm flipV="1">
            <a:off x="4124805" y="1999486"/>
            <a:ext cx="1668392" cy="1635437"/>
          </a:xfrm>
          <a:prstGeom prst="curvedConnector3">
            <a:avLst>
              <a:gd name="adj1" fmla="val 5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BE6CD410-E8AD-429A-B44F-A0D12CC18D6C}"/>
              </a:ext>
            </a:extLst>
          </p:cNvPr>
          <p:cNvCxnSpPr>
            <a:cxnSpLocks/>
          </p:cNvCxnSpPr>
          <p:nvPr/>
        </p:nvCxnSpPr>
        <p:spPr>
          <a:xfrm flipV="1">
            <a:off x="4124809" y="2865187"/>
            <a:ext cx="1668392" cy="1630897"/>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043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1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718457" y="2231451"/>
            <a:ext cx="7707085" cy="13741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4. </a:t>
            </a:r>
          </a:p>
          <a:p>
            <a:pPr algn="ctr"/>
            <a:r>
              <a:rPr lang="en-US" sz="4000" b="1" dirty="0">
                <a:solidFill>
                  <a:srgbClr val="0070C0"/>
                </a:solidFill>
                <a:latin typeface="Comic Sans MS" panose="030F0702030302020204" pitchFamily="66" charset="0"/>
              </a:rPr>
              <a:t>Read and number.</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a:t>
            </a:r>
          </a:p>
        </p:txBody>
      </p:sp>
      <p:sp>
        <p:nvSpPr>
          <p:cNvPr id="2" name="Rectangle: Rounded Corners 1">
            <a:extLst>
              <a:ext uri="{FF2B5EF4-FFF2-40B4-BE49-F238E27FC236}">
                <a16:creationId xmlns:a16="http://schemas.microsoft.com/office/drawing/2014/main" id="{3189A927-FA16-4D36-B9BD-30EE42D15893}"/>
              </a:ext>
            </a:extLst>
          </p:cNvPr>
          <p:cNvSpPr/>
          <p:nvPr/>
        </p:nvSpPr>
        <p:spPr>
          <a:xfrm>
            <a:off x="510363" y="659219"/>
            <a:ext cx="8116185" cy="4416055"/>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4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1800" dirty="0">
              <a:latin typeface="Comic Sans MS" panose="030F0702030302020204" pitchFamily="66" charset="0"/>
            </a:endParaRPr>
          </a:p>
        </p:txBody>
      </p:sp>
    </p:spTree>
    <p:extLst>
      <p:ext uri="{BB962C8B-B14F-4D97-AF65-F5344CB8AC3E}">
        <p14:creationId xmlns:p14="http://schemas.microsoft.com/office/powerpoint/2010/main" val="1205577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18214" y="3824492"/>
            <a:ext cx="8506046" cy="802158"/>
            <a:chOff x="601248" y="3624760"/>
            <a:chExt cx="8097271"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1"/>
              <a:ext cx="7495035" cy="547596"/>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a. </a:t>
              </a:r>
              <a:r>
                <a:rPr lang="en-US" sz="2200" dirty="0">
                  <a:solidFill>
                    <a:srgbClr val="231F20"/>
                  </a:solidFill>
                  <a:latin typeface="Comic Sans MS" panose="030F0702030302020204" pitchFamily="66" charset="0"/>
                </a:rPr>
                <a:t>They visited the famous buildings and the wax museum.</a:t>
              </a:r>
              <a:r>
                <a:rPr lang="en-US" sz="2200" dirty="0">
                  <a:latin typeface="Comic Sans MS" panose="030F0702030302020204" pitchFamily="66" charset="0"/>
                </a:rPr>
                <a:t> </a:t>
              </a:r>
            </a:p>
          </p:txBody>
        </p:sp>
        <p:sp>
          <p:nvSpPr>
            <p:cNvPr id="4" name="Rectangle 3">
              <a:extLst>
                <a:ext uri="{FF2B5EF4-FFF2-40B4-BE49-F238E27FC236}">
                  <a16:creationId xmlns:a16="http://schemas.microsoft.com/office/drawing/2014/main" id="{7E23BB3C-B422-45D6-9B8C-9F387CB23549}"/>
                </a:ext>
              </a:extLst>
            </p:cNvPr>
            <p:cNvSpPr/>
            <p:nvPr/>
          </p:nvSpPr>
          <p:spPr>
            <a:xfrm>
              <a:off x="676443" y="3869066"/>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556440" y="3950876"/>
            <a:ext cx="356188" cy="461665"/>
          </a:xfrm>
          <a:prstGeom prst="rect">
            <a:avLst/>
          </a:prstGeom>
          <a:noFill/>
        </p:spPr>
        <p:txBody>
          <a:bodyPr wrap="none" rtlCol="0">
            <a:spAutoFit/>
          </a:bodyPr>
          <a:lstStyle/>
          <a:p>
            <a:r>
              <a:rPr lang="en-US" sz="2400" b="1" dirty="0">
                <a:solidFill>
                  <a:srgbClr val="FF0000"/>
                </a:solidFill>
              </a:rPr>
              <a:t>2</a:t>
            </a:r>
          </a:p>
        </p:txBody>
      </p:sp>
      <p:sp>
        <p:nvSpPr>
          <p:cNvPr id="10" name="Rectangle: Rounded Corners 9">
            <a:extLst>
              <a:ext uri="{FF2B5EF4-FFF2-40B4-BE49-F238E27FC236}">
                <a16:creationId xmlns:a16="http://schemas.microsoft.com/office/drawing/2014/main" id="{CD76D2A3-6E6C-4474-927C-091D9B0A77F4}"/>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291641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7" name="sound1">
            <a:hlinkClick r:id="" action="ppaction://media"/>
            <a:extLst>
              <a:ext uri="{FF2B5EF4-FFF2-40B4-BE49-F238E27FC236}">
                <a16:creationId xmlns:a16="http://schemas.microsoft.com/office/drawing/2014/main" id="{41E39262-7B00-453F-8A30-434DD5F19E4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409025" y="3905693"/>
            <a:ext cx="7941500" cy="938228"/>
            <a:chOff x="601248" y="3624760"/>
            <a:chExt cx="7941500" cy="1019429"/>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430887"/>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b. </a:t>
              </a:r>
              <a:r>
                <a:rPr lang="en-US" sz="2200" b="0" i="0" dirty="0">
                  <a:solidFill>
                    <a:srgbClr val="231F20"/>
                  </a:solidFill>
                  <a:effectLst/>
                  <a:latin typeface="Comic Sans MS" panose="030F0702030302020204" pitchFamily="66" charset="0"/>
                </a:rPr>
                <a:t>They went home late in the afternoon.</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82800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619127" y="4082942"/>
            <a:ext cx="356188" cy="461665"/>
          </a:xfrm>
          <a:prstGeom prst="rect">
            <a:avLst/>
          </a:prstGeom>
          <a:noFill/>
        </p:spPr>
        <p:txBody>
          <a:bodyPr wrap="none" rtlCol="0">
            <a:spAutoFit/>
          </a:bodyPr>
          <a:lstStyle/>
          <a:p>
            <a:r>
              <a:rPr lang="en-US" sz="2400" b="1" dirty="0">
                <a:solidFill>
                  <a:srgbClr val="FF0000"/>
                </a:solidFill>
              </a:rPr>
              <a:t>4</a:t>
            </a:r>
          </a:p>
        </p:txBody>
      </p:sp>
      <p:sp>
        <p:nvSpPr>
          <p:cNvPr id="10" name="Rectangle: Rounded Corners 9">
            <a:extLst>
              <a:ext uri="{FF2B5EF4-FFF2-40B4-BE49-F238E27FC236}">
                <a16:creationId xmlns:a16="http://schemas.microsoft.com/office/drawing/2014/main" id="{B23DD062-9300-4227-8048-CBC6429410D8}"/>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415475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98606"/>
            <a:ext cx="7941500" cy="915520"/>
            <a:chOff x="601248" y="3624760"/>
            <a:chExt cx="7941500" cy="1251780"/>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862268" cy="1251780"/>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03484" y="3824492"/>
              <a:ext cx="7339264" cy="1052048"/>
            </a:xfrm>
            <a:prstGeom prst="rect">
              <a:avLst/>
            </a:prstGeom>
            <a:noFill/>
          </p:spPr>
          <p:txBody>
            <a:bodyPr wrap="square">
              <a:spAutoFit/>
            </a:bodyPr>
            <a:lstStyle/>
            <a:p>
              <a:r>
                <a:rPr lang="en-US" sz="2200" b="1" i="0" dirty="0">
                  <a:solidFill>
                    <a:srgbClr val="09BFE0"/>
                  </a:solidFill>
                  <a:effectLst/>
                  <a:latin typeface="Comic Sans MS" panose="030F0702030302020204" pitchFamily="66" charset="0"/>
                </a:rPr>
                <a:t>c. </a:t>
              </a:r>
              <a:r>
                <a:rPr lang="en-US" sz="2200" dirty="0">
                  <a:solidFill>
                    <a:srgbClr val="231F20"/>
                  </a:solidFill>
                  <a:latin typeface="Comic Sans MS" panose="030F0702030302020204" pitchFamily="66" charset="0"/>
                </a:rPr>
                <a:t>Lan and her class enjoyed the cable car ride and walked over Golden Bridge.</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920381"/>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770120" y="4043518"/>
            <a:ext cx="356188" cy="461665"/>
          </a:xfrm>
          <a:prstGeom prst="rect">
            <a:avLst/>
          </a:prstGeom>
          <a:noFill/>
        </p:spPr>
        <p:txBody>
          <a:bodyPr wrap="none" rtlCol="0">
            <a:spAutoFit/>
          </a:bodyPr>
          <a:lstStyle/>
          <a:p>
            <a:r>
              <a:rPr lang="en-US" sz="2400" b="1" dirty="0">
                <a:solidFill>
                  <a:srgbClr val="FF0000"/>
                </a:solidFill>
              </a:rPr>
              <a:t>1</a:t>
            </a:r>
          </a:p>
        </p:txBody>
      </p:sp>
      <p:sp>
        <p:nvSpPr>
          <p:cNvPr id="10" name="Rectangle: Rounded Corners 9">
            <a:extLst>
              <a:ext uri="{FF2B5EF4-FFF2-40B4-BE49-F238E27FC236}">
                <a16:creationId xmlns:a16="http://schemas.microsoft.com/office/drawing/2014/main" id="{D7803E84-1B40-442B-A370-05EDA281658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249460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id="{F0A52E36-8D81-5AB4-2929-3D30FB069963}"/>
              </a:ext>
            </a:extLst>
          </p:cNvPr>
          <p:cNvSpPr txBox="1">
            <a:spLocks/>
          </p:cNvSpPr>
          <p:nvPr/>
        </p:nvSpPr>
        <p:spPr>
          <a:xfrm>
            <a:off x="2410658" y="0"/>
            <a:ext cx="4322681"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Read and number.</a:t>
            </a:r>
          </a:p>
        </p:txBody>
      </p:sp>
      <p:grpSp>
        <p:nvGrpSpPr>
          <p:cNvPr id="8" name="Group 7">
            <a:extLst>
              <a:ext uri="{FF2B5EF4-FFF2-40B4-BE49-F238E27FC236}">
                <a16:creationId xmlns:a16="http://schemas.microsoft.com/office/drawing/2014/main" id="{6CDE5C2D-E965-4FC8-A460-5A1355330ABE}"/>
              </a:ext>
            </a:extLst>
          </p:cNvPr>
          <p:cNvGrpSpPr/>
          <p:nvPr/>
        </p:nvGrpSpPr>
        <p:grpSpPr>
          <a:xfrm>
            <a:off x="601248" y="3812460"/>
            <a:ext cx="7977956" cy="1418759"/>
            <a:chOff x="601248" y="3624760"/>
            <a:chExt cx="7977956" cy="1201967"/>
          </a:xfrm>
        </p:grpSpPr>
        <p:sp>
          <p:nvSpPr>
            <p:cNvPr id="7" name="Rectangle: Rounded Corners 6">
              <a:extLst>
                <a:ext uri="{FF2B5EF4-FFF2-40B4-BE49-F238E27FC236}">
                  <a16:creationId xmlns:a16="http://schemas.microsoft.com/office/drawing/2014/main" id="{D89AEC42-F63E-47BF-BA38-AC369479638C}"/>
                </a:ext>
              </a:extLst>
            </p:cNvPr>
            <p:cNvSpPr/>
            <p:nvPr/>
          </p:nvSpPr>
          <p:spPr>
            <a:xfrm>
              <a:off x="601248" y="3624760"/>
              <a:ext cx="7941500" cy="1019429"/>
            </a:xfrm>
            <a:prstGeom prst="roundRect">
              <a:avLst/>
            </a:prstGeom>
            <a:solidFill>
              <a:schemeClr val="accent3">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7C797-1078-4FCB-9B12-86FC06A92D5A}"/>
                </a:ext>
              </a:extLst>
            </p:cNvPr>
            <p:cNvSpPr txBox="1"/>
            <p:nvPr/>
          </p:nvSpPr>
          <p:spPr>
            <a:xfrm>
              <a:off x="1239940" y="3718731"/>
              <a:ext cx="7339264" cy="1107996"/>
            </a:xfrm>
            <a:prstGeom prst="rect">
              <a:avLst/>
            </a:prstGeom>
            <a:noFill/>
          </p:spPr>
          <p:txBody>
            <a:bodyPr wrap="square">
              <a:spAutoFit/>
            </a:bodyPr>
            <a:lstStyle/>
            <a:p>
              <a:pPr marL="396875" indent="-396875"/>
              <a:r>
                <a:rPr lang="en-US" sz="2200" b="1" i="0" dirty="0">
                  <a:solidFill>
                    <a:srgbClr val="09BFE0"/>
                  </a:solidFill>
                  <a:effectLst/>
                  <a:latin typeface="Comic Sans MS" panose="030F0702030302020204" pitchFamily="66" charset="0"/>
                </a:rPr>
                <a:t>d. </a:t>
              </a:r>
              <a:r>
                <a:rPr lang="en-US" sz="2200" dirty="0">
                  <a:solidFill>
                    <a:srgbClr val="231F20"/>
                  </a:solidFill>
                  <a:latin typeface="Comic Sans MS" panose="030F0702030302020204" pitchFamily="66" charset="0"/>
                </a:rPr>
                <a:t>They played some games at the amusement park and had some delicious seafood at a well-known restaurant.</a:t>
              </a:r>
              <a:endParaRPr lang="en-US" sz="2200" dirty="0">
                <a:latin typeface="Comic Sans MS" panose="030F0702030302020204" pitchFamily="66" charset="0"/>
              </a:endParaRPr>
            </a:p>
          </p:txBody>
        </p:sp>
        <p:sp>
          <p:nvSpPr>
            <p:cNvPr id="4" name="Rectangle 3">
              <a:extLst>
                <a:ext uri="{FF2B5EF4-FFF2-40B4-BE49-F238E27FC236}">
                  <a16:creationId xmlns:a16="http://schemas.microsoft.com/office/drawing/2014/main" id="{7E23BB3C-B422-45D6-9B8C-9F387CB23549}"/>
                </a:ext>
              </a:extLst>
            </p:cNvPr>
            <p:cNvSpPr/>
            <p:nvPr/>
          </p:nvSpPr>
          <p:spPr>
            <a:xfrm>
              <a:off x="757019" y="3723709"/>
              <a:ext cx="446465" cy="446465"/>
            </a:xfrm>
            <a:prstGeom prst="rect">
              <a:avLst/>
            </a:prstGeom>
            <a:solidFill>
              <a:srgbClr val="FFF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5BCDD76-B399-4468-BFD9-A2EFFA3DD4B7}"/>
              </a:ext>
            </a:extLst>
          </p:cNvPr>
          <p:cNvSpPr txBox="1"/>
          <p:nvPr/>
        </p:nvSpPr>
        <p:spPr>
          <a:xfrm>
            <a:off x="802157" y="3923380"/>
            <a:ext cx="356188" cy="461665"/>
          </a:xfrm>
          <a:prstGeom prst="rect">
            <a:avLst/>
          </a:prstGeom>
          <a:noFill/>
        </p:spPr>
        <p:txBody>
          <a:bodyPr wrap="none" rtlCol="0">
            <a:spAutoFit/>
          </a:bodyPr>
          <a:lstStyle/>
          <a:p>
            <a:r>
              <a:rPr lang="en-US" sz="2400" b="1" dirty="0">
                <a:solidFill>
                  <a:srgbClr val="FF0000"/>
                </a:solidFill>
              </a:rPr>
              <a:t>3</a:t>
            </a:r>
          </a:p>
        </p:txBody>
      </p:sp>
      <p:sp>
        <p:nvSpPr>
          <p:cNvPr id="10" name="Rectangle: Rounded Corners 9">
            <a:extLst>
              <a:ext uri="{FF2B5EF4-FFF2-40B4-BE49-F238E27FC236}">
                <a16:creationId xmlns:a16="http://schemas.microsoft.com/office/drawing/2014/main" id="{0460A9AF-2B72-4762-B475-B8D2C81E25E3}"/>
              </a:ext>
            </a:extLst>
          </p:cNvPr>
          <p:cNvSpPr/>
          <p:nvPr/>
        </p:nvSpPr>
        <p:spPr>
          <a:xfrm>
            <a:off x="318977" y="598893"/>
            <a:ext cx="8307571" cy="3225599"/>
          </a:xfrm>
          <a:prstGeom prst="roundRect">
            <a:avLst>
              <a:gd name="adj" fmla="val 11212"/>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dirty="0">
                <a:solidFill>
                  <a:srgbClr val="231F20"/>
                </a:solidFill>
                <a:latin typeface="Comic Sans MS" panose="030F0702030302020204" pitchFamily="66" charset="0"/>
              </a:rPr>
              <a:t>Last Saturday, Lan and her class went to Ba Na Hills in Da Nang. The weather was so beautiful. They arrived there early in the morning. First, they enjoyed the cable car ride. They walked over Golden Bridge. Then they visited the famous buildings and went to the wax museum. After that, they played some games at the amusement park. They had some </a:t>
            </a:r>
          </a:p>
          <a:p>
            <a:pPr algn="just"/>
            <a:r>
              <a:rPr lang="en-US" sz="2000" dirty="0">
                <a:solidFill>
                  <a:srgbClr val="231F20"/>
                </a:solidFill>
                <a:latin typeface="Comic Sans MS" panose="030F0702030302020204" pitchFamily="66" charset="0"/>
              </a:rPr>
              <a:t>delicious seafood at a well-known restaurant. They went home late in the afternoon. Their trip was a lot of fun. Lan really wants to visit Ba Na Hills again next summer to see some more interesting places there.</a:t>
            </a:r>
            <a:endParaRPr lang="en-US" sz="2000" dirty="0">
              <a:latin typeface="Comic Sans MS" panose="030F0702030302020204" pitchFamily="66" charset="0"/>
            </a:endParaRPr>
          </a:p>
        </p:txBody>
      </p:sp>
    </p:spTree>
    <p:extLst>
      <p:ext uri="{BB962C8B-B14F-4D97-AF65-F5344CB8AC3E}">
        <p14:creationId xmlns:p14="http://schemas.microsoft.com/office/powerpoint/2010/main" val="180293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93822"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5. Let’s write.</a:t>
            </a:r>
          </a:p>
        </p:txBody>
      </p:sp>
      <p:sp>
        <p:nvSpPr>
          <p:cNvPr id="2" name="Oval 1">
            <a:extLst>
              <a:ext uri="{FF2B5EF4-FFF2-40B4-BE49-F238E27FC236}">
                <a16:creationId xmlns:a16="http://schemas.microsoft.com/office/drawing/2014/main"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id="{18B77DC7-795E-47C0-859B-27CA5D195A14}"/>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77937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439100"/>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sp>
        <p:nvSpPr>
          <p:cNvPr id="16" name="TextBox 15">
            <a:extLst>
              <a:ext uri="{FF2B5EF4-FFF2-40B4-BE49-F238E27FC236}">
                <a16:creationId xmlns:a16="http://schemas.microsoft.com/office/drawing/2014/main" id="{B04E8114-4264-4541-BB40-BA815B954C85}"/>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grpSp>
        <p:nvGrpSpPr>
          <p:cNvPr id="17" name="Group 16">
            <a:extLst>
              <a:ext uri="{FF2B5EF4-FFF2-40B4-BE49-F238E27FC236}">
                <a16:creationId xmlns:a16="http://schemas.microsoft.com/office/drawing/2014/main" id="{5C52B29D-6528-4CE5-88DB-F57A6AA644BA}"/>
              </a:ext>
            </a:extLst>
          </p:cNvPr>
          <p:cNvGrpSpPr/>
          <p:nvPr/>
        </p:nvGrpSpPr>
        <p:grpSpPr>
          <a:xfrm>
            <a:off x="475248" y="1290853"/>
            <a:ext cx="8193504" cy="3233020"/>
            <a:chOff x="4610048" y="1421605"/>
            <a:chExt cx="4236771" cy="2672191"/>
          </a:xfrm>
        </p:grpSpPr>
        <p:sp>
          <p:nvSpPr>
            <p:cNvPr id="18" name="TextBox 17">
              <a:extLst>
                <a:ext uri="{FF2B5EF4-FFF2-40B4-BE49-F238E27FC236}">
                  <a16:creationId xmlns:a16="http://schemas.microsoft.com/office/drawing/2014/main" id="{CE476008-CB9B-4CB2-90DA-58D68D52D3BB}"/>
                </a:ext>
              </a:extLst>
            </p:cNvPr>
            <p:cNvSpPr txBox="1"/>
            <p:nvPr/>
          </p:nvSpPr>
          <p:spPr>
            <a:xfrm>
              <a:off x="4666040" y="1421606"/>
              <a:ext cx="4180779" cy="2586533"/>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gn="just">
                <a:lnSpc>
                  <a:spcPct val="150000"/>
                </a:lnSpc>
              </a:pPr>
              <a:r>
                <a:rPr lang="en-US" sz="2200" b="0" i="0">
                  <a:solidFill>
                    <a:srgbClr val="000000"/>
                  </a:solidFill>
                  <a:effectLst/>
                  <a:latin typeface="Comic Sans MS" panose="030F0702030302020204" pitchFamily="66" charset="0"/>
                </a:rPr>
                <a:t>Last Sunday, I went </a:t>
              </a:r>
              <a:r>
                <a:rPr lang="en-US" sz="2200" b="0" i="0">
                  <a:effectLst/>
                  <a:latin typeface="Comic Sans MS" panose="030F0702030302020204" pitchFamily="66" charset="0"/>
                </a:rPr>
                <a:t>to Hoan Kiem Lake with my friends. In the morning, we walked around the lake. We visited Ngoc Son Temple. In the afternoon, we went to see the water puppet show at the waterpuppet theatre by the lake. Our trip was a lot of fun!</a:t>
              </a:r>
              <a:endParaRPr lang="en-US" sz="2200" b="1">
                <a:solidFill>
                  <a:schemeClr val="accent4">
                    <a:lumMod val="60000"/>
                    <a:lumOff val="40000"/>
                  </a:schemeClr>
                </a:solidFill>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id="{1B9D9E6B-0A85-48BB-ADC5-234B16459278}"/>
                </a:ext>
              </a:extLst>
            </p:cNvPr>
            <p:cNvSpPr/>
            <p:nvPr/>
          </p:nvSpPr>
          <p:spPr>
            <a:xfrm>
              <a:off x="4610048" y="1421605"/>
              <a:ext cx="4236771" cy="2672191"/>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Tree>
    <p:extLst>
      <p:ext uri="{BB962C8B-B14F-4D97-AF65-F5344CB8AC3E}">
        <p14:creationId xmlns:p14="http://schemas.microsoft.com/office/powerpoint/2010/main" val="579597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ircle(in)">
                                      <p:cBhvr>
                                        <p:cTn id="15" dur="2000"/>
                                        <p:tgtEl>
                                          <p:spTgt spid="17"/>
                                        </p:tgtEl>
                                      </p:cBhvr>
                                    </p:animEffect>
                                  </p:childTnLst>
                                </p:cTn>
                              </p:par>
                              <p:par>
                                <p:cTn id="16" presetID="6"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rPr>
              <a:t>Let’s write.</a:t>
            </a:r>
          </a:p>
        </p:txBody>
      </p:sp>
      <p:grpSp>
        <p:nvGrpSpPr>
          <p:cNvPr id="6" name="Group 5">
            <a:extLst>
              <a:ext uri="{FF2B5EF4-FFF2-40B4-BE49-F238E27FC236}">
                <a16:creationId xmlns:a16="http://schemas.microsoft.com/office/drawing/2014/main" id="{64BC4F2E-C501-45C1-AE2B-3BC08477753F}"/>
              </a:ext>
            </a:extLst>
          </p:cNvPr>
          <p:cNvGrpSpPr/>
          <p:nvPr/>
        </p:nvGrpSpPr>
        <p:grpSpPr>
          <a:xfrm>
            <a:off x="4792361" y="1358027"/>
            <a:ext cx="3850106" cy="2427446"/>
            <a:chOff x="4610048" y="1421606"/>
            <a:chExt cx="4236772" cy="2427446"/>
          </a:xfrm>
        </p:grpSpPr>
        <p:sp>
          <p:nvSpPr>
            <p:cNvPr id="5" name="TextBox 4">
              <a:extLst>
                <a:ext uri="{FF2B5EF4-FFF2-40B4-BE49-F238E27FC236}">
                  <a16:creationId xmlns:a16="http://schemas.microsoft.com/office/drawing/2014/main" id="{8C41FAB0-5B01-4CC2-BB6C-984ABA1DCD21}"/>
                </a:ext>
              </a:extLst>
            </p:cNvPr>
            <p:cNvSpPr txBox="1"/>
            <p:nvPr/>
          </p:nvSpPr>
          <p:spPr>
            <a:xfrm>
              <a:off x="4725034" y="1502679"/>
              <a:ext cx="4121786" cy="2247090"/>
            </a:xfrm>
            <a:prstGeom prst="rect">
              <a:avLst/>
            </a:prstGeom>
            <a:noFill/>
            <a:ln>
              <a:solidFill>
                <a:schemeClr val="accent5">
                  <a:lumMod val="20000"/>
                  <a:lumOff val="80000"/>
                </a:schemeClr>
              </a:solidFill>
            </a:ln>
          </p:spPr>
          <p:txBody>
            <a:bodyPr wrap="square">
              <a:spAutoFit/>
            </a:bodyPr>
            <a:lstStyle/>
            <a:p>
              <a:pPr algn="ctr">
                <a:lnSpc>
                  <a:spcPct val="150000"/>
                </a:lnSpc>
              </a:pPr>
              <a:r>
                <a:rPr lang="en-US" sz="2400" b="1" i="0">
                  <a:solidFill>
                    <a:srgbClr val="F99D1C"/>
                  </a:solidFill>
                  <a:effectLst/>
                  <a:latin typeface="Comic Sans MS" panose="030F0702030302020204" pitchFamily="66" charset="0"/>
                </a:rPr>
                <a:t>My trip last Sunday</a:t>
              </a:r>
            </a:p>
            <a:p>
              <a:pPr>
                <a:lnSpc>
                  <a:spcPct val="150000"/>
                </a:lnSpc>
              </a:pPr>
              <a:r>
                <a:rPr lang="en-US" sz="2400" b="0" i="0">
                  <a:solidFill>
                    <a:srgbClr val="231F20"/>
                  </a:solidFill>
                  <a:effectLst/>
                  <a:latin typeface="Comic Sans MS" panose="030F0702030302020204" pitchFamily="66" charset="0"/>
                </a:rPr>
                <a:t>Last Sunday, I went to </a:t>
              </a:r>
              <a:r>
                <a:rPr lang="en-US" sz="2400" b="0" i="0">
                  <a:solidFill>
                    <a:schemeClr val="accent4">
                      <a:lumMod val="60000"/>
                      <a:lumOff val="40000"/>
                    </a:schemeClr>
                  </a:solidFill>
                  <a:effectLst/>
                  <a:latin typeface="Comic Sans MS" panose="030F0702030302020204" pitchFamily="66" charset="0"/>
                </a:rPr>
                <a:t>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a:p>
              <a:pPr algn="just">
                <a:lnSpc>
                  <a:spcPct val="150000"/>
                </a:lnSpc>
              </a:pPr>
              <a:r>
                <a:rPr lang="en-US" sz="2400" b="1">
                  <a:solidFill>
                    <a:schemeClr val="accent4">
                      <a:lumMod val="60000"/>
                      <a:lumOff val="40000"/>
                    </a:schemeClr>
                  </a:solidFill>
                  <a:latin typeface="Comic Sans MS" panose="030F0702030302020204" pitchFamily="66" charset="0"/>
                </a:rPr>
                <a:t>__________________</a:t>
              </a:r>
            </a:p>
          </p:txBody>
        </p:sp>
        <p:sp>
          <p:nvSpPr>
            <p:cNvPr id="3" name="Rectangle: Rounded Corners 2">
              <a:extLst>
                <a:ext uri="{FF2B5EF4-FFF2-40B4-BE49-F238E27FC236}">
                  <a16:creationId xmlns:a16="http://schemas.microsoft.com/office/drawing/2014/main" id="{6F65FD87-BA9A-4D37-9A91-A12CB4CFB82D}"/>
                </a:ext>
              </a:extLst>
            </p:cNvPr>
            <p:cNvSpPr/>
            <p:nvPr/>
          </p:nvSpPr>
          <p:spPr>
            <a:xfrm>
              <a:off x="4610048" y="1421606"/>
              <a:ext cx="4236771" cy="2427446"/>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8" name="TextBox 7">
            <a:extLst>
              <a:ext uri="{FF2B5EF4-FFF2-40B4-BE49-F238E27FC236}">
                <a16:creationId xmlns:a16="http://schemas.microsoft.com/office/drawing/2014/main" id="{7E126C79-E97B-4295-9021-3E823611D306}"/>
              </a:ext>
            </a:extLst>
          </p:cNvPr>
          <p:cNvSpPr txBox="1"/>
          <p:nvPr/>
        </p:nvSpPr>
        <p:spPr>
          <a:xfrm>
            <a:off x="501533" y="1358027"/>
            <a:ext cx="4202814" cy="2492990"/>
          </a:xfrm>
          <a:custGeom>
            <a:avLst/>
            <a:gdLst>
              <a:gd name="connsiteX0" fmla="*/ 0 w 4202814"/>
              <a:gd name="connsiteY0" fmla="*/ 0 h 2492990"/>
              <a:gd name="connsiteX1" fmla="*/ 4202814 w 4202814"/>
              <a:gd name="connsiteY1" fmla="*/ 0 h 2492990"/>
              <a:gd name="connsiteX2" fmla="*/ 4202814 w 4202814"/>
              <a:gd name="connsiteY2" fmla="*/ 2492990 h 2492990"/>
              <a:gd name="connsiteX3" fmla="*/ 0 w 4202814"/>
              <a:gd name="connsiteY3" fmla="*/ 2492990 h 2492990"/>
              <a:gd name="connsiteX4" fmla="*/ 0 w 4202814"/>
              <a:gd name="connsiteY4" fmla="*/ 0 h 2492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2814" h="2492990" fill="none" extrusionOk="0">
                <a:moveTo>
                  <a:pt x="0" y="0"/>
                </a:moveTo>
                <a:cubicBezTo>
                  <a:pt x="499825" y="-39903"/>
                  <a:pt x="2962369" y="-162277"/>
                  <a:pt x="4202814" y="0"/>
                </a:cubicBezTo>
                <a:cubicBezTo>
                  <a:pt x="4241515" y="613719"/>
                  <a:pt x="4163723" y="2017729"/>
                  <a:pt x="4202814" y="2492990"/>
                </a:cubicBezTo>
                <a:cubicBezTo>
                  <a:pt x="2489167" y="2575118"/>
                  <a:pt x="433767" y="2383923"/>
                  <a:pt x="0" y="2492990"/>
                </a:cubicBezTo>
                <a:cubicBezTo>
                  <a:pt x="45268" y="2154271"/>
                  <a:pt x="8006" y="1152925"/>
                  <a:pt x="0" y="0"/>
                </a:cubicBezTo>
                <a:close/>
              </a:path>
              <a:path w="4202814" h="2492990" stroke="0" extrusionOk="0">
                <a:moveTo>
                  <a:pt x="0" y="0"/>
                </a:moveTo>
                <a:cubicBezTo>
                  <a:pt x="1974872" y="-51869"/>
                  <a:pt x="3236073" y="117045"/>
                  <a:pt x="4202814" y="0"/>
                </a:cubicBezTo>
                <a:cubicBezTo>
                  <a:pt x="4087830" y="1048305"/>
                  <a:pt x="4289449" y="1870368"/>
                  <a:pt x="4202814" y="2492990"/>
                </a:cubicBezTo>
                <a:cubicBezTo>
                  <a:pt x="2625687" y="2600405"/>
                  <a:pt x="1436520" y="2538297"/>
                  <a:pt x="0" y="2492990"/>
                </a:cubicBezTo>
                <a:cubicBezTo>
                  <a:pt x="10583" y="2104786"/>
                  <a:pt x="-161591" y="1178736"/>
                  <a:pt x="0" y="0"/>
                </a:cubicBezTo>
                <a:close/>
              </a:path>
            </a:pathLst>
          </a:custGeom>
          <a:solidFill>
            <a:schemeClr val="tx1"/>
          </a:solidFill>
          <a:ln w="28575">
            <a:solidFill>
              <a:srgbClr val="00B0F0"/>
            </a:solidFill>
            <a:extLst>
              <a:ext uri="{C807C97D-BFC1-408E-A445-0C87EB9F89A2}">
                <ask:lineSketchStyleProps xmlns="" xmlns:ask="http://schemas.microsoft.com/office/drawing/2018/sketchyshapes" sd="583649186">
                  <a:prstGeom prst="rect">
                    <a:avLst/>
                  </a:prstGeom>
                  <ask:type>
                    <ask:lineSketchCurved/>
                  </ask:type>
                </ask:lineSketchStyleProps>
              </a:ext>
            </a:extLst>
          </a:ln>
        </p:spPr>
        <p:txBody>
          <a:bodyPr wrap="square">
            <a:spAutoFit/>
          </a:bodyPr>
          <a:lstStyle/>
          <a:p>
            <a:pPr marL="228600" indent="-228600"/>
            <a:r>
              <a:rPr lang="en-US" sz="2400" b="0" i="0">
                <a:solidFill>
                  <a:srgbClr val="231F20"/>
                </a:solidFill>
                <a:effectLst/>
                <a:latin typeface="Comic Sans MS" panose="030F0702030302020204" pitchFamily="66" charset="0"/>
              </a:rPr>
              <a:t>– </a:t>
            </a:r>
            <a:r>
              <a:rPr lang="en-US" sz="2200" b="0" i="0">
                <a:solidFill>
                  <a:srgbClr val="231F20"/>
                </a:solidFill>
                <a:effectLst/>
                <a:latin typeface="Comic Sans MS" panose="030F0702030302020204" pitchFamily="66" charset="0"/>
              </a:rPr>
              <a:t>Where did you go last Sunday?</a:t>
            </a:r>
          </a:p>
          <a:p>
            <a:pPr marL="228600" indent="-228600"/>
            <a:r>
              <a:rPr lang="en-US" sz="2200" b="0" i="0">
                <a:solidFill>
                  <a:srgbClr val="231F20"/>
                </a:solidFill>
                <a:effectLst/>
                <a:latin typeface="Comic Sans MS" panose="030F0702030302020204" pitchFamily="66" charset="0"/>
              </a:rPr>
              <a:t>– What did you do there in the morning?</a:t>
            </a:r>
          </a:p>
          <a:p>
            <a:pPr marL="228600" indent="-228600"/>
            <a:r>
              <a:rPr lang="en-US" sz="2200" b="0" i="0">
                <a:solidFill>
                  <a:srgbClr val="231F20"/>
                </a:solidFill>
                <a:effectLst/>
                <a:latin typeface="Comic Sans MS" panose="030F0702030302020204" pitchFamily="66" charset="0"/>
              </a:rPr>
              <a:t>– What did you do in the afternoon?</a:t>
            </a:r>
          </a:p>
          <a:p>
            <a:pPr marL="228600" indent="-228600"/>
            <a:r>
              <a:rPr lang="en-US" sz="2200" b="0" i="0">
                <a:solidFill>
                  <a:srgbClr val="231F20"/>
                </a:solidFill>
                <a:effectLst/>
                <a:latin typeface="Comic Sans MS" panose="030F0702030302020204" pitchFamily="66" charset="0"/>
              </a:rPr>
              <a:t>– How was your trip</a:t>
            </a:r>
            <a:r>
              <a:rPr lang="en-US" sz="2200">
                <a:solidFill>
                  <a:srgbClr val="231F20"/>
                </a:solidFill>
                <a:latin typeface="Comic Sans MS" panose="030F0702030302020204" pitchFamily="66" charset="0"/>
              </a:rPr>
              <a:t>?</a:t>
            </a:r>
            <a:endParaRPr lang="en-US" sz="22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id="{C78F879C-B3C0-4EC2-8522-08D8DEE72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73464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id="{899DDE3C-D7EF-42B0-9A4C-705009B6FEC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E382C-2AEC-1CEF-A1C4-85BF6E5A6EDD}"/>
              </a:ext>
            </a:extLst>
          </p:cNvPr>
          <p:cNvPicPr>
            <a:picLocks noChangeAspect="1"/>
          </p:cNvPicPr>
          <p:nvPr/>
        </p:nvPicPr>
        <p:blipFill>
          <a:blip r:embed="rId2"/>
          <a:stretch>
            <a:fillRect/>
          </a:stretch>
        </p:blipFill>
        <p:spPr>
          <a:xfrm>
            <a:off x="0" y="43418"/>
            <a:ext cx="9144000" cy="5056664"/>
          </a:xfrm>
          <a:prstGeom prst="rect">
            <a:avLst/>
          </a:prstGeom>
        </p:spPr>
      </p:pic>
    </p:spTree>
    <p:extLst>
      <p:ext uri="{BB962C8B-B14F-4D97-AF65-F5344CB8AC3E}">
        <p14:creationId xmlns:p14="http://schemas.microsoft.com/office/powerpoint/2010/main" val="1797498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3074" name="Picture 2" descr="Khu Cắm Trại Trong ánh Sáng Ban Ngày Minh Họa Phim Hoạt Hình | Công cụ đồ  họa EPS Tải xuống miễn phí - Pikbest">
            <a:extLst>
              <a:ext uri="{FF2B5EF4-FFF2-40B4-BE49-F238E27FC236}">
                <a16:creationId xmlns:a16="http://schemas.microsoft.com/office/drawing/2014/main" id="{4AEE9E3D-6512-448F-BC10-7939F18B5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3641" y="1898497"/>
            <a:ext cx="3386208" cy="26029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3669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circle(in)">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9952B47-E7DC-40B2-856B-39A18E48284C}"/>
              </a:ext>
            </a:extLst>
          </p:cNvPr>
          <p:cNvGrpSpPr/>
          <p:nvPr/>
        </p:nvGrpSpPr>
        <p:grpSpPr>
          <a:xfrm>
            <a:off x="0" y="324091"/>
            <a:ext cx="8987029" cy="4613843"/>
            <a:chOff x="0" y="324091"/>
            <a:chExt cx="8987029" cy="4613843"/>
          </a:xfrm>
        </p:grpSpPr>
        <p:grpSp>
          <p:nvGrpSpPr>
            <p:cNvPr id="9" name="Group 8">
              <a:extLst>
                <a:ext uri="{FF2B5EF4-FFF2-40B4-BE49-F238E27FC236}">
                  <a16:creationId xmlns:a16="http://schemas.microsoft.com/office/drawing/2014/main" id="{01CA62E4-DB59-4A7B-8E6B-7D67221948CF}"/>
                </a:ext>
              </a:extLst>
            </p:cNvPr>
            <p:cNvGrpSpPr/>
            <p:nvPr/>
          </p:nvGrpSpPr>
          <p:grpSpPr>
            <a:xfrm>
              <a:off x="0" y="324091"/>
              <a:ext cx="8987029" cy="4613843"/>
              <a:chOff x="-43471" y="358815"/>
              <a:chExt cx="8987029" cy="4613843"/>
            </a:xfrm>
          </p:grpSpPr>
          <p:pic>
            <p:nvPicPr>
              <p:cNvPr id="1026" name="Picture 2">
                <a:extLst>
                  <a:ext uri="{FF2B5EF4-FFF2-40B4-BE49-F238E27FC236}">
                    <a16:creationId xmlns:a16="http://schemas.microsoft.com/office/drawing/2014/main" id="{BB1641B7-C41A-41D6-BAB5-EBE72ABBDE55}"/>
                  </a:ext>
                </a:extLst>
              </p:cNvPr>
              <p:cNvPicPr>
                <a:picLocks noChangeAspect="1" noChangeArrowheads="1"/>
              </p:cNvPicPr>
              <p:nvPr/>
            </p:nvPicPr>
            <p:blipFill rotWithShape="1">
              <a:blip r:embed="rId3"/>
              <a:srcRect t="619" b="4376"/>
              <a:stretch/>
            </p:blipFill>
            <p:spPr bwMode="auto">
              <a:xfrm>
                <a:off x="4227587" y="358815"/>
                <a:ext cx="4715971" cy="461384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332D113-55CD-4FA4-AFF7-0C47C122F42A}"/>
                  </a:ext>
                </a:extLst>
              </p:cNvPr>
              <p:cNvGrpSpPr/>
              <p:nvPr/>
            </p:nvGrpSpPr>
            <p:grpSpPr>
              <a:xfrm>
                <a:off x="-43471" y="921827"/>
                <a:ext cx="4271058" cy="2604304"/>
                <a:chOff x="-43471" y="921827"/>
                <a:chExt cx="4271058" cy="2604304"/>
              </a:xfrm>
            </p:grpSpPr>
            <p:sp>
              <p:nvSpPr>
                <p:cNvPr id="4" name="Cloud 3">
                  <a:extLst>
                    <a:ext uri="{FF2B5EF4-FFF2-40B4-BE49-F238E27FC236}">
                      <a16:creationId xmlns:a16="http://schemas.microsoft.com/office/drawing/2014/main" id="{3DEE763A-0CA3-45C4-BC46-F0D5DF19BB48}"/>
                    </a:ext>
                  </a:extLst>
                </p:cNvPr>
                <p:cNvSpPr/>
                <p:nvPr/>
              </p:nvSpPr>
              <p:spPr>
                <a:xfrm>
                  <a:off x="-43471" y="921827"/>
                  <a:ext cx="4271058" cy="260430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5DD41159-6A7F-4162-A65E-D6EF67693287}"/>
                    </a:ext>
                  </a:extLst>
                </p:cNvPr>
                <p:cNvSpPr txBox="1"/>
                <p:nvPr/>
              </p:nvSpPr>
              <p:spPr>
                <a:xfrm>
                  <a:off x="550611" y="1439149"/>
                  <a:ext cx="3082895"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Hot seat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grpSp>
        </p:grpSp>
        <p:pic>
          <p:nvPicPr>
            <p:cNvPr id="1028" name="Picture 4" descr="Phim Hoạt Hình Minh Họa Của đồ Nội Thất Ghế | Công cụ đồ họa ...">
              <a:extLst>
                <a:ext uri="{FF2B5EF4-FFF2-40B4-BE49-F238E27FC236}">
                  <a16:creationId xmlns:a16="http://schemas.microsoft.com/office/drawing/2014/main" id="{C16B50C9-7913-41B7-82CB-4A4C3E92EEC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3893" y="1279393"/>
              <a:ext cx="1781778" cy="2026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593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Where were you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4098" name="Picture 2" descr="Mini.mieo - Ba Na hills (Da Nang - Viet Nam)">
            <a:extLst>
              <a:ext uri="{FF2B5EF4-FFF2-40B4-BE49-F238E27FC236}">
                <a16:creationId xmlns:a16="http://schemas.microsoft.com/office/drawing/2014/main" id="{EDDE6C77-3758-48CF-95E9-99077AD4E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263"/>
          <a:stretch/>
        </p:blipFill>
        <p:spPr bwMode="auto">
          <a:xfrm>
            <a:off x="3431463" y="1787419"/>
            <a:ext cx="4123111" cy="2875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9338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5122" name="Picture 2" descr="Kid Cartoon Character08 Stock Illustration - Download Image Now - Planting,  Child, Boys - iStock">
            <a:extLst>
              <a:ext uri="{FF2B5EF4-FFF2-40B4-BE49-F238E27FC236}">
                <a16:creationId xmlns:a16="http://schemas.microsoft.com/office/drawing/2014/main" id="{04E3B148-F7F7-445F-9094-C990E2BAF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703" y="1875270"/>
            <a:ext cx="2787494" cy="2787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4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circle(in)">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6146" name="Picture 2" descr="Phương tiện lưu thông như thế nào khi quanh Hồ Gươm thành phố đi bộ -  VnExpress">
            <a:extLst>
              <a:ext uri="{FF2B5EF4-FFF2-40B4-BE49-F238E27FC236}">
                <a16:creationId xmlns:a16="http://schemas.microsoft.com/office/drawing/2014/main" id="{E7BA39F5-BEF8-42DA-A169-98595C62E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1463" y="1829759"/>
            <a:ext cx="3847642" cy="26933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40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56" name="Picture 8" descr="Vector illustration of Cute woman Teacher. Download a Free Preview or High  Quality Adobe Illustrator Ai, EP… | Teacher cartoon, Community helpers  theme, Vector free">
            <a:extLst>
              <a:ext uri="{FF2B5EF4-FFF2-40B4-BE49-F238E27FC236}">
                <a16:creationId xmlns:a16="http://schemas.microsoft.com/office/drawing/2014/main" id="{11239056-DDDB-2EDE-4D57-0EB8C14F8D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9418"/>
          <a:stretch/>
        </p:blipFill>
        <p:spPr bwMode="auto">
          <a:xfrm flipH="1">
            <a:off x="548110" y="620392"/>
            <a:ext cx="2883353" cy="436261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E111A07D-4ADF-2647-F9B3-113289359894}"/>
              </a:ext>
            </a:extLst>
          </p:cNvPr>
          <p:cNvSpPr/>
          <p:nvPr/>
        </p:nvSpPr>
        <p:spPr>
          <a:xfrm>
            <a:off x="3335868" y="480736"/>
            <a:ext cx="2787493" cy="936171"/>
          </a:xfrm>
          <a:prstGeom prst="wedgeRoundRectCallout">
            <a:avLst>
              <a:gd name="adj1" fmla="val -66905"/>
              <a:gd name="adj2" fmla="val 99710"/>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000000"/>
                </a:solidFill>
                <a:latin typeface="Comic Sans MS" panose="030F0702030302020204" pitchFamily="66" charset="0"/>
              </a:rPr>
              <a:t>What did you do yesterday</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ea typeface="+mn-ea"/>
                <a:cs typeface="+mn-cs"/>
                <a:sym typeface="Arial"/>
              </a:rPr>
              <a:t>?</a:t>
            </a:r>
            <a:endParaRPr kumimoji="0" lang="en-US" sz="4800" b="0" i="0" u="none" strike="noStrike" kern="0" cap="none" spc="0" normalizeH="0" baseline="0" noProof="0" dirty="0">
              <a:ln>
                <a:noFill/>
              </a:ln>
              <a:solidFill>
                <a:srgbClr val="000000"/>
              </a:solidFill>
              <a:effectLst/>
              <a:uLnTx/>
              <a:uFillTx/>
              <a:latin typeface="Comic Sans MS" panose="030F0702030302020204" pitchFamily="66" charset="0"/>
              <a:ea typeface="+mn-ea"/>
              <a:cs typeface="+mn-cs"/>
              <a:sym typeface="Arial"/>
            </a:endParaRPr>
          </a:p>
        </p:txBody>
      </p:sp>
      <p:pic>
        <p:nvPicPr>
          <p:cNvPr id="7170" name="Picture 2" descr="Cartoon little boy playing a tennis Royalty Free Vector">
            <a:extLst>
              <a:ext uri="{FF2B5EF4-FFF2-40B4-BE49-F238E27FC236}">
                <a16:creationId xmlns:a16="http://schemas.microsoft.com/office/drawing/2014/main" id="{9AF12EFF-1F24-4AA1-9AAE-AB811AD270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68"/>
          <a:stretch/>
        </p:blipFill>
        <p:spPr bwMode="auto">
          <a:xfrm>
            <a:off x="4023349" y="1661484"/>
            <a:ext cx="2100012" cy="300128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3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22" name="Đội 1">
            <a:extLst>
              <a:ext uri="{FF2B5EF4-FFF2-40B4-BE49-F238E27FC236}">
                <a16:creationId xmlns:a16="http://schemas.microsoft.com/office/drawing/2014/main" id="{4C7B8DA9-90EA-4959-9217-6BAA3F2575DE}"/>
              </a:ext>
            </a:extLst>
          </p:cNvPr>
          <p:cNvGrpSpPr/>
          <p:nvPr/>
        </p:nvGrpSpPr>
        <p:grpSpPr>
          <a:xfrm>
            <a:off x="2545001" y="1526721"/>
            <a:ext cx="1673177" cy="2090058"/>
            <a:chOff x="0" y="0"/>
            <a:chExt cx="1273332" cy="2090058"/>
          </a:xfrm>
        </p:grpSpPr>
        <p:sp>
          <p:nvSpPr>
            <p:cNvPr id="17" name="Rectangle 16">
              <a:extLst>
                <a:ext uri="{FF2B5EF4-FFF2-40B4-BE49-F238E27FC236}">
                  <a16:creationId xmlns:a16="http://schemas.microsoft.com/office/drawing/2014/main" id="{28C3B14A-0A6C-4525-9EDC-93136ECACEBF}"/>
                </a:ext>
              </a:extLst>
            </p:cNvPr>
            <p:cNvSpPr/>
            <p:nvPr/>
          </p:nvSpPr>
          <p:spPr>
            <a:xfrm>
              <a:off x="0" y="1"/>
              <a:ext cx="1273332"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19" name="Google Shape;1768;p43">
              <a:extLst>
                <a:ext uri="{FF2B5EF4-FFF2-40B4-BE49-F238E27FC236}">
                  <a16:creationId xmlns:a16="http://schemas.microsoft.com/office/drawing/2014/main" id="{B205B264-DDDD-4506-AD5B-97A380AE9C31}"/>
                </a:ext>
              </a:extLst>
            </p:cNvPr>
            <p:cNvSpPr txBox="1">
              <a:spLocks/>
            </p:cNvSpPr>
            <p:nvPr/>
          </p:nvSpPr>
          <p:spPr>
            <a:xfrm>
              <a:off x="25921" y="0"/>
              <a:ext cx="1221986"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1</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grpSp>
        <p:nvGrpSpPr>
          <p:cNvPr id="21" name="Đội 2">
            <a:extLst>
              <a:ext uri="{FF2B5EF4-FFF2-40B4-BE49-F238E27FC236}">
                <a16:creationId xmlns:a16="http://schemas.microsoft.com/office/drawing/2014/main" id="{31E00290-8575-4F8B-9BA1-AC0FB40770A1}"/>
              </a:ext>
            </a:extLst>
          </p:cNvPr>
          <p:cNvGrpSpPr/>
          <p:nvPr/>
        </p:nvGrpSpPr>
        <p:grpSpPr>
          <a:xfrm>
            <a:off x="4613789" y="1526721"/>
            <a:ext cx="1736532" cy="2090057"/>
            <a:chOff x="5171232" y="1969965"/>
            <a:chExt cx="1240998" cy="2090057"/>
          </a:xfrm>
        </p:grpSpPr>
        <p:sp>
          <p:nvSpPr>
            <p:cNvPr id="18" name="Rectangle 17">
              <a:extLst>
                <a:ext uri="{FF2B5EF4-FFF2-40B4-BE49-F238E27FC236}">
                  <a16:creationId xmlns:a16="http://schemas.microsoft.com/office/drawing/2014/main" id="{D19D08CB-19B8-4E70-BC9E-7649F119637B}"/>
                </a:ext>
              </a:extLst>
            </p:cNvPr>
            <p:cNvSpPr/>
            <p:nvPr/>
          </p:nvSpPr>
          <p:spPr>
            <a:xfrm>
              <a:off x="5171232" y="1969965"/>
              <a:ext cx="1240998" cy="209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20" name="Google Shape;1768;p43">
              <a:extLst>
                <a:ext uri="{FF2B5EF4-FFF2-40B4-BE49-F238E27FC236}">
                  <a16:creationId xmlns:a16="http://schemas.microsoft.com/office/drawing/2014/main" id="{CEAC0600-2441-428C-9010-39C992571BF1}"/>
                </a:ext>
              </a:extLst>
            </p:cNvPr>
            <p:cNvSpPr txBox="1">
              <a:spLocks/>
            </p:cNvSpPr>
            <p:nvPr/>
          </p:nvSpPr>
          <p:spPr>
            <a:xfrm>
              <a:off x="5190107" y="1969965"/>
              <a:ext cx="1146419" cy="5210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000" b="1" i="0" u="sng" strike="noStrike" kern="0" cap="none" spc="0" normalizeH="0" baseline="0" noProof="0">
                  <a:ln>
                    <a:noFill/>
                  </a:ln>
                  <a:solidFill>
                    <a:srgbClr val="FFFFFF"/>
                  </a:solidFill>
                  <a:effectLst/>
                  <a:uLnTx/>
                  <a:uFillTx/>
                  <a:latin typeface="Comic Sans MS" panose="030F0702030302020204" pitchFamily="66" charset="0"/>
                  <a:cs typeface="Nixie One"/>
                  <a:sym typeface="Nixie One"/>
                </a:rPr>
                <a:t>Team 2</a:t>
              </a:r>
              <a:endParaRPr kumimoji="0" lang="en-US" sz="2000" b="1" i="0" u="sng" strike="noStrike" kern="0" cap="none" spc="0" normalizeH="0" baseline="0" noProof="0" dirty="0">
                <a:ln>
                  <a:noFill/>
                </a:ln>
                <a:solidFill>
                  <a:srgbClr val="FFFFFF"/>
                </a:solidFill>
                <a:effectLst/>
                <a:uLnTx/>
                <a:uFillTx/>
                <a:latin typeface="Comic Sans MS" panose="030F0702030302020204" pitchFamily="66" charset="0"/>
                <a:cs typeface="Nixie One"/>
                <a:sym typeface="Nixie One"/>
              </a:endParaRPr>
            </a:p>
          </p:txBody>
        </p:sp>
      </p:grpSp>
      <p:pic>
        <p:nvPicPr>
          <p:cNvPr id="29"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DD25F1C4-ABD7-4F09-867F-DEA5B844CB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1497" y="205537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86FF590C-2FA3-40EF-A4D5-DE96DB76589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0222" y="246524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416C5C23-3F25-49FB-A674-1A27A25DA0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6072" y="2047750"/>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E3BC22A9-A597-45C1-B19D-B3C7076D898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74797" y="245762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C5CAB93-4EB6-4E7F-8F51-4DCFA491171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817"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69400279-601A-45BC-8B73-9AB6086C13E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542" y="2463064"/>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B95A07B5-D1D9-4E89-8D50-13F312C3C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25441" y="2053192"/>
            <a:ext cx="447353" cy="447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him Hoạt Hình Ngôi Sao Hình minh họa Sẵn có - Tải xuống Hình ảnh Ngay bây  giờ - Chỗ trống, Giải thưởng, Hoạt hình - Sản phẩm nghệ thuật - iStock">
            <a:extLst>
              <a:ext uri="{FF2B5EF4-FFF2-40B4-BE49-F238E27FC236}">
                <a16:creationId xmlns:a16="http://schemas.microsoft.com/office/drawing/2014/main" id="{A9A0DD31-65B1-46AB-BD16-736DF853671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34166" y="2463064"/>
            <a:ext cx="447353" cy="4473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421E646A-3D0B-4A76-8E5D-89AB28BDD341}"/>
              </a:ext>
            </a:extLst>
          </p:cNvPr>
          <p:cNvSpPr txBox="1"/>
          <p:nvPr/>
        </p:nvSpPr>
        <p:spPr>
          <a:xfrm>
            <a:off x="2207795" y="466733"/>
            <a:ext cx="472841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Arial"/>
                <a:sym typeface="Arial"/>
              </a:rPr>
              <a:t>Summary</a:t>
            </a:r>
            <a:endParaRPr kumimoji="0" lang="en-US" sz="4400" b="1" i="0" u="none" strike="noStrike" kern="0" cap="none" spc="0" normalizeH="0" baseline="0" noProof="0">
              <a:ln>
                <a:noFill/>
              </a:ln>
              <a:solidFill>
                <a:srgbClr val="FF0000"/>
              </a:solidFill>
              <a:effectLst/>
              <a:uLnTx/>
              <a:uFillTx/>
              <a:latin typeface="VNI-Dom" pitchFamily="2" charset="0"/>
              <a:ea typeface="Times New Roman" panose="02020603050405020304" pitchFamily="18" charset="0"/>
              <a:cs typeface="Nixie One"/>
              <a:sym typeface="Nixie One"/>
            </a:endParaRPr>
          </a:p>
        </p:txBody>
      </p:sp>
    </p:spTree>
    <p:extLst>
      <p:ext uri="{BB962C8B-B14F-4D97-AF65-F5344CB8AC3E}">
        <p14:creationId xmlns:p14="http://schemas.microsoft.com/office/powerpoint/2010/main" val="2152903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circle(in)">
                                      <p:cBhvr>
                                        <p:cTn id="12" dur="2000"/>
                                        <p:tgtEl>
                                          <p:spTgt spid="34"/>
                                        </p:tgtEl>
                                      </p:cBhvr>
                                    </p:animEffect>
                                  </p:childTnLst>
                                  <p:subTnLst>
                                    <p:audio>
                                      <p:cMediaNode>
                                        <p:cTn display="0" masterRel="sameClick">
                                          <p:stCondLst>
                                            <p:cond evt="begin" delay="0">
                                              <p:tn val="10"/>
                                            </p:cond>
                                          </p:stCondLst>
                                          <p:endCondLst>
                                            <p:cond evt="onStopAudio" delay="0">
                                              <p:tgtEl>
                                                <p:sldTgt/>
                                              </p:tgtEl>
                                            </p:cond>
                                          </p:endCondLst>
                                        </p:cTn>
                                        <p:tgtEl>
                                          <p:sndTgt r:embed="rId3" name="Tieng-yeah-tre-con-www_nhacchuongvui_com.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2000"/>
                                        <p:tgtEl>
                                          <p:spTgt spid="29"/>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subTnLst>
                                    <p:audio>
                                      <p:cMediaNode>
                                        <p:cTn display="0" masterRel="sameClick">
                                          <p:stCondLst>
                                            <p:cond evt="begin" delay="0">
                                              <p:tn val="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2"/>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circle(in)">
                                      <p:cBhvr>
                                        <p:cTn id="28" dur="2000"/>
                                        <p:tgtEl>
                                          <p:spTgt spid="37"/>
                                        </p:tgtEl>
                                      </p:cBhvr>
                                    </p:animEffect>
                                  </p:childTnLst>
                                  <p:subTnLst>
                                    <p:audio>
                                      <p:cMediaNode>
                                        <p:cTn display="0" masterRel="sameClick">
                                          <p:stCondLst>
                                            <p:cond evt="begin" delay="0">
                                              <p:tn val="26"/>
                                            </p:cond>
                                          </p:stCondLst>
                                          <p:endCondLst>
                                            <p:cond evt="onStopAudio" delay="0">
                                              <p:tgtEl>
                                                <p:sldTgt/>
                                              </p:tgtEl>
                                            </p:cond>
                                          </p:endCondLst>
                                        </p:cTn>
                                        <p:tgtEl>
                                          <p:sndTgt r:embed="rId3" name="Tieng-yeah-tre-con-www_nhacchuongvui_com.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circle(in)">
                                      <p:cBhvr>
                                        <p:cTn id="33" dur="2000"/>
                                        <p:tgtEl>
                                          <p:spTgt spid="38"/>
                                        </p:tgtEl>
                                      </p:cBhvr>
                                    </p:animEffect>
                                  </p:childTnLst>
                                  <p:subTnLst>
                                    <p:audio>
                                      <p:cMediaNode>
                                        <p:cTn display="0" masterRel="sameClick">
                                          <p:stCondLst>
                                            <p:cond evt="begin" delay="0">
                                              <p:tn val="31"/>
                                            </p:cond>
                                          </p:stCondLst>
                                          <p:endCondLst>
                                            <p:cond evt="onStopAudio" delay="0">
                                              <p:tgtEl>
                                                <p:sldTgt/>
                                              </p:tgtEl>
                                            </p:cond>
                                          </p:endCondLst>
                                        </p:cTn>
                                        <p:tgtEl>
                                          <p:sndTgt r:embed="rId3" name="Tieng-yeah-tre-con-www_nhacchuongvui_com.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circle(in)">
                                      <p:cBhvr>
                                        <p:cTn id="38" dur="2000"/>
                                        <p:tgtEl>
                                          <p:spTgt spid="41"/>
                                        </p:tgtEl>
                                      </p:cBhvr>
                                    </p:animEffect>
                                  </p:childTnLst>
                                  <p:subTnLst>
                                    <p:audio>
                                      <p:cMediaNode>
                                        <p:cTn display="0" masterRel="sameClick">
                                          <p:stCondLst>
                                            <p:cond evt="begin" delay="0">
                                              <p:tn val="36"/>
                                            </p:cond>
                                          </p:stCondLst>
                                          <p:endCondLst>
                                            <p:cond evt="onStopAudio" delay="0">
                                              <p:tgtEl>
                                                <p:sldTgt/>
                                              </p:tgtEl>
                                            </p:cond>
                                          </p:endCondLst>
                                        </p:cTn>
                                        <p:tgtEl>
                                          <p:sndTgt r:embed="rId3" name="Tieng-yeah-tre-con-www_nhacchuongvui_com.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circle(in)">
                                      <p:cBhvr>
                                        <p:cTn id="43" dur="2000"/>
                                        <p:tgtEl>
                                          <p:spTgt spid="42"/>
                                        </p:tgtEl>
                                      </p:cBhvr>
                                    </p:animEffect>
                                  </p:childTnLst>
                                  <p:subTnLst>
                                    <p:audio>
                                      <p:cMediaNode>
                                        <p:cTn display="0" masterRel="sameClick">
                                          <p:stCondLst>
                                            <p:cond evt="begin" delay="0">
                                              <p:tn val="41"/>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group of kids dancing&#10;&#10;Description automatically generated">
            <a:extLst>
              <a:ext uri="{FF2B5EF4-FFF2-40B4-BE49-F238E27FC236}">
                <a16:creationId xmlns:a16="http://schemas.microsoft.com/office/drawing/2014/main" id="{41DC4066-C65C-4BD0-ADAD-312322E8642F}"/>
              </a:ext>
            </a:extLst>
          </p:cNvPr>
          <p:cNvPicPr>
            <a:picLocks noChangeAspect="1"/>
          </p:cNvPicPr>
          <p:nvPr/>
        </p:nvPicPr>
        <p:blipFill>
          <a:blip r:embed="rId5"/>
          <a:stretch>
            <a:fillRect/>
          </a:stretch>
        </p:blipFill>
        <p:spPr>
          <a:xfrm>
            <a:off x="2074658" y="0"/>
            <a:ext cx="4994683" cy="5143500"/>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64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26480"/>
            <a:chOff x="1549330" y="1127577"/>
            <a:chExt cx="2210918" cy="1326806"/>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26806"/>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9075 h 1118533"/>
                <a:gd name="connsiteX1" fmla="*/ 95894 w 3124022"/>
                <a:gd name="connsiteY1" fmla="*/ 543181 h 1118533"/>
                <a:gd name="connsiteX2" fmla="*/ 1718624 w 3124022"/>
                <a:gd name="connsiteY2" fmla="*/ 540295 h 1118533"/>
                <a:gd name="connsiteX3" fmla="*/ 2535509 w 3124022"/>
                <a:gd name="connsiteY3" fmla="*/ 0 h 1118533"/>
                <a:gd name="connsiteX4" fmla="*/ 2075536 w 3124022"/>
                <a:gd name="connsiteY4" fmla="*/ 542430 h 1118533"/>
                <a:gd name="connsiteX5" fmla="*/ 3028128 w 3124022"/>
                <a:gd name="connsiteY5" fmla="*/ 543181 h 1118533"/>
                <a:gd name="connsiteX6" fmla="*/ 3124022 w 3124022"/>
                <a:gd name="connsiteY6" fmla="*/ 639075 h 1118533"/>
                <a:gd name="connsiteX7" fmla="*/ 3124022 w 3124022"/>
                <a:gd name="connsiteY7" fmla="*/ 639073 h 1118533"/>
                <a:gd name="connsiteX8" fmla="*/ 3124022 w 3124022"/>
                <a:gd name="connsiteY8" fmla="*/ 639073 h 1118533"/>
                <a:gd name="connsiteX9" fmla="*/ 3124022 w 3124022"/>
                <a:gd name="connsiteY9" fmla="*/ 782911 h 1118533"/>
                <a:gd name="connsiteX10" fmla="*/ 3124022 w 3124022"/>
                <a:gd name="connsiteY10" fmla="*/ 1022639 h 1118533"/>
                <a:gd name="connsiteX11" fmla="*/ 3028128 w 3124022"/>
                <a:gd name="connsiteY11" fmla="*/ 1118533 h 1118533"/>
                <a:gd name="connsiteX12" fmla="*/ 2603352 w 3124022"/>
                <a:gd name="connsiteY12" fmla="*/ 1118533 h 1118533"/>
                <a:gd name="connsiteX13" fmla="*/ 1822346 w 3124022"/>
                <a:gd name="connsiteY13" fmla="*/ 1118533 h 1118533"/>
                <a:gd name="connsiteX14" fmla="*/ 1822346 w 3124022"/>
                <a:gd name="connsiteY14" fmla="*/ 1118533 h 1118533"/>
                <a:gd name="connsiteX15" fmla="*/ 95894 w 3124022"/>
                <a:gd name="connsiteY15" fmla="*/ 1118533 h 1118533"/>
                <a:gd name="connsiteX16" fmla="*/ 0 w 3124022"/>
                <a:gd name="connsiteY16" fmla="*/ 1022639 h 1118533"/>
                <a:gd name="connsiteX17" fmla="*/ 0 w 3124022"/>
                <a:gd name="connsiteY17" fmla="*/ 782911 h 1118533"/>
                <a:gd name="connsiteX18" fmla="*/ 0 w 3124022"/>
                <a:gd name="connsiteY18" fmla="*/ 639073 h 1118533"/>
                <a:gd name="connsiteX19" fmla="*/ 0 w 3124022"/>
                <a:gd name="connsiteY19" fmla="*/ 639073 h 1118533"/>
                <a:gd name="connsiteX20" fmla="*/ 0 w 3124022"/>
                <a:gd name="connsiteY20" fmla="*/ 639075 h 111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8533">
                  <a:moveTo>
                    <a:pt x="0" y="639075"/>
                  </a:moveTo>
                  <a:cubicBezTo>
                    <a:pt x="0" y="586114"/>
                    <a:pt x="42933" y="543181"/>
                    <a:pt x="95894" y="543181"/>
                  </a:cubicBezTo>
                  <a:lnTo>
                    <a:pt x="1718624" y="540295"/>
                  </a:lnTo>
                  <a:lnTo>
                    <a:pt x="2535509" y="0"/>
                  </a:lnTo>
                  <a:lnTo>
                    <a:pt x="2075536" y="542430"/>
                  </a:lnTo>
                  <a:lnTo>
                    <a:pt x="3028128" y="543181"/>
                  </a:lnTo>
                  <a:cubicBezTo>
                    <a:pt x="3081089" y="543181"/>
                    <a:pt x="3124022" y="586114"/>
                    <a:pt x="3124022" y="639075"/>
                  </a:cubicBezTo>
                  <a:lnTo>
                    <a:pt x="3124022" y="639073"/>
                  </a:lnTo>
                  <a:lnTo>
                    <a:pt x="3124022" y="639073"/>
                  </a:lnTo>
                  <a:lnTo>
                    <a:pt x="3124022" y="782911"/>
                  </a:lnTo>
                  <a:lnTo>
                    <a:pt x="3124022" y="1022639"/>
                  </a:lnTo>
                  <a:cubicBezTo>
                    <a:pt x="3124022" y="1075600"/>
                    <a:pt x="3081089" y="1118533"/>
                    <a:pt x="3028128" y="1118533"/>
                  </a:cubicBezTo>
                  <a:lnTo>
                    <a:pt x="2603352" y="1118533"/>
                  </a:lnTo>
                  <a:lnTo>
                    <a:pt x="1822346" y="1118533"/>
                  </a:lnTo>
                  <a:lnTo>
                    <a:pt x="1822346" y="1118533"/>
                  </a:lnTo>
                  <a:lnTo>
                    <a:pt x="95894" y="1118533"/>
                  </a:lnTo>
                  <a:cubicBezTo>
                    <a:pt x="42933" y="1118533"/>
                    <a:pt x="0" y="1075600"/>
                    <a:pt x="0" y="1022639"/>
                  </a:cubicBezTo>
                  <a:lnTo>
                    <a:pt x="0" y="782911"/>
                  </a:lnTo>
                  <a:lnTo>
                    <a:pt x="0" y="639073"/>
                  </a:lnTo>
                  <a:lnTo>
                    <a:pt x="0" y="639073"/>
                  </a:lnTo>
                  <a:lnTo>
                    <a:pt x="0" y="639075"/>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descr="Free vector children looking at dolphins at the aquarium">
            <a:extLst>
              <a:ext uri="{FF2B5EF4-FFF2-40B4-BE49-F238E27FC236}">
                <a16:creationId xmlns:a16="http://schemas.microsoft.com/office/drawing/2014/main" id="{1AE72EDC-77B7-422A-84B7-47EA0A4B3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72"/>
          <a:stretch/>
        </p:blipFill>
        <p:spPr bwMode="auto">
          <a:xfrm>
            <a:off x="1298906" y="1525745"/>
            <a:ext cx="3273094" cy="24096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2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2"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4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5025146" y="595895"/>
            <a:ext cx="2810914" cy="1614451"/>
            <a:chOff x="1549330" y="1127577"/>
            <a:chExt cx="2210918" cy="1316993"/>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1981244" cy="1316993"/>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630802 h 1110260"/>
                <a:gd name="connsiteX1" fmla="*/ 95894 w 3124022"/>
                <a:gd name="connsiteY1" fmla="*/ 534908 h 1110260"/>
                <a:gd name="connsiteX2" fmla="*/ 1718624 w 3124022"/>
                <a:gd name="connsiteY2" fmla="*/ 532022 h 1110260"/>
                <a:gd name="connsiteX3" fmla="*/ 2445979 w 3124022"/>
                <a:gd name="connsiteY3" fmla="*/ 0 h 1110260"/>
                <a:gd name="connsiteX4" fmla="*/ 2075536 w 3124022"/>
                <a:gd name="connsiteY4" fmla="*/ 534157 h 1110260"/>
                <a:gd name="connsiteX5" fmla="*/ 3028128 w 3124022"/>
                <a:gd name="connsiteY5" fmla="*/ 534908 h 1110260"/>
                <a:gd name="connsiteX6" fmla="*/ 3124022 w 3124022"/>
                <a:gd name="connsiteY6" fmla="*/ 630802 h 1110260"/>
                <a:gd name="connsiteX7" fmla="*/ 3124022 w 3124022"/>
                <a:gd name="connsiteY7" fmla="*/ 630800 h 1110260"/>
                <a:gd name="connsiteX8" fmla="*/ 3124022 w 3124022"/>
                <a:gd name="connsiteY8" fmla="*/ 630800 h 1110260"/>
                <a:gd name="connsiteX9" fmla="*/ 3124022 w 3124022"/>
                <a:gd name="connsiteY9" fmla="*/ 774638 h 1110260"/>
                <a:gd name="connsiteX10" fmla="*/ 3124022 w 3124022"/>
                <a:gd name="connsiteY10" fmla="*/ 1014366 h 1110260"/>
                <a:gd name="connsiteX11" fmla="*/ 3028128 w 3124022"/>
                <a:gd name="connsiteY11" fmla="*/ 1110260 h 1110260"/>
                <a:gd name="connsiteX12" fmla="*/ 2603352 w 3124022"/>
                <a:gd name="connsiteY12" fmla="*/ 1110260 h 1110260"/>
                <a:gd name="connsiteX13" fmla="*/ 1822346 w 3124022"/>
                <a:gd name="connsiteY13" fmla="*/ 1110260 h 1110260"/>
                <a:gd name="connsiteX14" fmla="*/ 1822346 w 3124022"/>
                <a:gd name="connsiteY14" fmla="*/ 1110260 h 1110260"/>
                <a:gd name="connsiteX15" fmla="*/ 95894 w 3124022"/>
                <a:gd name="connsiteY15" fmla="*/ 1110260 h 1110260"/>
                <a:gd name="connsiteX16" fmla="*/ 0 w 3124022"/>
                <a:gd name="connsiteY16" fmla="*/ 1014366 h 1110260"/>
                <a:gd name="connsiteX17" fmla="*/ 0 w 3124022"/>
                <a:gd name="connsiteY17" fmla="*/ 774638 h 1110260"/>
                <a:gd name="connsiteX18" fmla="*/ 0 w 3124022"/>
                <a:gd name="connsiteY18" fmla="*/ 630800 h 1110260"/>
                <a:gd name="connsiteX19" fmla="*/ 0 w 3124022"/>
                <a:gd name="connsiteY19" fmla="*/ 630800 h 1110260"/>
                <a:gd name="connsiteX20" fmla="*/ 0 w 3124022"/>
                <a:gd name="connsiteY20" fmla="*/ 630802 h 111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110260">
                  <a:moveTo>
                    <a:pt x="0" y="630802"/>
                  </a:moveTo>
                  <a:cubicBezTo>
                    <a:pt x="0" y="577841"/>
                    <a:pt x="42933" y="534908"/>
                    <a:pt x="95894" y="534908"/>
                  </a:cubicBezTo>
                  <a:lnTo>
                    <a:pt x="1718624" y="532022"/>
                  </a:lnTo>
                  <a:lnTo>
                    <a:pt x="2445979" y="0"/>
                  </a:lnTo>
                  <a:lnTo>
                    <a:pt x="2075536" y="534157"/>
                  </a:lnTo>
                  <a:lnTo>
                    <a:pt x="3028128" y="534908"/>
                  </a:lnTo>
                  <a:cubicBezTo>
                    <a:pt x="3081089" y="534908"/>
                    <a:pt x="3124022" y="577841"/>
                    <a:pt x="3124022" y="630802"/>
                  </a:cubicBezTo>
                  <a:lnTo>
                    <a:pt x="3124022" y="630800"/>
                  </a:lnTo>
                  <a:lnTo>
                    <a:pt x="3124022" y="630800"/>
                  </a:lnTo>
                  <a:lnTo>
                    <a:pt x="3124022" y="774638"/>
                  </a:lnTo>
                  <a:lnTo>
                    <a:pt x="3124022" y="1014366"/>
                  </a:lnTo>
                  <a:cubicBezTo>
                    <a:pt x="3124022" y="1067327"/>
                    <a:pt x="3081089" y="1110260"/>
                    <a:pt x="3028128" y="1110260"/>
                  </a:cubicBezTo>
                  <a:lnTo>
                    <a:pt x="2603352" y="1110260"/>
                  </a:lnTo>
                  <a:lnTo>
                    <a:pt x="1822346" y="1110260"/>
                  </a:lnTo>
                  <a:lnTo>
                    <a:pt x="1822346" y="1110260"/>
                  </a:lnTo>
                  <a:lnTo>
                    <a:pt x="95894" y="1110260"/>
                  </a:lnTo>
                  <a:cubicBezTo>
                    <a:pt x="42933" y="1110260"/>
                    <a:pt x="0" y="1067327"/>
                    <a:pt x="0" y="1014366"/>
                  </a:cubicBezTo>
                  <a:lnTo>
                    <a:pt x="0" y="774638"/>
                  </a:lnTo>
                  <a:lnTo>
                    <a:pt x="0" y="630800"/>
                  </a:lnTo>
                  <a:lnTo>
                    <a:pt x="0" y="630800"/>
                  </a:lnTo>
                  <a:lnTo>
                    <a:pt x="0" y="630802"/>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549330" y="1151303"/>
              <a:ext cx="2188451" cy="65032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en-US" sz="22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What did you do yesterday?</a:t>
              </a:r>
              <a:endParaRPr kumimoji="0" lang="en-US" sz="2200" b="0" i="0" u="none" strike="noStrike" kern="1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7" name="Picture 2" descr="The children are singing and their friends enjoying it">
            <a:extLst>
              <a:ext uri="{FF2B5EF4-FFF2-40B4-BE49-F238E27FC236}">
                <a16:creationId xmlns:a16="http://schemas.microsoft.com/office/drawing/2014/main" id="{F7CAEAFA-765F-481C-ADBF-85117CB4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958" y="1583485"/>
            <a:ext cx="3763912" cy="2507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62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DC4066-C65C-4BD0-ADAD-312322E8642F}"/>
              </a:ext>
            </a:extLst>
          </p:cNvPr>
          <p:cNvPicPr>
            <a:picLocks noChangeAspect="1"/>
          </p:cNvPicPr>
          <p:nvPr/>
        </p:nvPicPr>
        <p:blipFill>
          <a:blip r:embed="rId5"/>
          <a:srcRect/>
          <a:stretch/>
        </p:blipFill>
        <p:spPr>
          <a:xfrm>
            <a:off x="2074658" y="0"/>
            <a:ext cx="4994681" cy="5143499"/>
          </a:xfrm>
          <a:prstGeom prst="rect">
            <a:avLst/>
          </a:prstGeom>
        </p:spPr>
      </p:pic>
      <p:pic>
        <p:nvPicPr>
          <p:cNvPr id="7" name="Fun Music For Videos - Happy Background Music - Ukulele Music">
            <a:hlinkClick r:id="" action="ppaction://media"/>
            <a:extLst>
              <a:ext uri="{FF2B5EF4-FFF2-40B4-BE49-F238E27FC236}">
                <a16:creationId xmlns:a16="http://schemas.microsoft.com/office/drawing/2014/main" id="{ED6A9560-7A68-48E1-8369-B114974BF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3550" y="657660"/>
            <a:ext cx="803629" cy="803629"/>
          </a:xfrm>
          <a:prstGeom prst="rect">
            <a:avLst/>
          </a:prstGeom>
        </p:spPr>
      </p:pic>
      <p:pic>
        <p:nvPicPr>
          <p:cNvPr id="10" name="Picture 4" descr="Phim Hoạt Hình Minh Họa Của đồ Nội Thất Ghế | Công cụ đồ họa ...">
            <a:extLst>
              <a:ext uri="{FF2B5EF4-FFF2-40B4-BE49-F238E27FC236}">
                <a16:creationId xmlns:a16="http://schemas.microsoft.com/office/drawing/2014/main" id="{9A473360-ABA8-4105-9942-4C85D78043C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62496" y="1059475"/>
            <a:ext cx="1781778" cy="20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0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5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F85F98-0F66-472D-9C05-DC2D94F47497}"/>
              </a:ext>
            </a:extLst>
          </p:cNvPr>
          <p:cNvGrpSpPr/>
          <p:nvPr/>
        </p:nvGrpSpPr>
        <p:grpSpPr>
          <a:xfrm flipH="1">
            <a:off x="4006517" y="595895"/>
            <a:ext cx="3537541" cy="1482103"/>
            <a:chOff x="1779004" y="1127577"/>
            <a:chExt cx="2782445" cy="1209030"/>
          </a:xfrm>
        </p:grpSpPr>
        <p:sp>
          <p:nvSpPr>
            <p:cNvPr id="13" name="Speech Bubble: Rectangle with Corners Rounded 1">
              <a:extLst>
                <a:ext uri="{FF2B5EF4-FFF2-40B4-BE49-F238E27FC236}">
                  <a16:creationId xmlns:a16="http://schemas.microsoft.com/office/drawing/2014/main" id="{BA7C7BC8-883C-43DF-B2AA-45620F218254}"/>
                </a:ext>
              </a:extLst>
            </p:cNvPr>
            <p:cNvSpPr/>
            <p:nvPr/>
          </p:nvSpPr>
          <p:spPr>
            <a:xfrm flipH="1" flipV="1">
              <a:off x="1779004" y="1127577"/>
              <a:ext cx="2782445" cy="1209030"/>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539786 h 1019244"/>
                <a:gd name="connsiteX1" fmla="*/ 95894 w 3124022"/>
                <a:gd name="connsiteY1" fmla="*/ 443892 h 1019244"/>
                <a:gd name="connsiteX2" fmla="*/ 1718624 w 3124022"/>
                <a:gd name="connsiteY2" fmla="*/ 441006 h 1019244"/>
                <a:gd name="connsiteX3" fmla="*/ 2568414 w 3124022"/>
                <a:gd name="connsiteY3" fmla="*/ 0 h 1019244"/>
                <a:gd name="connsiteX4" fmla="*/ 2075536 w 3124022"/>
                <a:gd name="connsiteY4" fmla="*/ 443141 h 1019244"/>
                <a:gd name="connsiteX5" fmla="*/ 3028128 w 3124022"/>
                <a:gd name="connsiteY5" fmla="*/ 443892 h 1019244"/>
                <a:gd name="connsiteX6" fmla="*/ 3124022 w 3124022"/>
                <a:gd name="connsiteY6" fmla="*/ 539786 h 1019244"/>
                <a:gd name="connsiteX7" fmla="*/ 3124022 w 3124022"/>
                <a:gd name="connsiteY7" fmla="*/ 539784 h 1019244"/>
                <a:gd name="connsiteX8" fmla="*/ 3124022 w 3124022"/>
                <a:gd name="connsiteY8" fmla="*/ 539784 h 1019244"/>
                <a:gd name="connsiteX9" fmla="*/ 3124022 w 3124022"/>
                <a:gd name="connsiteY9" fmla="*/ 683622 h 1019244"/>
                <a:gd name="connsiteX10" fmla="*/ 3124022 w 3124022"/>
                <a:gd name="connsiteY10" fmla="*/ 923350 h 1019244"/>
                <a:gd name="connsiteX11" fmla="*/ 3028128 w 3124022"/>
                <a:gd name="connsiteY11" fmla="*/ 1019244 h 1019244"/>
                <a:gd name="connsiteX12" fmla="*/ 2603352 w 3124022"/>
                <a:gd name="connsiteY12" fmla="*/ 1019244 h 1019244"/>
                <a:gd name="connsiteX13" fmla="*/ 1822346 w 3124022"/>
                <a:gd name="connsiteY13" fmla="*/ 1019244 h 1019244"/>
                <a:gd name="connsiteX14" fmla="*/ 1822346 w 3124022"/>
                <a:gd name="connsiteY14" fmla="*/ 1019244 h 1019244"/>
                <a:gd name="connsiteX15" fmla="*/ 95894 w 3124022"/>
                <a:gd name="connsiteY15" fmla="*/ 1019244 h 1019244"/>
                <a:gd name="connsiteX16" fmla="*/ 0 w 3124022"/>
                <a:gd name="connsiteY16" fmla="*/ 923350 h 1019244"/>
                <a:gd name="connsiteX17" fmla="*/ 0 w 3124022"/>
                <a:gd name="connsiteY17" fmla="*/ 683622 h 1019244"/>
                <a:gd name="connsiteX18" fmla="*/ 0 w 3124022"/>
                <a:gd name="connsiteY18" fmla="*/ 539784 h 1019244"/>
                <a:gd name="connsiteX19" fmla="*/ 0 w 3124022"/>
                <a:gd name="connsiteY19" fmla="*/ 539784 h 1019244"/>
                <a:gd name="connsiteX20" fmla="*/ 0 w 3124022"/>
                <a:gd name="connsiteY20" fmla="*/ 539786 h 101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1019244">
                  <a:moveTo>
                    <a:pt x="0" y="539786"/>
                  </a:moveTo>
                  <a:cubicBezTo>
                    <a:pt x="0" y="486825"/>
                    <a:pt x="42933" y="443892"/>
                    <a:pt x="95894" y="443892"/>
                  </a:cubicBezTo>
                  <a:lnTo>
                    <a:pt x="1718624" y="441006"/>
                  </a:lnTo>
                  <a:lnTo>
                    <a:pt x="2568414" y="0"/>
                  </a:lnTo>
                  <a:lnTo>
                    <a:pt x="2075536" y="443141"/>
                  </a:lnTo>
                  <a:lnTo>
                    <a:pt x="3028128" y="443892"/>
                  </a:lnTo>
                  <a:cubicBezTo>
                    <a:pt x="3081089" y="443892"/>
                    <a:pt x="3124022" y="486825"/>
                    <a:pt x="3124022" y="539786"/>
                  </a:cubicBezTo>
                  <a:lnTo>
                    <a:pt x="3124022" y="539784"/>
                  </a:lnTo>
                  <a:lnTo>
                    <a:pt x="3124022" y="539784"/>
                  </a:lnTo>
                  <a:lnTo>
                    <a:pt x="3124022" y="683622"/>
                  </a:lnTo>
                  <a:lnTo>
                    <a:pt x="3124022" y="923350"/>
                  </a:lnTo>
                  <a:cubicBezTo>
                    <a:pt x="3124022" y="976311"/>
                    <a:pt x="3081089" y="1019244"/>
                    <a:pt x="3028128" y="1019244"/>
                  </a:cubicBezTo>
                  <a:lnTo>
                    <a:pt x="2603352" y="1019244"/>
                  </a:lnTo>
                  <a:lnTo>
                    <a:pt x="1822346" y="1019244"/>
                  </a:lnTo>
                  <a:lnTo>
                    <a:pt x="1822346" y="1019244"/>
                  </a:lnTo>
                  <a:lnTo>
                    <a:pt x="95894" y="1019244"/>
                  </a:lnTo>
                  <a:cubicBezTo>
                    <a:pt x="42933" y="1019244"/>
                    <a:pt x="0" y="976311"/>
                    <a:pt x="0" y="923350"/>
                  </a:cubicBezTo>
                  <a:lnTo>
                    <a:pt x="0" y="683622"/>
                  </a:lnTo>
                  <a:lnTo>
                    <a:pt x="0" y="539784"/>
                  </a:lnTo>
                  <a:lnTo>
                    <a:pt x="0" y="539784"/>
                  </a:lnTo>
                  <a:lnTo>
                    <a:pt x="0" y="539786"/>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363549">
                    <a:lumMod val="50000"/>
                  </a:srgbClr>
                </a:solidFill>
                <a:effectLst/>
                <a:uLnTx/>
                <a:uFillTx/>
                <a:latin typeface="Comic Sans MS" panose="030F0702030302020204" pitchFamily="66" charset="0"/>
                <a:ea typeface="+mn-ea"/>
                <a:cs typeface="+mn-cs"/>
                <a:sym typeface="Arial"/>
              </a:endParaRPr>
            </a:p>
          </p:txBody>
        </p:sp>
        <p:sp>
          <p:nvSpPr>
            <p:cNvPr id="14" name="TextBox 13">
              <a:extLst>
                <a:ext uri="{FF2B5EF4-FFF2-40B4-BE49-F238E27FC236}">
                  <a16:creationId xmlns:a16="http://schemas.microsoft.com/office/drawing/2014/main" id="{80B82C09-6E5E-47F5-A2FF-401CC7DC9D7B}"/>
                </a:ext>
              </a:extLst>
            </p:cNvPr>
            <p:cNvSpPr txBox="1"/>
            <p:nvPr/>
          </p:nvSpPr>
          <p:spPr>
            <a:xfrm>
              <a:off x="1892767" y="1151303"/>
              <a:ext cx="2580322" cy="70252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
                  <a:srgbClr val="000000"/>
                </a:buClr>
                <a:buSzTx/>
                <a:buFont typeface="Arial"/>
                <a:buNone/>
                <a:tabLst/>
                <a:defRPr/>
              </a:pPr>
              <a:r>
                <a:rPr lang="en-US" sz="2400">
                  <a:solidFill>
                    <a:srgbClr val="000000"/>
                  </a:solidFill>
                  <a:effectLst/>
                  <a:latin typeface="Comic Sans MS" panose="030F0702030302020204" pitchFamily="66" charset="0"/>
                  <a:ea typeface="Times New Roman" panose="02020603050405020304" pitchFamily="18" charset="0"/>
                </a:rPr>
                <a:t>Where did you go last November?</a:t>
              </a:r>
              <a:endParaRPr kumimoji="0" lang="en-US" sz="3600" b="0" u="none" strike="noStrike" kern="100" cap="none" spc="0" normalizeH="0" baseline="0" noProof="0">
                <a:ln>
                  <a:noFill/>
                </a:ln>
                <a:solidFill>
                  <a:srgbClr val="000000"/>
                </a:solidFill>
                <a:effectLst/>
                <a:uLnTx/>
                <a:uFillTx/>
                <a:latin typeface="Comic Sans MS" panose="030F0702030302020204" pitchFamily="66" charset="0"/>
                <a:ea typeface="Calibri" panose="020F0502020204030204" pitchFamily="34" charset="0"/>
                <a:cs typeface="Times New Roman" panose="02020603050405020304" pitchFamily="18" charset="0"/>
                <a:sym typeface="Arial"/>
              </a:endParaRPr>
            </a:p>
          </p:txBody>
        </p:sp>
      </p:grpSp>
      <p:pic>
        <p:nvPicPr>
          <p:cNvPr id="6" name="Picture 2">
            <a:extLst>
              <a:ext uri="{FF2B5EF4-FFF2-40B4-BE49-F238E27FC236}">
                <a16:creationId xmlns:a16="http://schemas.microsoft.com/office/drawing/2014/main" id="{8BD1A854-1752-4639-801B-D90DB5E551D9}"/>
              </a:ext>
            </a:extLst>
          </p:cNvPr>
          <p:cNvPicPr>
            <a:picLocks noChangeAspect="1" noChangeArrowheads="1"/>
          </p:cNvPicPr>
          <p:nvPr/>
        </p:nvPicPr>
        <p:blipFill>
          <a:blip r:embed="rId3"/>
          <a:srcRect/>
          <a:stretch/>
        </p:blipFill>
        <p:spPr bwMode="auto">
          <a:xfrm>
            <a:off x="1364365" y="1819228"/>
            <a:ext cx="3123414" cy="20848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3271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8976</TotalTime>
  <Words>1292</Words>
  <Application>Microsoft Office PowerPoint</Application>
  <PresentationFormat>On-screen Show (16:9)</PresentationFormat>
  <Paragraphs>103</Paragraphs>
  <Slides>34</Slides>
  <Notes>20</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Comic Sans MS</vt:lpstr>
      <vt:lpstr>Nixie One</vt:lpstr>
      <vt:lpstr>Kirang Haerang</vt:lpstr>
      <vt:lpstr>VNI-Dom</vt:lpstr>
      <vt:lpstr>Arial</vt:lpstr>
      <vt:lpstr>VNI-Hobo</vt:lpstr>
      <vt:lpstr>Times New Roman</vt:lpstr>
      <vt:lpstr>Calibri</vt:lpstr>
      <vt:lpstr>Nunito</vt:lpstr>
      <vt:lpstr>Math Subject for Elementary - 1st Grade: Time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Administrator</cp:lastModifiedBy>
  <cp:revision>146</cp:revision>
  <dcterms:modified xsi:type="dcterms:W3CDTF">2025-04-03T15:17:27Z</dcterms:modified>
  <cp:category>9Slide.vn</cp:category>
</cp:coreProperties>
</file>