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620" r:id="rId2"/>
    <p:sldId id="284" r:id="rId3"/>
    <p:sldId id="312" r:id="rId4"/>
    <p:sldId id="293" r:id="rId5"/>
    <p:sldId id="290" r:id="rId6"/>
    <p:sldId id="291" r:id="rId7"/>
    <p:sldId id="292" r:id="rId8"/>
    <p:sldId id="294" r:id="rId9"/>
    <p:sldId id="286" r:id="rId10"/>
    <p:sldId id="295" r:id="rId11"/>
    <p:sldId id="296" r:id="rId12"/>
    <p:sldId id="297" r:id="rId13"/>
    <p:sldId id="298" r:id="rId14"/>
    <p:sldId id="299" r:id="rId15"/>
    <p:sldId id="321" r:id="rId16"/>
    <p:sldId id="300" r:id="rId17"/>
    <p:sldId id="301" r:id="rId18"/>
    <p:sldId id="302" r:id="rId19"/>
    <p:sldId id="303" r:id="rId20"/>
    <p:sldId id="306" r:id="rId21"/>
    <p:sldId id="287" r:id="rId22"/>
    <p:sldId id="307" r:id="rId23"/>
    <p:sldId id="322" r:id="rId24"/>
    <p:sldId id="308" r:id="rId25"/>
    <p:sldId id="309" r:id="rId26"/>
    <p:sldId id="310" r:id="rId27"/>
    <p:sldId id="311" r:id="rId28"/>
  </p:sldIdLst>
  <p:sldSz cx="18288000" cy="10287000"/>
  <p:notesSz cx="6858000" cy="9144000"/>
  <p:embeddedFontLst>
    <p:embeddedFont>
      <p:font typeface="Aharoni" panose="02010803020104030203" pitchFamily="2" charset="-79"/>
      <p:bold r:id="rId30"/>
    </p:embeddedFont>
    <p:embeddedFont>
      <p:font typeface="Broadway" panose="04040905080002020502" pitchFamily="82" charset="0"/>
      <p:regular r:id="rId31"/>
    </p:embeddedFont>
    <p:embeddedFont>
      <p:font typeface="Calibri" panose="020F0502020204030204" pitchFamily="34" charset="0"/>
      <p:regular r:id="rId32"/>
      <p:bold r:id="rId33"/>
      <p:italic r:id="rId34"/>
      <p:boldItalic r:id="rId35"/>
    </p:embeddedFont>
    <p:embeddedFont>
      <p:font typeface="Cascadia Mono SemiBold" panose="020B0604020202020204" charset="0"/>
      <p:bold r:id="rId36"/>
      <p:boldItalic r:id="rId37"/>
    </p:embeddedFont>
    <p:embeddedFont>
      <p:font typeface="Comic Sans MS" panose="030F0702030302020204" pitchFamily="66" charset="0"/>
      <p:regular r:id="rId38"/>
      <p:bold r:id="rId39"/>
      <p:italic r:id="rId40"/>
      <p:boldItalic r:id="rId41"/>
    </p:embeddedFont>
    <p:embeddedFont>
      <p:font typeface="Gill Sans Ultra Bold" panose="020B0A02020104020203" pitchFamily="34" charset="0"/>
      <p:regular r:id="rId42"/>
    </p:embeddedFont>
    <p:embeddedFont>
      <p:font typeface="Goudy Stout" panose="020B0604020202020204" charset="0"/>
      <p:regular r:id="rId43"/>
    </p:embeddedFont>
    <p:embeddedFont>
      <p:font typeface="Rockwell Extra Bold" panose="02060903040505020403" pitchFamily="18"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CC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682" autoAdjust="0"/>
  </p:normalViewPr>
  <p:slideViewPr>
    <p:cSldViewPr>
      <p:cViewPr varScale="1">
        <p:scale>
          <a:sx n="68" d="100"/>
          <a:sy n="68" d="100"/>
        </p:scale>
        <p:origin x="89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Did you _____? – yes, I did. I ___.using the picture cues and the word phrases of time.</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a:t>
            </a:r>
            <a:r>
              <a:rPr lang="en-US" dirty="0" err="1"/>
              <a:t>practise</a:t>
            </a:r>
            <a:r>
              <a:rPr lang="en-US" dirty="0"/>
              <a:t> asking and answering questions about whether someone did something in the past.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94983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https://www.youtube.com/watch?v=tVlcKp3bWH8</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94230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identify the characters and their activities.</a:t>
            </a:r>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 </a:t>
            </a:r>
          </a:p>
          <a:p>
            <a:r>
              <a:rPr lang="en-US" dirty="0"/>
              <a:t>Step 4: Invite a few pairs to the front of the classroom to listen and repeat the sentences in the recording. </a:t>
            </a:r>
          </a:p>
          <a:p>
            <a:r>
              <a:rPr lang="en-US" dirty="0"/>
              <a:t>Step 5: Draw their attention to the question Did you swim? and the answer Yes, I did. I swam with my mother. Tell pupils that they are the question and the answer about whether someone did something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b, c and d and identify the characters and their activities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85915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notesSlide" Target="../notesSlides/notesSlide7.xml"/><Relationship Id="rId9" Type="http://schemas.openxmlformats.org/officeDocument/2006/relationships/image" Target="../media/image51.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8.png"/><Relationship Id="rId11" Type="http://schemas.openxmlformats.org/officeDocument/2006/relationships/image" Target="../media/image56.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notesSlide" Target="../notesSlides/notesSlide8.xml"/><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8.png"/><Relationship Id="rId11" Type="http://schemas.openxmlformats.org/officeDocument/2006/relationships/image" Target="../media/image57.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notesSlide" Target="../notesSlides/notesSlide9.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8.png"/><Relationship Id="rId11" Type="http://schemas.openxmlformats.org/officeDocument/2006/relationships/image" Target="../media/image58.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notesSlide" Target="../notesSlides/notesSlide10.xml"/><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8.png"/><Relationship Id="rId11" Type="http://schemas.openxmlformats.org/officeDocument/2006/relationships/image" Target="../media/image59.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notesSlide" Target="../notesSlides/notesSlide11.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6.svg"/><Relationship Id="rId4" Type="http://schemas.openxmlformats.org/officeDocument/2006/relationships/audio" Target="../media/audio1.wav"/><Relationship Id="rId9" Type="http://schemas.openxmlformats.org/officeDocument/2006/relationships/image" Target="../media/image67.sv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6.svg"/><Relationship Id="rId4" Type="http://schemas.openxmlformats.org/officeDocument/2006/relationships/audio" Target="../media/audio1.wav"/><Relationship Id="rId9" Type="http://schemas.openxmlformats.org/officeDocument/2006/relationships/image" Target="../media/image67.sv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notesSlide" Target="../notesSlides/notesSlide15.xml"/><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6.svg"/><Relationship Id="rId4" Type="http://schemas.openxmlformats.org/officeDocument/2006/relationships/audio" Target="../media/audio1.wav"/><Relationship Id="rId9" Type="http://schemas.openxmlformats.org/officeDocument/2006/relationships/image" Target="../media/image67.svg"/><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notesSlide" Target="../notesSlides/notesSlide16.xml"/><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6.svg"/><Relationship Id="rId4" Type="http://schemas.openxmlformats.org/officeDocument/2006/relationships/audio" Target="../media/audio1.wav"/><Relationship Id="rId9" Type="http://schemas.openxmlformats.org/officeDocument/2006/relationships/image" Target="../media/image67.sv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94.gif"/><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notesSlide" Target="../notesSlides/notesSlide17.xml"/><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notesSlide" Target="../notesSlides/notesSlide18.xml"/><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slideLayout" Target="../slideLayouts/slideLayout7.xml"/><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video" Target="../media/media1.mp4"/><Relationship Id="rId16" Type="http://schemas.openxmlformats.org/officeDocument/2006/relationships/image" Target="../media/image26.png"/><Relationship Id="rId20"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notesSlide" Target="../notesSlides/notesSlide2.xml"/><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37.png"/><Relationship Id="rId12" Type="http://schemas.openxmlformats.org/officeDocument/2006/relationships/image" Target="../media/image4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media/image40.png"/><Relationship Id="rId4" Type="http://schemas.microsoft.com/office/2007/relationships/media" Target="../media/media3.mp3"/><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notesSlide" Target="../notesSlides/notesSlide5.xml"/><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notesSlide" Target="../notesSlides/notesSlide6.xml"/><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11: FAMILY TIME</a:t>
            </a:r>
          </a:p>
          <a:p>
            <a:pPr algn="ctr">
              <a:lnSpc>
                <a:spcPct val="150000"/>
              </a:lnSpc>
            </a:pPr>
            <a:r>
              <a:rPr lang="vi-VN" sz="6000" b="1" dirty="0">
                <a:latin typeface="Times New Roman" panose="02020603050405020304" pitchFamily="18" charset="0"/>
                <a:cs typeface="Times New Roman" panose="02020603050405020304" pitchFamily="18" charset="0"/>
              </a:rPr>
              <a:t>LESSON 1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8" name="Rectangle 17"/>
          <p:cNvSpPr/>
          <p:nvPr/>
        </p:nvSpPr>
        <p:spPr>
          <a:xfrm>
            <a:off x="39528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20719" y="4899819"/>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403E2949-61B6-4C02-A503-8B0DFE9692B4}"/>
              </a:ext>
            </a:extLst>
          </p:cNvPr>
          <p:cNvPicPr>
            <a:picLocks noChangeAspect="1"/>
          </p:cNvPicPr>
          <p:nvPr/>
        </p:nvPicPr>
        <p:blipFill>
          <a:blip r:embed="rId11"/>
          <a:stretch>
            <a:fillRect/>
          </a:stretch>
        </p:blipFill>
        <p:spPr>
          <a:xfrm>
            <a:off x="3952873" y="1962753"/>
            <a:ext cx="4542059" cy="3099567"/>
          </a:xfrm>
          <a:prstGeom prst="rect">
            <a:avLst/>
          </a:prstGeom>
        </p:spPr>
      </p:pic>
      <p:pic>
        <p:nvPicPr>
          <p:cNvPr id="9" name="Picture 8">
            <a:extLst>
              <a:ext uri="{FF2B5EF4-FFF2-40B4-BE49-F238E27FC236}">
                <a16:creationId xmlns:a16="http://schemas.microsoft.com/office/drawing/2014/main" id="{05433585-4806-4A4D-9F06-93BBC7FA53CB}"/>
              </a:ext>
            </a:extLst>
          </p:cNvPr>
          <p:cNvPicPr>
            <a:picLocks noChangeAspect="1"/>
          </p:cNvPicPr>
          <p:nvPr/>
        </p:nvPicPr>
        <p:blipFill>
          <a:blip r:embed="rId12"/>
          <a:stretch>
            <a:fillRect/>
          </a:stretch>
        </p:blipFill>
        <p:spPr>
          <a:xfrm>
            <a:off x="9831165" y="2212098"/>
            <a:ext cx="4526545" cy="2726099"/>
          </a:xfrm>
          <a:prstGeom prst="rect">
            <a:avLst/>
          </a:prstGeom>
        </p:spPr>
      </p:pic>
      <p:pic>
        <p:nvPicPr>
          <p:cNvPr id="10" name="Picture 9">
            <a:extLst>
              <a:ext uri="{FF2B5EF4-FFF2-40B4-BE49-F238E27FC236}">
                <a16:creationId xmlns:a16="http://schemas.microsoft.com/office/drawing/2014/main" id="{755F5B85-BE76-407D-B733-552049EFE660}"/>
              </a:ext>
            </a:extLst>
          </p:cNvPr>
          <p:cNvPicPr>
            <a:picLocks noChangeAspect="1"/>
          </p:cNvPicPr>
          <p:nvPr/>
        </p:nvPicPr>
        <p:blipFill>
          <a:blip r:embed="rId13"/>
          <a:stretch>
            <a:fillRect/>
          </a:stretch>
        </p:blipFill>
        <p:spPr>
          <a:xfrm>
            <a:off x="3950978" y="5539406"/>
            <a:ext cx="4543954" cy="3067900"/>
          </a:xfrm>
          <a:prstGeom prst="rect">
            <a:avLst/>
          </a:prstGeom>
        </p:spPr>
      </p:pic>
      <p:pic>
        <p:nvPicPr>
          <p:cNvPr id="22" name="Picture 21">
            <a:extLst>
              <a:ext uri="{FF2B5EF4-FFF2-40B4-BE49-F238E27FC236}">
                <a16:creationId xmlns:a16="http://schemas.microsoft.com/office/drawing/2014/main" id="{708F69CB-BB65-49A6-BB6B-6437E1DBF699}"/>
              </a:ext>
            </a:extLst>
          </p:cNvPr>
          <p:cNvPicPr>
            <a:picLocks noChangeAspect="1"/>
          </p:cNvPicPr>
          <p:nvPr/>
        </p:nvPicPr>
        <p:blipFill>
          <a:blip r:embed="rId14"/>
          <a:stretch>
            <a:fillRect/>
          </a:stretch>
        </p:blipFill>
        <p:spPr>
          <a:xfrm>
            <a:off x="9758278" y="5514150"/>
            <a:ext cx="4599432" cy="3118411"/>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4" name="Rectangle 13"/>
          <p:cNvSpPr/>
          <p:nvPr/>
        </p:nvSpPr>
        <p:spPr>
          <a:xfrm>
            <a:off x="4966354"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33EA78B5-45C6-48E7-9385-D4F449C0B8FD}"/>
              </a:ext>
            </a:extLst>
          </p:cNvPr>
          <p:cNvPicPr>
            <a:picLocks noChangeAspect="1"/>
          </p:cNvPicPr>
          <p:nvPr/>
        </p:nvPicPr>
        <p:blipFill>
          <a:blip r:embed="rId11"/>
          <a:stretch>
            <a:fillRect/>
          </a:stretch>
        </p:blipFill>
        <p:spPr>
          <a:xfrm>
            <a:off x="5218684" y="2931004"/>
            <a:ext cx="7803776" cy="5628952"/>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64B0932-B459-497A-8672-69666FC037A9}"/>
              </a:ext>
            </a:extLst>
          </p:cNvPr>
          <p:cNvPicPr>
            <a:picLocks noChangeAspect="1"/>
          </p:cNvPicPr>
          <p:nvPr/>
        </p:nvPicPr>
        <p:blipFill>
          <a:blip r:embed="rId11"/>
          <a:stretch>
            <a:fillRect/>
          </a:stretch>
        </p:blipFill>
        <p:spPr>
          <a:xfrm>
            <a:off x="5184508" y="3284240"/>
            <a:ext cx="8001333" cy="4922480"/>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5374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B78A080-5F51-4B7F-B164-8119495EB6BA}"/>
              </a:ext>
            </a:extLst>
          </p:cNvPr>
          <p:cNvPicPr>
            <a:picLocks noChangeAspect="1"/>
          </p:cNvPicPr>
          <p:nvPr/>
        </p:nvPicPr>
        <p:blipFill>
          <a:blip r:embed="rId11"/>
          <a:stretch>
            <a:fillRect/>
          </a:stretch>
        </p:blipFill>
        <p:spPr>
          <a:xfrm>
            <a:off x="5105400" y="2775506"/>
            <a:ext cx="8080440" cy="5492193"/>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FA478A65-C61A-4AD3-8868-6220462769AB}"/>
              </a:ext>
            </a:extLst>
          </p:cNvPr>
          <p:cNvPicPr>
            <a:picLocks noChangeAspect="1"/>
          </p:cNvPicPr>
          <p:nvPr/>
        </p:nvPicPr>
        <p:blipFill>
          <a:blip r:embed="rId11"/>
          <a:stretch>
            <a:fillRect/>
          </a:stretch>
        </p:blipFill>
        <p:spPr>
          <a:xfrm>
            <a:off x="5105399" y="2748865"/>
            <a:ext cx="8080441" cy="5518835"/>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4802849" y="3663610"/>
            <a:ext cx="3290502" cy="640080"/>
            <a:chOff x="5196127" y="3328199"/>
            <a:chExt cx="3290502"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63929" y="3328199"/>
              <a:ext cx="3154899" cy="640080"/>
            </a:xfrm>
            <a:prstGeom prst="wedgeRoundRectCallout">
              <a:avLst>
                <a:gd name="adj1" fmla="val -39472"/>
                <a:gd name="adj2" fmla="val 8659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196127" y="3404486"/>
              <a:ext cx="3290502"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Yes, I ___. I 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2231914" y="3175552"/>
            <a:ext cx="2516386" cy="640080"/>
            <a:chOff x="1950515" y="3161675"/>
            <a:chExt cx="2516386"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E8D4A71-AEE6-421C-BEBA-18C8F4CCBF80}"/>
              </a:ext>
            </a:extLst>
          </p:cNvPr>
          <p:cNvPicPr>
            <a:picLocks noChangeAspect="1"/>
          </p:cNvPicPr>
          <p:nvPr/>
        </p:nvPicPr>
        <p:blipFill>
          <a:blip r:embed="rId6"/>
          <a:stretch>
            <a:fillRect/>
          </a:stretch>
        </p:blipFill>
        <p:spPr>
          <a:xfrm>
            <a:off x="8303888" y="2141753"/>
            <a:ext cx="8869878" cy="6553200"/>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588623"/>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swim?</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1767084" y="5143499"/>
            <a:ext cx="6042488" cy="3493008"/>
            <a:chOff x="10666362" y="1868727"/>
            <a:chExt cx="6042488" cy="3493008"/>
          </a:xfrm>
        </p:grpSpPr>
        <p:sp>
          <p:nvSpPr>
            <p:cNvPr id="63" name="Rounded Rectangle 62"/>
            <p:cNvSpPr/>
            <p:nvPr/>
          </p:nvSpPr>
          <p:spPr>
            <a:xfrm>
              <a:off x="10666362"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11525094" y="4686300"/>
              <a:ext cx="432502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swim / with my mother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1" name="Picture 60"/>
            <p:cNvPicPr>
              <a:picLocks/>
            </p:cNvPicPr>
            <p:nvPr/>
          </p:nvPicPr>
          <p:blipFill rotWithShape="1">
            <a:blip r:embed="rId17"/>
            <a:srcRect l="7445" t="4176" r="60744" b="63526"/>
            <a:stretch/>
          </p:blipFill>
          <p:spPr>
            <a:xfrm>
              <a:off x="11858806" y="2011452"/>
              <a:ext cx="3657600" cy="2543086"/>
            </a:xfrm>
            <a:prstGeom prst="ellipse">
              <a:avLst/>
            </a:prstGeom>
            <a:ln w="38100" cap="rnd">
              <a:noFill/>
            </a:ln>
            <a:effectLst/>
          </p:spPr>
        </p:pic>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swam</a:t>
              </a:r>
            </a:p>
            <a:p>
              <a:pPr algn="ctr">
                <a:lnSpc>
                  <a:spcPct val="107000"/>
                </a:lnSpc>
                <a:spcAft>
                  <a:spcPts val="800"/>
                </a:spcAft>
              </a:pPr>
              <a:r>
                <a:rPr lang="en-US" sz="3200" b="1" dirty="0">
                  <a:latin typeface="Comic Sans MS" panose="030F0702030302020204" pitchFamily="66" charset="0"/>
                </a:rPr>
                <a:t>with my mother.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750" fill="hold"/>
                                        <p:tgtEl>
                                          <p:spTgt spid="81"/>
                                        </p:tgtEl>
                                        <p:attrNameLst>
                                          <p:attrName>ppt_w</p:attrName>
                                        </p:attrNameLst>
                                      </p:cBhvr>
                                      <p:tavLst>
                                        <p:tav tm="0">
                                          <p:val>
                                            <p:fltVal val="0"/>
                                          </p:val>
                                        </p:tav>
                                        <p:tav tm="100000">
                                          <p:val>
                                            <p:strVal val="#ppt_w"/>
                                          </p:val>
                                        </p:tav>
                                      </p:tavLst>
                                    </p:anim>
                                    <p:anim calcmode="lin" valueType="num">
                                      <p:cBhvr>
                                        <p:cTn id="8" dur="750" fill="hold"/>
                                        <p:tgtEl>
                                          <p:spTgt spid="81"/>
                                        </p:tgtEl>
                                        <p:attrNameLst>
                                          <p:attrName>ppt_h</p:attrName>
                                        </p:attrNameLst>
                                      </p:cBhvr>
                                      <p:tavLst>
                                        <p:tav tm="0">
                                          <p:val>
                                            <p:fltVal val="0"/>
                                          </p:val>
                                        </p:tav>
                                        <p:tav tm="100000">
                                          <p:val>
                                            <p:strVal val="#ppt_h"/>
                                          </p:val>
                                        </p:tav>
                                      </p:tavLst>
                                    </p:anim>
                                    <p:animEffect transition="in" filter="fade">
                                      <p:cBhvr>
                                        <p:cTn id="9" dur="75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619272"/>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take photo?</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2" name="Group 81"/>
          <p:cNvGrpSpPr/>
          <p:nvPr/>
        </p:nvGrpSpPr>
        <p:grpSpPr>
          <a:xfrm>
            <a:off x="1371600" y="5217617"/>
            <a:ext cx="6042488" cy="3493008"/>
            <a:chOff x="5335730" y="1868727"/>
            <a:chExt cx="6042488" cy="3493008"/>
          </a:xfrm>
        </p:grpSpPr>
        <p:sp>
          <p:nvSpPr>
            <p:cNvPr id="68" name="Rounded Rectangle 67"/>
            <p:cNvSpPr/>
            <p:nvPr/>
          </p:nvSpPr>
          <p:spPr>
            <a:xfrm>
              <a:off x="5335730"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5740335" y="4686300"/>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take photo / with my father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6" name="Picture 65"/>
            <p:cNvPicPr>
              <a:picLocks/>
            </p:cNvPicPr>
            <p:nvPr/>
          </p:nvPicPr>
          <p:blipFill rotWithShape="1">
            <a:blip r:embed="rId17"/>
            <a:srcRect l="55826" t="3259" r="12364" b="65485"/>
            <a:stretch/>
          </p:blipFill>
          <p:spPr>
            <a:xfrm>
              <a:off x="6528174" y="2011452"/>
              <a:ext cx="3657600" cy="2543086"/>
            </a:xfrm>
            <a:prstGeom prst="ellipse">
              <a:avLst/>
            </a:prstGeom>
            <a:ln w="38100">
              <a:noFill/>
            </a:ln>
            <a:effectLst/>
          </p:spPr>
        </p:pic>
      </p:grpSp>
      <p:grpSp>
        <p:nvGrpSpPr>
          <p:cNvPr id="86" name="Group 85"/>
          <p:cNvGrpSpPr/>
          <p:nvPr/>
        </p:nvGrpSpPr>
        <p:grpSpPr>
          <a:xfrm>
            <a:off x="10666952" y="2292723"/>
            <a:ext cx="5272276" cy="2330068"/>
            <a:chOff x="11325978" y="2151935"/>
            <a:chExt cx="5272276" cy="2330068"/>
          </a:xfrm>
        </p:grpSpPr>
        <p:sp>
          <p:nvSpPr>
            <p:cNvPr id="84" name="Freeform 20"/>
            <p:cNvSpPr/>
            <p:nvPr/>
          </p:nvSpPr>
          <p:spPr>
            <a:xfrm>
              <a:off x="11325978" y="2151935"/>
              <a:ext cx="5272276"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555819" y="2473600"/>
              <a:ext cx="4812595"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took photo with my father.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750" fill="hold"/>
                                        <p:tgtEl>
                                          <p:spTgt spid="82"/>
                                        </p:tgtEl>
                                        <p:attrNameLst>
                                          <p:attrName>ppt_w</p:attrName>
                                        </p:attrNameLst>
                                      </p:cBhvr>
                                      <p:tavLst>
                                        <p:tav tm="0">
                                          <p:val>
                                            <p:fltVal val="0"/>
                                          </p:val>
                                        </p:tav>
                                        <p:tav tm="100000">
                                          <p:val>
                                            <p:strVal val="#ppt_w"/>
                                          </p:val>
                                        </p:tav>
                                      </p:tavLst>
                                    </p:anim>
                                    <p:anim calcmode="lin" valueType="num">
                                      <p:cBhvr>
                                        <p:cTn id="8" dur="750" fill="hold"/>
                                        <p:tgtEl>
                                          <p:spTgt spid="82"/>
                                        </p:tgtEl>
                                        <p:attrNameLst>
                                          <p:attrName>ppt_h</p:attrName>
                                        </p:attrNameLst>
                                      </p:cBhvr>
                                      <p:tavLst>
                                        <p:tav tm="0">
                                          <p:val>
                                            <p:fltVal val="0"/>
                                          </p:val>
                                        </p:tav>
                                        <p:tav tm="100000">
                                          <p:val>
                                            <p:strVal val="#ppt_h"/>
                                          </p:val>
                                        </p:tav>
                                      </p:tavLst>
                                    </p:anim>
                                    <p:animEffect transition="in" filter="fade">
                                      <p:cBhvr>
                                        <p:cTn id="9" dur="75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806943" y="2173456"/>
            <a:ext cx="5756607" cy="1751855"/>
            <a:chOff x="4249221" y="3085870"/>
            <a:chExt cx="5756607" cy="1751855"/>
          </a:xfrm>
        </p:grpSpPr>
        <p:sp>
          <p:nvSpPr>
            <p:cNvPr id="33" name="Freeform 15"/>
            <p:cNvSpPr/>
            <p:nvPr/>
          </p:nvSpPr>
          <p:spPr>
            <a:xfrm flipH="1">
              <a:off x="4281342" y="3085870"/>
              <a:ext cx="5692364"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249221" y="3484213"/>
              <a:ext cx="5756607" cy="1117550"/>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collect seashells?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3" name="Group 82"/>
          <p:cNvGrpSpPr/>
          <p:nvPr/>
        </p:nvGrpSpPr>
        <p:grpSpPr>
          <a:xfrm>
            <a:off x="1012508" y="5217617"/>
            <a:ext cx="6797064" cy="3493008"/>
            <a:chOff x="-1354649" y="1868727"/>
            <a:chExt cx="6797064" cy="3493008"/>
          </a:xfrm>
        </p:grpSpPr>
        <p:sp>
          <p:nvSpPr>
            <p:cNvPr id="78" name="Rounded Rectangle 77"/>
            <p:cNvSpPr/>
            <p:nvPr/>
          </p:nvSpPr>
          <p:spPr>
            <a:xfrm>
              <a:off x="-97736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354649" y="4686300"/>
              <a:ext cx="679706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collect seashells / with my brother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6" name="Picture 75"/>
            <p:cNvPicPr>
              <a:picLocks/>
            </p:cNvPicPr>
            <p:nvPr/>
          </p:nvPicPr>
          <p:blipFill rotWithShape="1">
            <a:blip r:embed="rId17"/>
            <a:srcRect l="6821" t="50087" r="59850" b="16574"/>
            <a:stretch/>
          </p:blipFill>
          <p:spPr>
            <a:xfrm>
              <a:off x="215083" y="2011452"/>
              <a:ext cx="3657600" cy="2543086"/>
            </a:xfrm>
            <a:prstGeom prst="ellipse">
              <a:avLst/>
            </a:prstGeom>
            <a:ln w="38100">
              <a:noFill/>
            </a:ln>
            <a:effectLst/>
          </p:spPr>
        </p:pic>
      </p:grpSp>
      <p:grpSp>
        <p:nvGrpSpPr>
          <p:cNvPr id="86" name="Group 85"/>
          <p:cNvGrpSpPr/>
          <p:nvPr/>
        </p:nvGrpSpPr>
        <p:grpSpPr>
          <a:xfrm>
            <a:off x="10635959" y="2292723"/>
            <a:ext cx="5823241" cy="2330068"/>
            <a:chOff x="10756332" y="2151935"/>
            <a:chExt cx="5823241" cy="2330068"/>
          </a:xfrm>
        </p:grpSpPr>
        <p:sp>
          <p:nvSpPr>
            <p:cNvPr id="84" name="Freeform 20"/>
            <p:cNvSpPr/>
            <p:nvPr/>
          </p:nvSpPr>
          <p:spPr>
            <a:xfrm>
              <a:off x="10788453" y="2151935"/>
              <a:ext cx="5758998"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756332"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collected seashells with my brother.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750" fill="hold"/>
                                        <p:tgtEl>
                                          <p:spTgt spid="83"/>
                                        </p:tgtEl>
                                        <p:attrNameLst>
                                          <p:attrName>ppt_w</p:attrName>
                                        </p:attrNameLst>
                                      </p:cBhvr>
                                      <p:tavLst>
                                        <p:tav tm="0">
                                          <p:val>
                                            <p:fltVal val="0"/>
                                          </p:val>
                                        </p:tav>
                                        <p:tav tm="100000">
                                          <p:val>
                                            <p:strVal val="#ppt_w"/>
                                          </p:val>
                                        </p:tav>
                                      </p:tavLst>
                                    </p:anim>
                                    <p:anim calcmode="lin" valueType="num">
                                      <p:cBhvr>
                                        <p:cTn id="8" dur="750" fill="hold"/>
                                        <p:tgtEl>
                                          <p:spTgt spid="83"/>
                                        </p:tgtEl>
                                        <p:attrNameLst>
                                          <p:attrName>ppt_h</p:attrName>
                                        </p:attrNameLst>
                                      </p:cBhvr>
                                      <p:tavLst>
                                        <p:tav tm="0">
                                          <p:val>
                                            <p:fltVal val="0"/>
                                          </p:val>
                                        </p:tav>
                                        <p:tav tm="100000">
                                          <p:val>
                                            <p:strVal val="#ppt_h"/>
                                          </p:val>
                                        </p:tav>
                                      </p:tavLst>
                                    </p:anim>
                                    <p:animEffect transition="in" filter="fade">
                                      <p:cBhvr>
                                        <p:cTn id="9" dur="75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572000" y="2172445"/>
            <a:ext cx="5988051" cy="1751855"/>
            <a:chOff x="4184979" y="3085870"/>
            <a:chExt cx="5988051" cy="1751855"/>
          </a:xfrm>
        </p:grpSpPr>
        <p:sp>
          <p:nvSpPr>
            <p:cNvPr id="33" name="Freeform 15"/>
            <p:cNvSpPr/>
            <p:nvPr/>
          </p:nvSpPr>
          <p:spPr>
            <a:xfrm flipH="1">
              <a:off x="4184979" y="3085870"/>
              <a:ext cx="5988051"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300701" y="3484213"/>
              <a:ext cx="5756607"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walk on the beach?</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1291145" y="5217617"/>
            <a:ext cx="6239790" cy="3493008"/>
            <a:chOff x="16830690" y="1868727"/>
            <a:chExt cx="6239790" cy="3493008"/>
          </a:xfrm>
        </p:grpSpPr>
        <p:sp>
          <p:nvSpPr>
            <p:cNvPr id="73" name="Rounded Rectangle 72"/>
            <p:cNvSpPr/>
            <p:nvPr/>
          </p:nvSpPr>
          <p:spPr>
            <a:xfrm>
              <a:off x="1692934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6830690" y="4686300"/>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walk on the beach / with my family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1" name="Picture 70"/>
            <p:cNvPicPr>
              <a:picLocks/>
            </p:cNvPicPr>
            <p:nvPr/>
          </p:nvPicPr>
          <p:blipFill rotWithShape="1">
            <a:blip r:embed="rId17"/>
            <a:srcRect l="55645" t="49834" r="12544" b="16827"/>
            <a:stretch/>
          </p:blipFill>
          <p:spPr>
            <a:xfrm>
              <a:off x="18121785" y="2011452"/>
              <a:ext cx="3657600" cy="2543086"/>
            </a:xfrm>
            <a:prstGeom prst="ellipse">
              <a:avLst/>
            </a:prstGeom>
            <a:ln w="38100">
              <a:noFill/>
            </a:ln>
            <a:effectLst/>
          </p:spPr>
        </p:pic>
      </p:grpSp>
      <p:grpSp>
        <p:nvGrpSpPr>
          <p:cNvPr id="86" name="Group 85"/>
          <p:cNvGrpSpPr/>
          <p:nvPr/>
        </p:nvGrpSpPr>
        <p:grpSpPr>
          <a:xfrm>
            <a:off x="10606353" y="2292723"/>
            <a:ext cx="6157647" cy="2330068"/>
            <a:chOff x="10709323" y="2151935"/>
            <a:chExt cx="6157647" cy="2330068"/>
          </a:xfrm>
        </p:grpSpPr>
        <p:sp>
          <p:nvSpPr>
            <p:cNvPr id="84" name="Freeform 20"/>
            <p:cNvSpPr/>
            <p:nvPr/>
          </p:nvSpPr>
          <p:spPr>
            <a:xfrm>
              <a:off x="10709323" y="2151935"/>
              <a:ext cx="6157647"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876526"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walked on the beach with my family.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750" fill="hold"/>
                                        <p:tgtEl>
                                          <p:spTgt spid="80"/>
                                        </p:tgtEl>
                                        <p:attrNameLst>
                                          <p:attrName>ppt_w</p:attrName>
                                        </p:attrNameLst>
                                      </p:cBhvr>
                                      <p:tavLst>
                                        <p:tav tm="0">
                                          <p:val>
                                            <p:fltVal val="0"/>
                                          </p:val>
                                        </p:tav>
                                        <p:tav tm="100000">
                                          <p:val>
                                            <p:strVal val="#ppt_w"/>
                                          </p:val>
                                        </p:tav>
                                      </p:tavLst>
                                    </p:anim>
                                    <p:anim calcmode="lin" valueType="num">
                                      <p:cBhvr>
                                        <p:cTn id="8" dur="750" fill="hold"/>
                                        <p:tgtEl>
                                          <p:spTgt spid="80"/>
                                        </p:tgtEl>
                                        <p:attrNameLst>
                                          <p:attrName>ppt_h</p:attrName>
                                        </p:attrNameLst>
                                      </p:cBhvr>
                                      <p:tavLst>
                                        <p:tav tm="0">
                                          <p:val>
                                            <p:fltVal val="0"/>
                                          </p:val>
                                        </p:tav>
                                        <p:tav tm="100000">
                                          <p:val>
                                            <p:strVal val="#ppt_h"/>
                                          </p:val>
                                        </p:tav>
                                      </p:tavLst>
                                    </p:anim>
                                    <p:animEffect transition="in" filter="fade">
                                      <p:cBhvr>
                                        <p:cTn id="9" dur="75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4" name="Picture 16"/>
          <p:cNvPicPr>
            <a:picLocks noChangeAspect="1"/>
          </p:cNvPicPr>
          <p:nvPr/>
        </p:nvPicPr>
        <p:blipFill>
          <a:blip r:embed="rId19"/>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555662" y="2321879"/>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0058400" y="2961959"/>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DA5ADC8F-FCE3-4E20-8212-66E1C9B9AE7F}"/>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3022F9F-A85C-433C-9E2B-334E82D68073}"/>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A130C3C7-56F4-4B15-8350-D683F7FF2586}"/>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4579DE0F-7B07-431C-85D2-5F6C7D5BC247}"/>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029200" y="2444383"/>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9961177" y="2841926"/>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2AC254-8ACD-4F88-A36E-855880A32665}"/>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E10B94F-E5B3-495A-94E4-B431DC359819}"/>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A40612E-469C-4203-82D7-0A67DD7B5913}"/>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388EF50-7CE8-4109-BC1D-041F939EE022}"/>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10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042359" y="2290272"/>
              <a:ext cx="533190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take photo?</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18187" y="7669152"/>
            <a:ext cx="7193330" cy="1371600"/>
            <a:chOff x="9518187" y="7669152"/>
            <a:chExt cx="7193330"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771629" y="7754788"/>
              <a:ext cx="668644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took photo</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mother.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2743988F-6860-41D3-9671-260B1DEBEA83}"/>
              </a:ext>
            </a:extLst>
          </p:cNvPr>
          <p:cNvPicPr>
            <a:picLocks noChangeAspect="1"/>
          </p:cNvPicPr>
          <p:nvPr/>
        </p:nvPicPr>
        <p:blipFill>
          <a:blip r:embed="rId14"/>
          <a:stretch>
            <a:fillRect/>
          </a:stretch>
        </p:blipFill>
        <p:spPr>
          <a:xfrm>
            <a:off x="6477000" y="3489271"/>
            <a:ext cx="4343400" cy="2833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6" y="1915079"/>
            <a:ext cx="7365014" cy="875081"/>
            <a:chOff x="9094186" y="2175897"/>
            <a:chExt cx="7365014" cy="875081"/>
          </a:xfrm>
        </p:grpSpPr>
        <p:sp>
          <p:nvSpPr>
            <p:cNvPr id="5" name="Rounded Rectangular Callout 4"/>
            <p:cNvSpPr/>
            <p:nvPr/>
          </p:nvSpPr>
          <p:spPr>
            <a:xfrm>
              <a:off x="9094186" y="2175897"/>
              <a:ext cx="7365014"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6"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collect seashells?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00731" y="7669152"/>
            <a:ext cx="7228261" cy="1371600"/>
            <a:chOff x="9500731" y="7669152"/>
            <a:chExt cx="7228261"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500731" y="7754788"/>
              <a:ext cx="7228261"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collected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seashells with my brother.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8D5EE1AE-27DE-45D8-A8AD-7EB65D38B06A}"/>
              </a:ext>
            </a:extLst>
          </p:cNvPr>
          <p:cNvPicPr>
            <a:picLocks noChangeAspect="1"/>
          </p:cNvPicPr>
          <p:nvPr/>
        </p:nvPicPr>
        <p:blipFill>
          <a:blip r:embed="rId14"/>
          <a:stretch>
            <a:fillRect/>
          </a:stretch>
        </p:blipFill>
        <p:spPr>
          <a:xfrm>
            <a:off x="6545613" y="3444948"/>
            <a:ext cx="4434774" cy="2904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7" y="1915079"/>
            <a:ext cx="7228262" cy="875081"/>
            <a:chOff x="9094187" y="2175897"/>
            <a:chExt cx="7228262" cy="875081"/>
          </a:xfrm>
        </p:grpSpPr>
        <p:sp>
          <p:nvSpPr>
            <p:cNvPr id="5" name="Rounded Rectangular Callout 4"/>
            <p:cNvSpPr/>
            <p:nvPr/>
          </p:nvSpPr>
          <p:spPr>
            <a:xfrm>
              <a:off x="9094187" y="2175897"/>
              <a:ext cx="7228261"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7"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walk on the beach?</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215454" y="7669152"/>
            <a:ext cx="7784444" cy="1371600"/>
            <a:chOff x="9215454" y="7669152"/>
            <a:chExt cx="7784444" cy="1371600"/>
          </a:xfrm>
        </p:grpSpPr>
        <p:sp>
          <p:nvSpPr>
            <p:cNvPr id="25" name="Rounded Rectangular Callout 24"/>
            <p:cNvSpPr/>
            <p:nvPr/>
          </p:nvSpPr>
          <p:spPr>
            <a:xfrm flipV="1">
              <a:off x="9215454" y="7669152"/>
              <a:ext cx="7784444"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229822" y="7754788"/>
              <a:ext cx="777007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walked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on the beach with my family.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4B5BE8F-33DE-4FDB-B505-D1A67A5E0543}"/>
              </a:ext>
            </a:extLst>
          </p:cNvPr>
          <p:cNvPicPr>
            <a:picLocks noChangeAspect="1"/>
          </p:cNvPicPr>
          <p:nvPr/>
        </p:nvPicPr>
        <p:blipFill>
          <a:blip r:embed="rId14"/>
          <a:stretch>
            <a:fillRect/>
          </a:stretch>
        </p:blipFill>
        <p:spPr>
          <a:xfrm>
            <a:off x="6705600" y="3462206"/>
            <a:ext cx="4343400" cy="286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55083" y="2290272"/>
              <a:ext cx="3706464"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swim?</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10448901" y="7669152"/>
            <a:ext cx="5476899" cy="1371600"/>
            <a:chOff x="10448901" y="7669152"/>
            <a:chExt cx="5476899" cy="1371600"/>
          </a:xfrm>
        </p:grpSpPr>
        <p:sp>
          <p:nvSpPr>
            <p:cNvPr id="25" name="Rounded Rectangular Callout 24"/>
            <p:cNvSpPr/>
            <p:nvPr/>
          </p:nvSpPr>
          <p:spPr>
            <a:xfrm flipV="1">
              <a:off x="10448901" y="7669152"/>
              <a:ext cx="5476899"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448901" y="7754788"/>
              <a:ext cx="5331909"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swam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father.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695A521-25FA-4C4C-9D35-79871611A1B6}"/>
              </a:ext>
            </a:extLst>
          </p:cNvPr>
          <p:cNvPicPr>
            <a:picLocks noChangeAspect="1"/>
          </p:cNvPicPr>
          <p:nvPr/>
        </p:nvPicPr>
        <p:blipFill>
          <a:blip r:embed="rId14"/>
          <a:stretch>
            <a:fillRect/>
          </a:stretch>
        </p:blipFill>
        <p:spPr>
          <a:xfrm>
            <a:off x="6629400" y="3411941"/>
            <a:ext cx="4370587" cy="2874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0" y="-23483"/>
            <a:ext cx="18288000" cy="10310483"/>
          </a:xfrm>
          <a:prstGeom prst="rect">
            <a:avLst/>
          </a:prstGeom>
        </p:spPr>
      </p:pic>
      <p:sp>
        <p:nvSpPr>
          <p:cNvPr id="2" name="Freeform 2"/>
          <p:cNvSpPr/>
          <p:nvPr/>
        </p:nvSpPr>
        <p:spPr>
          <a:xfrm rot="-10800000">
            <a:off x="4940959" y="-1326061"/>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rot="1707559">
            <a:off x="14577156" y="-8147"/>
            <a:ext cx="4076852" cy="2405343"/>
          </a:xfrm>
          <a:custGeom>
            <a:avLst/>
            <a:gdLst/>
            <a:ahLst/>
            <a:cxnLst/>
            <a:rect l="l" t="t" r="r" b="b"/>
            <a:pathLst>
              <a:path w="4076852" h="2405343">
                <a:moveTo>
                  <a:pt x="0" y="0"/>
                </a:moveTo>
                <a:lnTo>
                  <a:pt x="4076852" y="0"/>
                </a:lnTo>
                <a:lnTo>
                  <a:pt x="4076852" y="2405343"/>
                </a:lnTo>
                <a:lnTo>
                  <a:pt x="0" y="24053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Freeform 4"/>
          <p:cNvSpPr/>
          <p:nvPr/>
        </p:nvSpPr>
        <p:spPr>
          <a:xfrm>
            <a:off x="15909815" y="3800688"/>
            <a:ext cx="3101806" cy="2706326"/>
          </a:xfrm>
          <a:custGeom>
            <a:avLst/>
            <a:gdLst/>
            <a:ahLst/>
            <a:cxnLst/>
            <a:rect l="l" t="t" r="r" b="b"/>
            <a:pathLst>
              <a:path w="3101806" h="2706326">
                <a:moveTo>
                  <a:pt x="0" y="0"/>
                </a:moveTo>
                <a:lnTo>
                  <a:pt x="3101806" y="0"/>
                </a:lnTo>
                <a:lnTo>
                  <a:pt x="3101806" y="2706326"/>
                </a:lnTo>
                <a:lnTo>
                  <a:pt x="0" y="27063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234456" y="4760739"/>
            <a:ext cx="2070261" cy="2120626"/>
          </a:xfrm>
          <a:custGeom>
            <a:avLst/>
            <a:gdLst/>
            <a:ahLst/>
            <a:cxnLst/>
            <a:rect l="l" t="t" r="r" b="b"/>
            <a:pathLst>
              <a:path w="2070261" h="2120626">
                <a:moveTo>
                  <a:pt x="0" y="0"/>
                </a:moveTo>
                <a:lnTo>
                  <a:pt x="2070261" y="0"/>
                </a:lnTo>
                <a:lnTo>
                  <a:pt x="2070261" y="2120625"/>
                </a:lnTo>
                <a:lnTo>
                  <a:pt x="0" y="21206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a:off x="4425618" y="8691583"/>
            <a:ext cx="2320917" cy="2874201"/>
          </a:xfrm>
          <a:custGeom>
            <a:avLst/>
            <a:gdLst/>
            <a:ahLst/>
            <a:cxnLst/>
            <a:rect l="l" t="t" r="r" b="b"/>
            <a:pathLst>
              <a:path w="2320917" h="2874201">
                <a:moveTo>
                  <a:pt x="0" y="0"/>
                </a:moveTo>
                <a:lnTo>
                  <a:pt x="2320917" y="0"/>
                </a:lnTo>
                <a:lnTo>
                  <a:pt x="2320917" y="2874200"/>
                </a:lnTo>
                <a:lnTo>
                  <a:pt x="0" y="28742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 name="Freeform 7"/>
          <p:cNvSpPr/>
          <p:nvPr/>
        </p:nvSpPr>
        <p:spPr>
          <a:xfrm>
            <a:off x="11713214" y="-609777"/>
            <a:ext cx="1878227" cy="1509625"/>
          </a:xfrm>
          <a:custGeom>
            <a:avLst/>
            <a:gdLst/>
            <a:ahLst/>
            <a:cxnLst/>
            <a:rect l="l" t="t" r="r" b="b"/>
            <a:pathLst>
              <a:path w="1878227" h="1509625">
                <a:moveTo>
                  <a:pt x="0" y="0"/>
                </a:moveTo>
                <a:lnTo>
                  <a:pt x="1878226" y="0"/>
                </a:lnTo>
                <a:lnTo>
                  <a:pt x="1878226" y="1509625"/>
                </a:lnTo>
                <a:lnTo>
                  <a:pt x="0" y="15096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8" name="Group 8"/>
          <p:cNvGrpSpPr/>
          <p:nvPr/>
        </p:nvGrpSpPr>
        <p:grpSpPr>
          <a:xfrm>
            <a:off x="1268201" y="899848"/>
            <a:ext cx="15751598" cy="8487305"/>
            <a:chOff x="0" y="0"/>
            <a:chExt cx="4148569" cy="2235340"/>
          </a:xfrm>
        </p:grpSpPr>
        <p:sp>
          <p:nvSpPr>
            <p:cNvPr id="9" name="Freeform 9"/>
            <p:cNvSpPr/>
            <p:nvPr/>
          </p:nvSpPr>
          <p:spPr>
            <a:xfrm>
              <a:off x="0" y="0"/>
              <a:ext cx="4148569" cy="2235340"/>
            </a:xfrm>
            <a:custGeom>
              <a:avLst/>
              <a:gdLst/>
              <a:ahLst/>
              <a:cxnLst/>
              <a:rect l="l" t="t" r="r" b="b"/>
              <a:pathLst>
                <a:path w="4148569" h="2235340">
                  <a:moveTo>
                    <a:pt x="49150" y="0"/>
                  </a:moveTo>
                  <a:lnTo>
                    <a:pt x="4099419" y="0"/>
                  </a:lnTo>
                  <a:cubicBezTo>
                    <a:pt x="4126564" y="0"/>
                    <a:pt x="4148569" y="22005"/>
                    <a:pt x="4148569" y="49150"/>
                  </a:cubicBezTo>
                  <a:lnTo>
                    <a:pt x="4148569" y="2186189"/>
                  </a:lnTo>
                  <a:cubicBezTo>
                    <a:pt x="4148569" y="2199225"/>
                    <a:pt x="4143391" y="2211726"/>
                    <a:pt x="4134173" y="2220944"/>
                  </a:cubicBezTo>
                  <a:cubicBezTo>
                    <a:pt x="4124956" y="2230161"/>
                    <a:pt x="4112454" y="2235340"/>
                    <a:pt x="4099419" y="2235340"/>
                  </a:cubicBezTo>
                  <a:lnTo>
                    <a:pt x="49150" y="2235340"/>
                  </a:lnTo>
                  <a:cubicBezTo>
                    <a:pt x="36115" y="2235340"/>
                    <a:pt x="23613" y="2230161"/>
                    <a:pt x="14396" y="2220944"/>
                  </a:cubicBezTo>
                  <a:cubicBezTo>
                    <a:pt x="5178" y="2211726"/>
                    <a:pt x="0" y="2199225"/>
                    <a:pt x="0" y="2186189"/>
                  </a:cubicBezTo>
                  <a:lnTo>
                    <a:pt x="0" y="49150"/>
                  </a:lnTo>
                  <a:cubicBezTo>
                    <a:pt x="0" y="36115"/>
                    <a:pt x="5178" y="23613"/>
                    <a:pt x="14396" y="14396"/>
                  </a:cubicBezTo>
                  <a:cubicBezTo>
                    <a:pt x="23613" y="5178"/>
                    <a:pt x="36115" y="0"/>
                    <a:pt x="49150"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4148569" cy="228296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26830" y="-515976"/>
            <a:ext cx="2546984" cy="2810464"/>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716417" y="8371984"/>
            <a:ext cx="1717379" cy="1687325"/>
          </a:xfrm>
          <a:custGeom>
            <a:avLst/>
            <a:gdLst/>
            <a:ahLst/>
            <a:cxnLst/>
            <a:rect l="l" t="t" r="r" b="b"/>
            <a:pathLst>
              <a:path w="2765856" h="2717453">
                <a:moveTo>
                  <a:pt x="0" y="0"/>
                </a:moveTo>
                <a:lnTo>
                  <a:pt x="2765856" y="0"/>
                </a:lnTo>
                <a:lnTo>
                  <a:pt x="2765856" y="2717453"/>
                </a:lnTo>
                <a:lnTo>
                  <a:pt x="0" y="271745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16287830" y="8090448"/>
            <a:ext cx="1523580" cy="2038235"/>
          </a:xfrm>
          <a:custGeom>
            <a:avLst/>
            <a:gdLst/>
            <a:ahLst/>
            <a:cxnLst/>
            <a:rect l="l" t="t" r="r" b="b"/>
            <a:pathLst>
              <a:path w="3265930" h="4369137">
                <a:moveTo>
                  <a:pt x="0" y="0"/>
                </a:moveTo>
                <a:lnTo>
                  <a:pt x="3265930" y="0"/>
                </a:lnTo>
                <a:lnTo>
                  <a:pt x="3265930" y="4369137"/>
                </a:lnTo>
                <a:lnTo>
                  <a:pt x="0" y="43691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5" name="Freeform 15"/>
          <p:cNvSpPr/>
          <p:nvPr/>
        </p:nvSpPr>
        <p:spPr>
          <a:xfrm>
            <a:off x="9853337" y="9628915"/>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0" name="Rectangle 19"/>
          <p:cNvSpPr/>
          <p:nvPr/>
        </p:nvSpPr>
        <p:spPr>
          <a:xfrm>
            <a:off x="4170328" y="8630872"/>
            <a:ext cx="8684237" cy="584775"/>
          </a:xfrm>
          <a:prstGeom prst="rect">
            <a:avLst/>
          </a:prstGeom>
        </p:spPr>
        <p:txBody>
          <a:bodyPr wrap="none">
            <a:spAutoFit/>
          </a:bodyPr>
          <a:lstStyle/>
          <a:p>
            <a:r>
              <a:rPr lang="en-US" sz="3200" dirty="0"/>
              <a:t>https://www.youtube.com/watch?v=tVlcKp3bWH8</a:t>
            </a:r>
          </a:p>
        </p:txBody>
      </p:sp>
      <p:pic>
        <p:nvPicPr>
          <p:cNvPr id="21" name="Hello! - Super Simple Songs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3301271" y="2155148"/>
            <a:ext cx="11685458" cy="6348842"/>
          </a:xfrm>
          <a:prstGeom prst="rect">
            <a:avLst/>
          </a:prstGeom>
        </p:spPr>
      </p:pic>
      <p:sp>
        <p:nvSpPr>
          <p:cNvPr id="22" name="Rectangle 21"/>
          <p:cNvSpPr/>
          <p:nvPr/>
        </p:nvSpPr>
        <p:spPr>
          <a:xfrm>
            <a:off x="4891073" y="1065833"/>
            <a:ext cx="8505855"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Gill Sans Ultra Bold" panose="020B0A02020104020203" pitchFamily="34" charset="0"/>
              </a:rPr>
              <a:t>Sing and do actions</a:t>
            </a:r>
          </a:p>
        </p:txBody>
      </p:sp>
    </p:spTree>
    <p:extLst>
      <p:ext uri="{BB962C8B-B14F-4D97-AF65-F5344CB8AC3E}">
        <p14:creationId xmlns:p14="http://schemas.microsoft.com/office/powerpoint/2010/main" val="1339256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4"/>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6"/>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0E1E45DC-3CD9-4653-BEB6-137B72CD2A2F}"/>
              </a:ext>
            </a:extLst>
          </p:cNvPr>
          <p:cNvPicPr>
            <a:picLocks noChangeAspect="1"/>
          </p:cNvPicPr>
          <p:nvPr/>
        </p:nvPicPr>
        <p:blipFill>
          <a:blip r:embed="rId7"/>
          <a:stretch>
            <a:fillRect/>
          </a:stretch>
        </p:blipFill>
        <p:spPr>
          <a:xfrm>
            <a:off x="2393392" y="2193950"/>
            <a:ext cx="14142008" cy="6149950"/>
          </a:xfrm>
          <a:prstGeom prst="rect">
            <a:avLst/>
          </a:prstGeom>
        </p:spPr>
      </p:pic>
      <p:grpSp>
        <p:nvGrpSpPr>
          <p:cNvPr id="32" name="Group 31"/>
          <p:cNvGrpSpPr/>
          <p:nvPr/>
        </p:nvGrpSpPr>
        <p:grpSpPr>
          <a:xfrm>
            <a:off x="3962401" y="3813636"/>
            <a:ext cx="11506199" cy="4468194"/>
            <a:chOff x="3696137" y="3685346"/>
            <a:chExt cx="11345387" cy="5985406"/>
          </a:xfrm>
        </p:grpSpPr>
        <p:pic>
          <p:nvPicPr>
            <p:cNvPr id="13" name="Picture 12"/>
            <p:cNvPicPr>
              <a:picLocks noChangeAspect="1"/>
            </p:cNvPicPr>
            <p:nvPr/>
          </p:nvPicPr>
          <p:blipFill>
            <a:blip r:embed="rId8"/>
            <a:stretch>
              <a:fillRect/>
            </a:stretch>
          </p:blipFill>
          <p:spPr>
            <a:xfrm>
              <a:off x="3696137" y="4037736"/>
              <a:ext cx="3014217" cy="971315"/>
            </a:xfrm>
            <a:prstGeom prst="roundRect">
              <a:avLst/>
            </a:prstGeom>
          </p:spPr>
        </p:pic>
        <p:pic>
          <p:nvPicPr>
            <p:cNvPr id="28" name="Picture 27"/>
            <p:cNvPicPr>
              <a:picLocks noChangeAspect="1"/>
            </p:cNvPicPr>
            <p:nvPr/>
          </p:nvPicPr>
          <p:blipFill>
            <a:blip r:embed="rId8"/>
            <a:stretch>
              <a:fillRect/>
            </a:stretch>
          </p:blipFill>
          <p:spPr>
            <a:xfrm>
              <a:off x="10900282" y="3685346"/>
              <a:ext cx="1828800" cy="533400"/>
            </a:xfrm>
            <a:prstGeom prst="roundRect">
              <a:avLst/>
            </a:prstGeom>
          </p:spPr>
        </p:pic>
        <p:pic>
          <p:nvPicPr>
            <p:cNvPr id="29" name="Picture 28"/>
            <p:cNvPicPr>
              <a:picLocks noChangeAspect="1"/>
            </p:cNvPicPr>
            <p:nvPr/>
          </p:nvPicPr>
          <p:blipFill>
            <a:blip r:embed="rId8"/>
            <a:stretch>
              <a:fillRect/>
            </a:stretch>
          </p:blipFill>
          <p:spPr>
            <a:xfrm>
              <a:off x="12486933" y="8658633"/>
              <a:ext cx="2554591" cy="822960"/>
            </a:xfrm>
            <a:prstGeom prst="roundRect">
              <a:avLst/>
            </a:prstGeom>
          </p:spPr>
        </p:pic>
        <p:pic>
          <p:nvPicPr>
            <p:cNvPr id="30" name="Picture 29"/>
            <p:cNvPicPr>
              <a:picLocks noChangeAspect="1"/>
            </p:cNvPicPr>
            <p:nvPr/>
          </p:nvPicPr>
          <p:blipFill>
            <a:blip r:embed="rId8"/>
            <a:stretch>
              <a:fillRect/>
            </a:stretch>
          </p:blipFill>
          <p:spPr>
            <a:xfrm>
              <a:off x="10704823" y="9164988"/>
              <a:ext cx="1524000" cy="505764"/>
            </a:xfrm>
            <a:prstGeom prst="roundRect">
              <a:avLst/>
            </a:prstGeom>
          </p:spPr>
        </p:pic>
        <p:pic>
          <p:nvPicPr>
            <p:cNvPr id="31" name="Picture 30"/>
            <p:cNvPicPr>
              <a:picLocks noChangeAspect="1"/>
            </p:cNvPicPr>
            <p:nvPr/>
          </p:nvPicPr>
          <p:blipFill>
            <a:blip r:embed="rId8"/>
            <a:stretch>
              <a:fillRect/>
            </a:stretch>
          </p:blipFill>
          <p:spPr>
            <a:xfrm>
              <a:off x="5203245" y="8865123"/>
              <a:ext cx="3014217" cy="526838"/>
            </a:xfrm>
            <a:prstGeom prst="roundRect">
              <a:avLst/>
            </a:prstGeom>
          </p:spPr>
        </p:pic>
      </p:gr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8"/>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10"/>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60485"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E27A01-B985-4E44-994C-F39BC36B30A1}"/>
              </a:ext>
            </a:extLst>
          </p:cNvPr>
          <p:cNvPicPr>
            <a:picLocks noChangeAspect="1"/>
          </p:cNvPicPr>
          <p:nvPr/>
        </p:nvPicPr>
        <p:blipFill>
          <a:blip r:embed="rId12"/>
          <a:stretch>
            <a:fillRect/>
          </a:stretch>
        </p:blipFill>
        <p:spPr>
          <a:xfrm>
            <a:off x="4346870" y="2079437"/>
            <a:ext cx="10241642" cy="6541625"/>
          </a:xfrm>
          <a:prstGeom prst="rect">
            <a:avLst/>
          </a:prstGeom>
        </p:spPr>
      </p:pic>
      <p:pic>
        <p:nvPicPr>
          <p:cNvPr id="10" name="Track 1">
            <a:hlinkClick r:id="" action="ppaction://media"/>
            <a:extLst>
              <a:ext uri="{FF2B5EF4-FFF2-40B4-BE49-F238E27FC236}">
                <a16:creationId xmlns:a16="http://schemas.microsoft.com/office/drawing/2014/main" id="{32653F2A-2DD8-484C-84A8-FB441474F3A7}"/>
              </a:ext>
            </a:extLst>
          </p:cNvPr>
          <p:cNvPicPr>
            <a:picLocks noChangeAspect="1"/>
          </p:cNvPicPr>
          <p:nvPr>
            <a:audioFile r:link="rId3"/>
            <p:extLst>
              <p:ext uri="{DAA4B4D4-6D71-4841-9C94-3DE7FCFB9230}">
                <p14:media xmlns:p14="http://schemas.microsoft.com/office/powerpoint/2010/main" r:embed="rId4">
                  <p14:trim st="14000" end="14000.3125"/>
                </p14:media>
              </p:ext>
            </p:extLst>
          </p:nvPr>
        </p:nvPicPr>
        <p:blipFill>
          <a:blip r:embed="rId11"/>
          <a:stretch>
            <a:fillRect/>
          </a:stretch>
        </p:blipFill>
        <p:spPr>
          <a:xfrm>
            <a:off x="15088507" y="2558229"/>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89514"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770BB88-710D-43CC-80CD-068307828655}"/>
              </a:ext>
            </a:extLst>
          </p:cNvPr>
          <p:cNvPicPr>
            <a:picLocks noChangeAspect="1"/>
          </p:cNvPicPr>
          <p:nvPr/>
        </p:nvPicPr>
        <p:blipFill>
          <a:blip r:embed="rId10"/>
          <a:stretch>
            <a:fillRect/>
          </a:stretch>
        </p:blipFill>
        <p:spPr>
          <a:xfrm>
            <a:off x="4913054" y="2273138"/>
            <a:ext cx="7719640" cy="6697099"/>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pic>
        <p:nvPicPr>
          <p:cNvPr id="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05913"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10A4DF-64BA-4231-9A65-71C9D624EA28}"/>
              </a:ext>
            </a:extLst>
          </p:cNvPr>
          <p:cNvPicPr>
            <a:picLocks noChangeAspect="1"/>
          </p:cNvPicPr>
          <p:nvPr/>
        </p:nvPicPr>
        <p:blipFill>
          <a:blip r:embed="rId10"/>
          <a:stretch>
            <a:fillRect/>
          </a:stretch>
        </p:blipFill>
        <p:spPr>
          <a:xfrm>
            <a:off x="1542277" y="2469797"/>
            <a:ext cx="14301867" cy="57071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1381</Words>
  <Application>Microsoft Office PowerPoint</Application>
  <PresentationFormat>Custom</PresentationFormat>
  <Paragraphs>117</Paragraphs>
  <Slides>27</Slides>
  <Notes>22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Goudy Stout</vt:lpstr>
      <vt:lpstr>Times New Roman</vt:lpstr>
      <vt:lpstr>Arial</vt:lpstr>
      <vt:lpstr>Aharoni</vt:lpstr>
      <vt:lpstr>Comic Sans MS</vt:lpstr>
      <vt:lpstr>Cascadia Mono SemiBold</vt:lpstr>
      <vt:lpstr>Calibri</vt:lpstr>
      <vt:lpstr>Gill Sans Ultra Bold</vt:lpstr>
      <vt:lpstr>Broadway</vt:lpstr>
      <vt:lpstr>Rockwell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159</cp:revision>
  <dcterms:created xsi:type="dcterms:W3CDTF">2006-08-16T00:00:00Z</dcterms:created>
  <dcterms:modified xsi:type="dcterms:W3CDTF">2025-04-03T15:18:30Z</dcterms:modified>
  <dc:identifier>DAF4pmA5fIc</dc:identifier>
</cp:coreProperties>
</file>