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4"/>
  </p:notesMasterIdLst>
  <p:sldIdLst>
    <p:sldId id="620" r:id="rId2"/>
    <p:sldId id="296" r:id="rId3"/>
    <p:sldId id="301" r:id="rId4"/>
    <p:sldId id="302" r:id="rId5"/>
    <p:sldId id="303" r:id="rId6"/>
    <p:sldId id="304" r:id="rId7"/>
    <p:sldId id="305" r:id="rId8"/>
    <p:sldId id="268" r:id="rId9"/>
    <p:sldId id="306" r:id="rId10"/>
    <p:sldId id="307" r:id="rId11"/>
    <p:sldId id="308" r:id="rId12"/>
    <p:sldId id="309" r:id="rId13"/>
    <p:sldId id="294" r:id="rId14"/>
    <p:sldId id="290" r:id="rId15"/>
    <p:sldId id="325" r:id="rId16"/>
    <p:sldId id="260" r:id="rId17"/>
    <p:sldId id="291" r:id="rId18"/>
    <p:sldId id="292" r:id="rId19"/>
    <p:sldId id="293" r:id="rId20"/>
    <p:sldId id="297" r:id="rId21"/>
    <p:sldId id="300" r:id="rId22"/>
    <p:sldId id="322" r:id="rId23"/>
    <p:sldId id="323" r:id="rId24"/>
    <p:sldId id="324" r:id="rId25"/>
    <p:sldId id="265" r:id="rId26"/>
    <p:sldId id="310" r:id="rId27"/>
    <p:sldId id="311" r:id="rId28"/>
    <p:sldId id="312" r:id="rId29"/>
    <p:sldId id="313" r:id="rId30"/>
    <p:sldId id="314" r:id="rId31"/>
    <p:sldId id="319" r:id="rId32"/>
    <p:sldId id="316" r:id="rId33"/>
  </p:sldIdLst>
  <p:sldSz cx="9144000" cy="5143500" type="screen16x9"/>
  <p:notesSz cx="6858000" cy="9144000"/>
  <p:embeddedFontLst>
    <p:embeddedFont>
      <p:font typeface="#9Slide06 SVNClementin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Raleway" panose="020B0604020202020204" charset="0"/>
      <p:regular r:id="rId44"/>
      <p:bold r:id="rId45"/>
      <p:italic r:id="rId46"/>
      <p:boldItalic r:id="rId47"/>
    </p:embeddedFont>
    <p:embeddedFont>
      <p:font typeface="Yeseva On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c Corn" initials="NC" lastIdx="1" clrIdx="0">
    <p:extLst>
      <p:ext uri="{19B8F6BF-5375-455C-9EA6-DF929625EA0E}">
        <p15:presenceInfo xmlns:p15="http://schemas.microsoft.com/office/powerpoint/2012/main" userId="Ngoc C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82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6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77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63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0.xml"/><Relationship Id="rId18" Type="http://schemas.openxmlformats.org/officeDocument/2006/relationships/image" Target="../media/image23.wmf"/><Relationship Id="rId3" Type="http://schemas.openxmlformats.org/officeDocument/2006/relationships/control" Target="../activeX/activeX2.xml"/><Relationship Id="rId7" Type="http://schemas.openxmlformats.org/officeDocument/2006/relationships/slide" Target="slide28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slide" Target="slide29.xml"/><Relationship Id="rId5" Type="http://schemas.openxmlformats.org/officeDocument/2006/relationships/image" Target="../media/image25.jpeg"/><Relationship Id="rId15" Type="http://schemas.openxmlformats.org/officeDocument/2006/relationships/slide" Target="slide31.xml"/><Relationship Id="rId10" Type="http://schemas.openxmlformats.org/officeDocument/2006/relationships/image" Target="../media/image28.png"/><Relationship Id="rId19" Type="http://schemas.openxmlformats.org/officeDocument/2006/relationships/image" Target="../media/image24.wmf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12: OUR TET HOLIDAY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ái Bình bắn pháo hoa đêm giao thừa tết Nguyên đán Giáp Thìn 2024 ở đâ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1980917"/>
            <a:ext cx="4378215" cy="24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21241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9" y="1851244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5484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ực rỡ lễ hội hoa ở Đà Lạt - BestPrice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1636313"/>
            <a:ext cx="4533094" cy="2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330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46161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151434" y="2699770"/>
            <a:ext cx="577750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85022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EBD2F2A7-A9E9-99B6-8568-BAABFCCE5BFB}"/>
              </a:ext>
            </a:extLst>
          </p:cNvPr>
          <p:cNvSpPr txBox="1">
            <a:spLocks noGrp="1"/>
          </p:cNvSpPr>
          <p:nvPr/>
        </p:nvSpPr>
        <p:spPr>
          <a:xfrm>
            <a:off x="-191679" y="2161970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7E8FE-4990-4C81-B292-F2031E8E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1463523"/>
            <a:ext cx="8550321" cy="3428305"/>
          </a:xfrm>
          <a:prstGeom prst="rect">
            <a:avLst/>
          </a:prstGeom>
        </p:spPr>
      </p:pic>
      <p:sp>
        <p:nvSpPr>
          <p:cNvPr id="3" name="Google Shape;4994;p45"/>
          <p:cNvSpPr txBox="1">
            <a:spLocks/>
          </p:cNvSpPr>
          <p:nvPr/>
        </p:nvSpPr>
        <p:spPr>
          <a:xfrm>
            <a:off x="-655157" y="95918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at the pictures.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-914400" y="716713"/>
            <a:ext cx="623724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Google Shape;4994;p45"/>
          <p:cNvSpPr txBox="1">
            <a:spLocks/>
          </p:cNvSpPr>
          <p:nvPr/>
        </p:nvSpPr>
        <p:spPr>
          <a:xfrm>
            <a:off x="3017298" y="7167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904ECF-DB10-4DEA-E964-EEFAC406C241}"/>
              </a:ext>
            </a:extLst>
          </p:cNvPr>
          <p:cNvSpPr/>
          <p:nvPr/>
        </p:nvSpPr>
        <p:spPr>
          <a:xfrm>
            <a:off x="5783240" y="4357296"/>
            <a:ext cx="2290385" cy="53453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FB8E02-A7DB-F37C-5958-3A71A6024352}"/>
              </a:ext>
            </a:extLst>
          </p:cNvPr>
          <p:cNvSpPr/>
          <p:nvPr/>
        </p:nvSpPr>
        <p:spPr>
          <a:xfrm>
            <a:off x="1187188" y="2047482"/>
            <a:ext cx="2307026" cy="35157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1C4D1-5CE5-BDF4-C99E-2AACF593A68A}"/>
              </a:ext>
            </a:extLst>
          </p:cNvPr>
          <p:cNvSpPr/>
          <p:nvPr/>
        </p:nvSpPr>
        <p:spPr>
          <a:xfrm>
            <a:off x="5117035" y="2011976"/>
            <a:ext cx="2170771" cy="38708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FA6C37-E345-56DD-F8E4-DB8BD035FF52}"/>
              </a:ext>
            </a:extLst>
          </p:cNvPr>
          <p:cNvSpPr/>
          <p:nvPr/>
        </p:nvSpPr>
        <p:spPr>
          <a:xfrm>
            <a:off x="1825805" y="4341703"/>
            <a:ext cx="2746196" cy="26726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BBDA7-9419-88E0-B286-09D7E424EDA6}"/>
              </a:ext>
            </a:extLst>
          </p:cNvPr>
          <p:cNvSpPr txBox="1"/>
          <p:nvPr/>
        </p:nvSpPr>
        <p:spPr>
          <a:xfrm>
            <a:off x="1439808" y="188998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15">
            <a:hlinkClick r:id="" action="ppaction://media"/>
            <a:extLst>
              <a:ext uri="{FF2B5EF4-FFF2-40B4-BE49-F238E27FC236}">
                <a16:creationId xmlns:a16="http://schemas.microsoft.com/office/drawing/2014/main" id="{10DBE6D9-EF4C-4759-97A6-617F9A3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659" y="462279"/>
            <a:ext cx="347663" cy="34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1CA50-0772-4D6F-B5EF-B035606FE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9" y="1145572"/>
            <a:ext cx="8624266" cy="3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1038" y="3443298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CA70E3C1-BEDB-1498-DD9F-8E5C7B2C7B5F}"/>
              </a:ext>
            </a:extLst>
          </p:cNvPr>
          <p:cNvSpPr txBox="1">
            <a:spLocks noGrp="1"/>
          </p:cNvSpPr>
          <p:nvPr/>
        </p:nvSpPr>
        <p:spPr>
          <a:xfrm>
            <a:off x="-156426" y="243404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91886" y="3930316"/>
            <a:ext cx="8563427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my grandparents’ house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1E0CF-3A39-4672-89D6-5871A2F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52" y="1285298"/>
            <a:ext cx="3714970" cy="23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7030" y="3930316"/>
            <a:ext cx="8418284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fireworks show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35D90-A2B0-4F84-B273-8800B341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63" y="1276735"/>
            <a:ext cx="3681684" cy="2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New Year party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38463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07912-B0ED-402C-B8C1-D85A6A98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1" y="1227252"/>
            <a:ext cx="3777739" cy="26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74574" y="267098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8958" y="3654107"/>
            <a:ext cx="448175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What are the missing letters?</a:t>
            </a:r>
            <a:endParaRPr sz="28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flower festival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F4270-FDED-4708-BEE1-41E1A8BA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84" y="1216669"/>
            <a:ext cx="3934657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94;p45"/>
          <p:cNvSpPr txBox="1">
            <a:spLocks/>
          </p:cNvSpPr>
          <p:nvPr/>
        </p:nvSpPr>
        <p:spPr>
          <a:xfrm>
            <a:off x="806650" y="69839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and repeat the phrases.</a:t>
            </a:r>
          </a:p>
        </p:txBody>
      </p:sp>
      <p:sp>
        <p:nvSpPr>
          <p:cNvPr id="4" name="Google Shape;4994;p45"/>
          <p:cNvSpPr txBox="1">
            <a:spLocks/>
          </p:cNvSpPr>
          <p:nvPr/>
        </p:nvSpPr>
        <p:spPr>
          <a:xfrm>
            <a:off x="-421642" y="2696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980481" y="1143666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9" y="1305242"/>
            <a:ext cx="347663" cy="34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585B1-2C48-4914-8A3E-DBDCF583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8" y="1980668"/>
            <a:ext cx="6645259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79273" y="30367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295707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77544" y="69228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D667073E-E03E-45A8-9DE9-3F82148B9908}"/>
              </a:ext>
            </a:extLst>
          </p:cNvPr>
          <p:cNvSpPr txBox="1">
            <a:spLocks noGrp="1"/>
          </p:cNvSpPr>
          <p:nvPr/>
        </p:nvSpPr>
        <p:spPr>
          <a:xfrm>
            <a:off x="-160590" y="239137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68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885" y="0"/>
            <a:ext cx="48356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831AE2-616B-44A7-AE1A-CF465EE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9" y="836490"/>
            <a:ext cx="8336390" cy="32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0" y="104274"/>
            <a:ext cx="78320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12822" y="944507"/>
            <a:ext cx="3705726" cy="601579"/>
          </a:xfrm>
          <a:prstGeom prst="wedgeRoundRectCallout">
            <a:avLst>
              <a:gd name="adj1" fmla="val -63340"/>
              <a:gd name="adj2" fmla="val 7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BE2379-7557-476F-9ED4-8628595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0" y="2081700"/>
            <a:ext cx="8048625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99285" y="1245297"/>
            <a:ext cx="3705726" cy="601579"/>
          </a:xfrm>
          <a:prstGeom prst="wedgeRoundRectCallout">
            <a:avLst>
              <a:gd name="adj1" fmla="val 72610"/>
              <a:gd name="adj2" fmla="val 88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I’ll go to ________.</a:t>
            </a:r>
          </a:p>
        </p:txBody>
      </p:sp>
    </p:spTree>
    <p:extLst>
      <p:ext uri="{BB962C8B-B14F-4D97-AF65-F5344CB8AC3E}">
        <p14:creationId xmlns:p14="http://schemas.microsoft.com/office/powerpoint/2010/main" val="18686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66453" y="1010214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77140" y="1373111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3833497" y="145996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Game time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-14955" y="803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755097" y="219059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104180" y="1851771"/>
            <a:ext cx="1163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#9Slide06 SVNClementine" panose="020F0502020204030203" pitchFamily="34" charset="0"/>
              </a:rPr>
              <a:t>2</a:t>
            </a:r>
          </a:p>
        </p:txBody>
      </p:sp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" y="1187115"/>
            <a:ext cx="2042337" cy="217036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86" y="1226787"/>
            <a:ext cx="2036240" cy="224961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3" y="1261557"/>
            <a:ext cx="2036240" cy="221304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" y="3117554"/>
            <a:ext cx="2042337" cy="2206943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06" y="3160026"/>
            <a:ext cx="2036240" cy="2200847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33" y="3141737"/>
            <a:ext cx="2036240" cy="22374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8" name="TextBox4" r:id="rId2" imgW="1733400" imgH="533520"/>
        </mc:Choice>
        <mc:Fallback>
          <p:control name="TextBox4" r:id="rId2" imgW="1733400" imgH="533520">
            <p:pic>
              <p:nvPicPr>
                <p:cNvPr id="8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274979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1" r:id="rId3" imgW="1733400" imgH="533520"/>
        </mc:Choice>
        <mc:Fallback>
          <p:control name="TextBox1" r:id="rId3" imgW="1733400" imgH="533520">
            <p:pic>
              <p:nvPicPr>
                <p:cNvPr id="9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5871042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" y="242267"/>
            <a:ext cx="897555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2" y="1299411"/>
            <a:ext cx="4270239" cy="2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220" y="242267"/>
            <a:ext cx="597568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grandparents’ house.</a:t>
            </a:r>
          </a:p>
        </p:txBody>
      </p:sp>
      <p:pic>
        <p:nvPicPr>
          <p:cNvPr id="47" name="Picture 4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3074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8648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03682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6146" name="Picture 2" descr="https://img-s-msn-com.akamaized.net/tenant/amp/entityid/AA1mg4HA.img?w=1280&amp;h=720&amp;m=4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4" y="1632754"/>
            <a:ext cx="4807786" cy="2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6673" y="264695"/>
            <a:ext cx="448275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firework show.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21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38" y="264694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83" y="1905207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97050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New Year party.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1511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292733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60511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xoticvoyages.com/uploads/images/userfiles/2020/06/24/Chung_cake_is_the_most_important_traditional_Vietnamese_lunar_New_Year_(Tet)_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9" y="1547790"/>
            <a:ext cx="4038645" cy="3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261" y="409073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chung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ca_e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65" y="409073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158" y="409072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9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5122" name="Picture 2" descr="https://travelgear.vn/blog/wp-content/uploads/2019/10/le-hoi-hoa-da-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1512991"/>
            <a:ext cx="4583196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83568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flower festival.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4" y="178067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3" y="2527214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758" y="280737"/>
            <a:ext cx="723498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at/ Where/ will/ go/ Tet?/ you/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7327" y="3842084"/>
            <a:ext cx="660132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4098" name="Picture 2" descr="https://jewishvisual.com/wp-content/uploads/2016/07/boy-aski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246206"/>
            <a:ext cx="2159836" cy="25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852737" y="1708484"/>
            <a:ext cx="1347537" cy="745958"/>
          </a:xfrm>
          <a:prstGeom prst="wedgeRoundRectCallout">
            <a:avLst>
              <a:gd name="adj1" fmla="val -82143"/>
              <a:gd name="adj2" fmla="val -9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.…..?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2" y="216568"/>
            <a:ext cx="89354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will/ I/ to / festival./ a / go/ flower/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706" y="3978442"/>
            <a:ext cx="69542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I will go to a flower festival.</a:t>
            </a:r>
          </a:p>
        </p:txBody>
      </p:sp>
      <p:pic>
        <p:nvPicPr>
          <p:cNvPr id="3074" name="Picture 2" descr="https://www.saigontourist.net/uploads/destination/an-pham/Website%20content/L%E1%BB%85%20h%E1%BB%99i%20hoa%20Floriade/saigontourist_Floriade-Festival-Canberra_64469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70677"/>
            <a:ext cx="3588585" cy="2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3897109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59" y="110757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3" y="1786408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68" y="239241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3" y="307946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se Spring Rolls - China Sichu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1598091"/>
            <a:ext cx="3124271" cy="3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110" y="425116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m_ke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s_ring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ro_ls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562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345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667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7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hestreet.com/files/tsc/v2008/photos/contrib/uploads/familygrocerysh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781459"/>
            <a:ext cx="4258307" cy="2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d_ the </a:t>
            </a:r>
            <a:r>
              <a:rPr lang="en-US" sz="4800" dirty="0" err="1">
                <a:latin typeface="Comic Sans MS" panose="030F0702030302020204" pitchFamily="66" charset="0"/>
              </a:rPr>
              <a:t>s_op_ing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537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178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50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439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939085"/>
            <a:ext cx="4803010" cy="300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844" y="272716"/>
            <a:ext cx="61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bu</a:t>
            </a:r>
            <a:r>
              <a:rPr lang="en-US" sz="4800" dirty="0">
                <a:latin typeface="Comic Sans MS" panose="030F0702030302020204" pitchFamily="66" charset="0"/>
              </a:rPr>
              <a:t>_ a </a:t>
            </a:r>
            <a:r>
              <a:rPr lang="en-US" sz="4800" dirty="0" err="1">
                <a:latin typeface="Comic Sans MS" panose="030F0702030302020204" pitchFamily="66" charset="0"/>
              </a:rPr>
              <a:t>b_anch</a:t>
            </a:r>
            <a:r>
              <a:rPr lang="en-US" sz="4800" dirty="0"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pe_ch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blo_soms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99" y="283165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30" y="264078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1699" y="99689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239" y="101137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67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g trí nhà cửa đón Tết cần chú trọng không gian nào? | Tin tứ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3" y="1528844"/>
            <a:ext cx="3216443" cy="32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d_co_ate</a:t>
            </a:r>
            <a:r>
              <a:rPr lang="en-US" sz="4800" dirty="0"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latin typeface="Comic Sans MS" panose="030F0702030302020204" pitchFamily="66" charset="0"/>
              </a:rPr>
              <a:t>hou_e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93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65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6" y="45719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1" y="2254360"/>
            <a:ext cx="3486317" cy="2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our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38718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385</Words>
  <Application>Microsoft Office PowerPoint</Application>
  <PresentationFormat>On-screen Show (16:9)</PresentationFormat>
  <Paragraphs>87</Paragraphs>
  <Slides>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Comic Sans MS</vt:lpstr>
      <vt:lpstr>#9Slide06 SVNClementine</vt:lpstr>
      <vt:lpstr>Raleway</vt:lpstr>
      <vt:lpstr>Yeseva One</vt:lpstr>
      <vt:lpstr>Arial</vt:lpstr>
      <vt:lpstr>Times New Roman</vt:lpstr>
      <vt:lpstr>Calibri</vt:lpstr>
      <vt:lpstr>Tết: Vietnamese Lunar New Year by Slidesgo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Administrator</cp:lastModifiedBy>
  <cp:revision>38</cp:revision>
  <dcterms:modified xsi:type="dcterms:W3CDTF">2025-04-03T15:20:10Z</dcterms:modified>
</cp:coreProperties>
</file>