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41"/>
  </p:notesMasterIdLst>
  <p:sldIdLst>
    <p:sldId id="620" r:id="rId3"/>
    <p:sldId id="258" r:id="rId4"/>
    <p:sldId id="311" r:id="rId5"/>
    <p:sldId id="312" r:id="rId6"/>
    <p:sldId id="313" r:id="rId7"/>
    <p:sldId id="314" r:id="rId8"/>
    <p:sldId id="315" r:id="rId9"/>
    <p:sldId id="316" r:id="rId10"/>
    <p:sldId id="263" r:id="rId11"/>
    <p:sldId id="299" r:id="rId12"/>
    <p:sldId id="268" r:id="rId13"/>
    <p:sldId id="300" r:id="rId14"/>
    <p:sldId id="407" r:id="rId15"/>
    <p:sldId id="271" r:id="rId16"/>
    <p:sldId id="301" r:id="rId17"/>
    <p:sldId id="317" r:id="rId18"/>
    <p:sldId id="296" r:id="rId19"/>
    <p:sldId id="307" r:id="rId20"/>
    <p:sldId id="309" r:id="rId21"/>
    <p:sldId id="396" r:id="rId22"/>
    <p:sldId id="397" r:id="rId23"/>
    <p:sldId id="399" r:id="rId24"/>
    <p:sldId id="400" r:id="rId25"/>
    <p:sldId id="401" r:id="rId26"/>
    <p:sldId id="402" r:id="rId27"/>
    <p:sldId id="403" r:id="rId28"/>
    <p:sldId id="404" r:id="rId29"/>
    <p:sldId id="405" r:id="rId30"/>
    <p:sldId id="334" r:id="rId31"/>
    <p:sldId id="353" r:id="rId32"/>
    <p:sldId id="344" r:id="rId33"/>
    <p:sldId id="345" r:id="rId34"/>
    <p:sldId id="343" r:id="rId35"/>
    <p:sldId id="347" r:id="rId36"/>
    <p:sldId id="349" r:id="rId37"/>
    <p:sldId id="354" r:id="rId38"/>
    <p:sldId id="355" r:id="rId39"/>
    <p:sldId id="360" r:id="rId40"/>
  </p:sldIdLst>
  <p:sldSz cx="9144000" cy="5143500" type="screen16x9"/>
  <p:notesSz cx="6858000" cy="9144000"/>
  <p:embeddedFontLst>
    <p:embeddedFont>
      <p:font typeface="Bebas Neue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hewy" panose="020B0604020202020204" charset="0"/>
      <p:regular r:id="rId49"/>
    </p:embeddedFont>
    <p:embeddedFont>
      <p:font typeface="Fredoka One" panose="020B0604020202020204" charset="0"/>
      <p:regular r:id="rId50"/>
    </p:embeddedFont>
    <p:embeddedFont>
      <p:font typeface="Nunito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448"/>
    <a:srgbClr val="FFFCF6"/>
    <a:srgbClr val="1C375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9" autoAdjust="0"/>
    <p:restoredTop sz="94660"/>
  </p:normalViewPr>
  <p:slideViewPr>
    <p:cSldViewPr>
      <p:cViewPr varScale="1">
        <p:scale>
          <a:sx n="148" d="100"/>
          <a:sy n="148" d="100"/>
        </p:scale>
        <p:origin x="10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4T10:57:14.1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4T11:02:35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4T11:03:28.0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4T11:04:13.1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83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7635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61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987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292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5006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600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447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0363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65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5077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5391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072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452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63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00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18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1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88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18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80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77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2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2FC9A94-A9CA-4987-976D-EA6F15377744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  <p:sldLayoutId id="2147483662" r:id="rId11"/>
    <p:sldLayoutId id="2147483670" r:id="rId12"/>
    <p:sldLayoutId id="214748367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4ABE4B1C-0979-A048-A4BF-20F9CF6ECE5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342900">
                <a:buClrTx/>
              </a:pPr>
              <a:t>4/3/2025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E421979E-C472-3E4D-9B82-2AD01BEE427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4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20.png"/><Relationship Id="rId18" Type="http://schemas.openxmlformats.org/officeDocument/2006/relationships/slide" Target="slide21.xml"/><Relationship Id="rId3" Type="http://schemas.openxmlformats.org/officeDocument/2006/relationships/slide" Target="slide28.xml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24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slide" Target="slide22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27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slide" Target="slide25.xml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slide" Target="slide23.xml"/><Relationship Id="rId22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8.xml"/><Relationship Id="rId18" Type="http://schemas.openxmlformats.org/officeDocument/2006/relationships/image" Target="../media/image36.tiff"/><Relationship Id="rId3" Type="http://schemas.openxmlformats.org/officeDocument/2006/relationships/image" Target="../media/image26.jpg"/><Relationship Id="rId7" Type="http://schemas.openxmlformats.org/officeDocument/2006/relationships/slide" Target="slide29.xml"/><Relationship Id="rId12" Type="http://schemas.openxmlformats.org/officeDocument/2006/relationships/image" Target="../media/image33.png"/><Relationship Id="rId17" Type="http://schemas.microsoft.com/office/2007/relationships/hdphoto" Target="../media/hdphoto3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19" Type="http://schemas.openxmlformats.org/officeDocument/2006/relationships/image" Target="../media/image37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18" Type="http://schemas.microsoft.com/office/2007/relationships/hdphoto" Target="../media/hdphoto3.wdp"/><Relationship Id="rId3" Type="http://schemas.openxmlformats.org/officeDocument/2006/relationships/image" Target="../media/image26.jpg"/><Relationship Id="rId7" Type="http://schemas.openxmlformats.org/officeDocument/2006/relationships/slide" Target="slide30.xml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8.xml"/><Relationship Id="rId18" Type="http://schemas.openxmlformats.org/officeDocument/2006/relationships/image" Target="../media/image39.png"/><Relationship Id="rId3" Type="http://schemas.openxmlformats.org/officeDocument/2006/relationships/image" Target="../media/image26.jpg"/><Relationship Id="rId7" Type="http://schemas.openxmlformats.org/officeDocument/2006/relationships/slide" Target="slide31.xml"/><Relationship Id="rId12" Type="http://schemas.openxmlformats.org/officeDocument/2006/relationships/image" Target="../media/image33.png"/><Relationship Id="rId17" Type="http://schemas.microsoft.com/office/2007/relationships/hdphoto" Target="../media/hdphoto3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8.xml"/><Relationship Id="rId18" Type="http://schemas.openxmlformats.org/officeDocument/2006/relationships/image" Target="../media/image40.png"/><Relationship Id="rId3" Type="http://schemas.openxmlformats.org/officeDocument/2006/relationships/image" Target="../media/image26.jpg"/><Relationship Id="rId7" Type="http://schemas.openxmlformats.org/officeDocument/2006/relationships/slide" Target="slide32.xml"/><Relationship Id="rId12" Type="http://schemas.openxmlformats.org/officeDocument/2006/relationships/image" Target="../media/image33.png"/><Relationship Id="rId17" Type="http://schemas.microsoft.com/office/2007/relationships/hdphoto" Target="../media/hdphoto3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8.xml"/><Relationship Id="rId18" Type="http://schemas.openxmlformats.org/officeDocument/2006/relationships/image" Target="../media/image41.jpeg"/><Relationship Id="rId3" Type="http://schemas.openxmlformats.org/officeDocument/2006/relationships/image" Target="../media/image26.jpg"/><Relationship Id="rId7" Type="http://schemas.openxmlformats.org/officeDocument/2006/relationships/slide" Target="slide33.xml"/><Relationship Id="rId12" Type="http://schemas.openxmlformats.org/officeDocument/2006/relationships/image" Target="../media/image33.png"/><Relationship Id="rId17" Type="http://schemas.microsoft.com/office/2007/relationships/hdphoto" Target="../media/hdphoto3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8.xml"/><Relationship Id="rId18" Type="http://schemas.openxmlformats.org/officeDocument/2006/relationships/image" Target="../media/image42.png"/><Relationship Id="rId3" Type="http://schemas.openxmlformats.org/officeDocument/2006/relationships/image" Target="../media/image26.jpg"/><Relationship Id="rId7" Type="http://schemas.openxmlformats.org/officeDocument/2006/relationships/slide" Target="slide34.xml"/><Relationship Id="rId12" Type="http://schemas.openxmlformats.org/officeDocument/2006/relationships/image" Target="../media/image33.png"/><Relationship Id="rId17" Type="http://schemas.microsoft.com/office/2007/relationships/hdphoto" Target="../media/hdphoto3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8.xml"/><Relationship Id="rId18" Type="http://schemas.openxmlformats.org/officeDocument/2006/relationships/image" Target="../media/image43.jpeg"/><Relationship Id="rId3" Type="http://schemas.openxmlformats.org/officeDocument/2006/relationships/image" Target="../media/image26.jpg"/><Relationship Id="rId7" Type="http://schemas.openxmlformats.org/officeDocument/2006/relationships/slide" Target="slide35.xml"/><Relationship Id="rId12" Type="http://schemas.openxmlformats.org/officeDocument/2006/relationships/image" Target="../media/image33.png"/><Relationship Id="rId17" Type="http://schemas.microsoft.com/office/2007/relationships/hdphoto" Target="../media/hdphoto3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8.xml"/><Relationship Id="rId18" Type="http://schemas.openxmlformats.org/officeDocument/2006/relationships/image" Target="../media/image44.png"/><Relationship Id="rId3" Type="http://schemas.openxmlformats.org/officeDocument/2006/relationships/image" Target="../media/image26.jpg"/><Relationship Id="rId7" Type="http://schemas.openxmlformats.org/officeDocument/2006/relationships/slide" Target="slide36.xml"/><Relationship Id="rId12" Type="http://schemas.openxmlformats.org/officeDocument/2006/relationships/image" Target="../media/image33.png"/><Relationship Id="rId17" Type="http://schemas.microsoft.com/office/2007/relationships/hdphoto" Target="../media/hdphoto3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8.xml"/><Relationship Id="rId18" Type="http://schemas.openxmlformats.org/officeDocument/2006/relationships/image" Target="../media/image45.png"/><Relationship Id="rId3" Type="http://schemas.openxmlformats.org/officeDocument/2006/relationships/image" Target="../media/image26.jpg"/><Relationship Id="rId7" Type="http://schemas.openxmlformats.org/officeDocument/2006/relationships/slide" Target="slide37.xml"/><Relationship Id="rId12" Type="http://schemas.openxmlformats.org/officeDocument/2006/relationships/image" Target="../media/image33.png"/><Relationship Id="rId17" Type="http://schemas.microsoft.com/office/2007/relationships/hdphoto" Target="../media/hdphoto3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8.xml"/><Relationship Id="rId18" Type="http://schemas.openxmlformats.org/officeDocument/2006/relationships/image" Target="../media/image46.jpeg"/><Relationship Id="rId3" Type="http://schemas.openxmlformats.org/officeDocument/2006/relationships/image" Target="../media/image26.jpg"/><Relationship Id="rId7" Type="http://schemas.openxmlformats.org/officeDocument/2006/relationships/slide" Target="slide38.xml"/><Relationship Id="rId12" Type="http://schemas.openxmlformats.org/officeDocument/2006/relationships/image" Target="../media/image33.png"/><Relationship Id="rId17" Type="http://schemas.microsoft.com/office/2007/relationships/hdphoto" Target="../media/hdphoto3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mp3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2.mp3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2.mp3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mp3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openxmlformats.org/officeDocument/2006/relationships/slide" Target="slide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mp3"/><Relationship Id="rId13" Type="http://schemas.openxmlformats.org/officeDocument/2006/relationships/image" Target="../media/image54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53.tiff"/><Relationship Id="rId17" Type="http://schemas.microsoft.com/office/2007/relationships/hdphoto" Target="../media/hdphoto4.wdp"/><Relationship Id="rId2" Type="http://schemas.openxmlformats.org/officeDocument/2006/relationships/audio" Target="../media/media4.mp3"/><Relationship Id="rId16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20.xml"/><Relationship Id="rId15" Type="http://schemas.openxmlformats.org/officeDocument/2006/relationships/slide" Target="slide18.xml"/><Relationship Id="rId10" Type="http://schemas.openxmlformats.org/officeDocument/2006/relationships/image" Target="../media/image49.png"/><Relationship Id="rId4" Type="http://schemas.microsoft.com/office/2007/relationships/media" Target="../media/media5.mp3"/><Relationship Id="rId9" Type="http://schemas.openxmlformats.org/officeDocument/2006/relationships/image" Target="../media/image51.png"/><Relationship Id="rId1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2.mp3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2.mp3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5.png"/><Relationship Id="rId12" Type="http://schemas.openxmlformats.org/officeDocument/2006/relationships/slide" Target="slide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mp3"/><Relationship Id="rId11" Type="http://schemas.openxmlformats.org/officeDocument/2006/relationships/image" Target="../media/image52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11" Type="http://schemas.openxmlformats.org/officeDocument/2006/relationships/image" Target="../media/image58.png"/><Relationship Id="rId5" Type="http://schemas.openxmlformats.org/officeDocument/2006/relationships/audio" Target="../media/audio2.mp3"/><Relationship Id="rId15" Type="http://schemas.openxmlformats.org/officeDocument/2006/relationships/image" Target="../media/image47.png"/><Relationship Id="rId10" Type="http://schemas.openxmlformats.org/officeDocument/2006/relationships/image" Target="../media/image57.png"/><Relationship Id="rId4" Type="http://schemas.openxmlformats.org/officeDocument/2006/relationships/audio" Target="../media/audio5.wav"/><Relationship Id="rId9" Type="http://schemas.openxmlformats.org/officeDocument/2006/relationships/image" Target="../media/image28.png"/><Relationship Id="rId14" Type="http://schemas.openxmlformats.org/officeDocument/2006/relationships/slide" Target="slide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4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53.tiff"/><Relationship Id="rId17" Type="http://schemas.microsoft.com/office/2007/relationships/hdphoto" Target="../media/hdphoto4.wdp"/><Relationship Id="rId2" Type="http://schemas.openxmlformats.org/officeDocument/2006/relationships/audio" Target="../media/media4.mp3"/><Relationship Id="rId16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20.xml"/><Relationship Id="rId15" Type="http://schemas.openxmlformats.org/officeDocument/2006/relationships/slide" Target="slide18.xml"/><Relationship Id="rId10" Type="http://schemas.openxmlformats.org/officeDocument/2006/relationships/image" Target="../media/image48.png"/><Relationship Id="rId4" Type="http://schemas.microsoft.com/office/2007/relationships/media" Target="../media/media5.mp3"/><Relationship Id="rId9" Type="http://schemas.openxmlformats.org/officeDocument/2006/relationships/audio" Target="../media/audio2.mp3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1" y="3368235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6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1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30" y="200040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10"/>
            <a:ext cx="7794172" cy="277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13: OUR SPECIAL DAY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3 (1, 2, 3)</a:t>
            </a:r>
          </a:p>
          <a:p>
            <a:pPr algn="ctr">
              <a:lnSpc>
                <a:spcPct val="150000"/>
              </a:lnSpc>
            </a:pP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BA0C6C-84F5-7260-6BA7-521CD43C4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17" y="1657350"/>
            <a:ext cx="8170983" cy="2668914"/>
          </a:xfrm>
          <a:prstGeom prst="rect">
            <a:avLst/>
          </a:prstGeom>
        </p:spPr>
      </p:pic>
      <p:pic>
        <p:nvPicPr>
          <p:cNvPr id="7" name="Track 28">
            <a:hlinkClick r:id="" action="ppaction://media"/>
            <a:extLst>
              <a:ext uri="{FF2B5EF4-FFF2-40B4-BE49-F238E27FC236}">
                <a16:creationId xmlns:a16="http://schemas.microsoft.com/office/drawing/2014/main" id="{9971A1ED-5B96-B8AB-D272-39A64C5E6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350" y="445025"/>
            <a:ext cx="919300" cy="9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0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621404" y="897093"/>
            <a:ext cx="2696071" cy="2455480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D48FAD-C0AC-4A42-81CC-691214F34301}"/>
              </a:ext>
            </a:extLst>
          </p:cNvPr>
          <p:cNvSpPr txBox="1"/>
          <p:nvPr/>
        </p:nvSpPr>
        <p:spPr>
          <a:xfrm>
            <a:off x="603138" y="3566042"/>
            <a:ext cx="6761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 and underline one more stressed word. Then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E0A6-3D29-01FB-85BA-FA21CE02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EA7D4-C8EF-3C17-EB94-8C92B8D75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126"/>
            <a:ext cx="9144000" cy="4385247"/>
          </a:xfrm>
          <a:prstGeom prst="rect">
            <a:avLst/>
          </a:prstGeom>
        </p:spPr>
      </p:pic>
      <p:pic>
        <p:nvPicPr>
          <p:cNvPr id="6" name="Track 29">
            <a:hlinkClick r:id="" action="ppaction://media"/>
            <a:extLst>
              <a:ext uri="{FF2B5EF4-FFF2-40B4-BE49-F238E27FC236}">
                <a16:creationId xmlns:a16="http://schemas.microsoft.com/office/drawing/2014/main" id="{C7480EC9-87A3-F4BA-437B-3A19A0DE2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1428750"/>
            <a:ext cx="644525" cy="6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E0A6-3D29-01FB-85BA-FA21CE02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EA7D4-C8EF-3C17-EB94-8C92B8D75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126"/>
            <a:ext cx="9144000" cy="4385247"/>
          </a:xfrm>
          <a:prstGeom prst="rect">
            <a:avLst/>
          </a:prstGeom>
        </p:spPr>
      </p:pic>
      <p:pic>
        <p:nvPicPr>
          <p:cNvPr id="6" name="Track 29">
            <a:hlinkClick r:id="" action="ppaction://media"/>
            <a:extLst>
              <a:ext uri="{FF2B5EF4-FFF2-40B4-BE49-F238E27FC236}">
                <a16:creationId xmlns:a16="http://schemas.microsoft.com/office/drawing/2014/main" id="{C7480EC9-87A3-F4BA-437B-3A19A0DE2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1428750"/>
            <a:ext cx="644525" cy="64452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0EAF71-B168-47B3-A083-7CB85C75991C}"/>
              </a:ext>
            </a:extLst>
          </p:cNvPr>
          <p:cNvCxnSpPr/>
          <p:nvPr/>
        </p:nvCxnSpPr>
        <p:spPr>
          <a:xfrm>
            <a:off x="4038600" y="2495550"/>
            <a:ext cx="6400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39FC2D-CFAF-4A39-9F2E-9D53D06DAD25}"/>
              </a:ext>
            </a:extLst>
          </p:cNvPr>
          <p:cNvCxnSpPr>
            <a:cxnSpLocks/>
          </p:cNvCxnSpPr>
          <p:nvPr/>
        </p:nvCxnSpPr>
        <p:spPr>
          <a:xfrm>
            <a:off x="1295400" y="3181350"/>
            <a:ext cx="685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A27AB6-EA90-45DC-9B5F-8B7096874D0D}"/>
              </a:ext>
            </a:extLst>
          </p:cNvPr>
          <p:cNvCxnSpPr>
            <a:cxnSpLocks/>
          </p:cNvCxnSpPr>
          <p:nvPr/>
        </p:nvCxnSpPr>
        <p:spPr>
          <a:xfrm>
            <a:off x="3276600" y="3867150"/>
            <a:ext cx="381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DEA25D-22FA-4A9C-AC57-3AB6558F9989}"/>
              </a:ext>
            </a:extLst>
          </p:cNvPr>
          <p:cNvCxnSpPr>
            <a:cxnSpLocks/>
          </p:cNvCxnSpPr>
          <p:nvPr/>
        </p:nvCxnSpPr>
        <p:spPr>
          <a:xfrm>
            <a:off x="4678680" y="4552950"/>
            <a:ext cx="7315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5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3211680" y="2989071"/>
            <a:ext cx="2364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Let’s chant.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5C0E47-7AA5-8BE0-8539-8F83D60AF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-901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2249D8-F8E3-D5DA-6746-AC02D7AF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9" y="54078"/>
            <a:ext cx="7704000" cy="5847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200" dirty="0"/>
              <a:t>Look, name the food and drinks.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1A89796-4C30-31E9-AB19-9B64602FF215}"/>
                  </a:ext>
                </a:extLst>
              </p14:cNvPr>
              <p14:cNvContentPartPr/>
              <p14:nvPr/>
            </p14:nvContentPartPr>
            <p14:xfrm>
              <a:off x="1198059" y="570107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1A89796-4C30-31E9-AB19-9B64602FF2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9419" y="569243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10B2C480-A9C1-EBCC-44B9-E4C3D69C9A8B}"/>
              </a:ext>
            </a:extLst>
          </p:cNvPr>
          <p:cNvSpPr/>
          <p:nvPr/>
        </p:nvSpPr>
        <p:spPr>
          <a:xfrm>
            <a:off x="5638800" y="4552950"/>
            <a:ext cx="13716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EB5DA7-679C-CC87-8B9F-476D95B4E064}"/>
              </a:ext>
            </a:extLst>
          </p:cNvPr>
          <p:cNvSpPr/>
          <p:nvPr/>
        </p:nvSpPr>
        <p:spPr>
          <a:xfrm>
            <a:off x="8153400" y="4171950"/>
            <a:ext cx="956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288BD-3E8B-1190-B1F6-B784CE3531B9}"/>
              </a:ext>
            </a:extLst>
          </p:cNvPr>
          <p:cNvSpPr txBox="1"/>
          <p:nvPr/>
        </p:nvSpPr>
        <p:spPr>
          <a:xfrm>
            <a:off x="6711741" y="3879562"/>
            <a:ext cx="13716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cakes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1F5DD79-F029-66CD-81A3-BEF76DEE0987}"/>
                  </a:ext>
                </a:extLst>
              </p14:cNvPr>
              <p14:cNvContentPartPr/>
              <p14:nvPr/>
            </p14:nvContentPartPr>
            <p14:xfrm>
              <a:off x="1350459" y="5853472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1F5DD79-F029-66CD-81A3-BEF76DEE09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1819" y="584483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78DED126-1AD3-DB95-CAAF-72C755A84D2E}"/>
              </a:ext>
            </a:extLst>
          </p:cNvPr>
          <p:cNvSpPr/>
          <p:nvPr/>
        </p:nvSpPr>
        <p:spPr>
          <a:xfrm>
            <a:off x="3200400" y="4613375"/>
            <a:ext cx="13716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1068E0C-38D2-7191-F2A2-E6433BF939EE}"/>
              </a:ext>
            </a:extLst>
          </p:cNvPr>
          <p:cNvSpPr/>
          <p:nvPr/>
        </p:nvSpPr>
        <p:spPr>
          <a:xfrm>
            <a:off x="7274858" y="4552949"/>
            <a:ext cx="1259541" cy="517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5FFB75-1831-CF92-2594-33CC26742E12}"/>
              </a:ext>
            </a:extLst>
          </p:cNvPr>
          <p:cNvSpPr txBox="1"/>
          <p:nvPr/>
        </p:nvSpPr>
        <p:spPr>
          <a:xfrm>
            <a:off x="3488100" y="3933262"/>
            <a:ext cx="183494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sweets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7BE2395-37A6-C4CE-787E-888BAF37A034}"/>
                  </a:ext>
                </a:extLst>
              </p14:cNvPr>
              <p14:cNvContentPartPr/>
              <p14:nvPr/>
            </p14:nvContentPartPr>
            <p14:xfrm>
              <a:off x="1350459" y="5853472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7BE2395-37A6-C4CE-787E-888BAF37A0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1819" y="584483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id="{64EC86ED-6B93-CE9B-7118-6783D6BA91DD}"/>
              </a:ext>
            </a:extLst>
          </p:cNvPr>
          <p:cNvSpPr/>
          <p:nvPr/>
        </p:nvSpPr>
        <p:spPr>
          <a:xfrm>
            <a:off x="6172200" y="3606655"/>
            <a:ext cx="984458" cy="9462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CC3289-FB00-7282-B42C-053F9D7227F2}"/>
              </a:ext>
            </a:extLst>
          </p:cNvPr>
          <p:cNvSpPr txBox="1"/>
          <p:nvPr/>
        </p:nvSpPr>
        <p:spPr>
          <a:xfrm>
            <a:off x="6025941" y="2881893"/>
            <a:ext cx="13716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water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81614D9-0FBA-71F7-F9FE-1F1771BA13B7}"/>
                  </a:ext>
                </a:extLst>
              </p14:cNvPr>
              <p14:cNvContentPartPr/>
              <p14:nvPr/>
            </p14:nvContentPartPr>
            <p14:xfrm>
              <a:off x="-721800" y="3815463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81614D9-0FBA-71F7-F9FE-1F1771BA13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30440" y="380682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964D1593-5A10-B81C-2C38-5B109D00C3F8}"/>
              </a:ext>
            </a:extLst>
          </p:cNvPr>
          <p:cNvSpPr/>
          <p:nvPr/>
        </p:nvSpPr>
        <p:spPr>
          <a:xfrm>
            <a:off x="4419600" y="4489418"/>
            <a:ext cx="755858" cy="654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D2DB418-9147-45CC-7932-1BA7C342C8F7}"/>
              </a:ext>
            </a:extLst>
          </p:cNvPr>
          <p:cNvSpPr/>
          <p:nvPr/>
        </p:nvSpPr>
        <p:spPr>
          <a:xfrm>
            <a:off x="5492541" y="3933822"/>
            <a:ext cx="679659" cy="695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AEC5CD-6BC5-3E49-C349-C47FBCE5BF55}"/>
              </a:ext>
            </a:extLst>
          </p:cNvPr>
          <p:cNvSpPr txBox="1"/>
          <p:nvPr/>
        </p:nvSpPr>
        <p:spPr>
          <a:xfrm>
            <a:off x="3839382" y="3219879"/>
            <a:ext cx="191985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milk tea</a:t>
            </a:r>
            <a:endParaRPr lang="en-US" sz="32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2EF0AB7-34D1-1B62-CE8B-BFFFAD68F389}"/>
              </a:ext>
            </a:extLst>
          </p:cNvPr>
          <p:cNvSpPr/>
          <p:nvPr/>
        </p:nvSpPr>
        <p:spPr>
          <a:xfrm>
            <a:off x="7121629" y="3918048"/>
            <a:ext cx="679659" cy="695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A642433-6ADE-FFEF-452A-D04C4BD1F706}"/>
              </a:ext>
            </a:extLst>
          </p:cNvPr>
          <p:cNvSpPr/>
          <p:nvPr/>
        </p:nvSpPr>
        <p:spPr>
          <a:xfrm>
            <a:off x="3587541" y="4010992"/>
            <a:ext cx="679659" cy="695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8" grpId="0" animBg="1"/>
      <p:bldP spid="28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D63B-761B-11B6-3FD9-91F3E6C89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1950"/>
            <a:ext cx="3090000" cy="572700"/>
          </a:xfrm>
        </p:spPr>
        <p:txBody>
          <a:bodyPr/>
          <a:lstStyle/>
          <a:p>
            <a:r>
              <a:rPr lang="en-US" dirty="0"/>
              <a:t>Let’s chant.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9533D5-DA3F-404D-5965-CAB12F563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0"/>
            <a:ext cx="5407474" cy="5143500"/>
          </a:xfrm>
          <a:prstGeom prst="rect">
            <a:avLst/>
          </a:prstGeom>
        </p:spPr>
      </p:pic>
      <p:pic>
        <p:nvPicPr>
          <p:cNvPr id="5" name="Track 30">
            <a:hlinkClick r:id="" action="ppaction://media"/>
            <a:extLst>
              <a:ext uri="{FF2B5EF4-FFF2-40B4-BE49-F238E27FC236}">
                <a16:creationId xmlns:a16="http://schemas.microsoft.com/office/drawing/2014/main" id="{AE11551E-B06C-B164-1522-13EF7EED1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352550"/>
            <a:ext cx="836225" cy="83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7C448"/>
                </a:solidFill>
              </a:rPr>
              <a:t>Fun Corner</a:t>
            </a:r>
            <a:endParaRPr sz="500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E5AE73-F9D5-47D8-B3E3-E1514C3F7B16}"/>
              </a:ext>
            </a:extLst>
          </p:cNvPr>
          <p:cNvSpPr txBox="1"/>
          <p:nvPr/>
        </p:nvSpPr>
        <p:spPr>
          <a:xfrm>
            <a:off x="301405" y="3568574"/>
            <a:ext cx="4818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C3751"/>
                </a:solidFill>
                <a:latin typeface="Nunito" pitchFamily="2" charset="0"/>
              </a:rPr>
              <a:t>Play the game: Food </a:t>
            </a:r>
            <a:r>
              <a:rPr lang="en-US" sz="2400" b="1">
                <a:solidFill>
                  <a:srgbClr val="1C3751"/>
                </a:solidFill>
                <a:latin typeface="Nunito" pitchFamily="2" charset="0"/>
              </a:rPr>
              <a:t>party game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J">
            <a:hlinkClick r:id="rId3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2C928959-1F0B-D44B-83D0-61D400A4E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627" y="2674589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I">
            <a:hlinkClick r:id="rId6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DCE17162-5DD1-4C4E-AECB-4C2F9B742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0452" y="271914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H">
            <a:hlinkClick r:id="rId8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F0DCD6D9-210B-764C-A0ED-75473CE6FA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7277" y="271914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">
            <a:hlinkClick r:id="rId10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FB7326DE-D7F1-354B-9C6A-47DD9CF2FF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4102" y="271914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F">
            <a:hlinkClick r:id="rId12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D6FC0B86-1425-AC4C-B82F-ED9462E267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927" y="271914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E">
            <a:hlinkClick r:id="rId14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4262F4CB-C08F-CD4A-A8EF-1EDA47EF54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48543" y="30463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D">
            <a:hlinkClick r:id="rId16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3120756E-A3A2-9148-B6CB-6ABCF7EF11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31686" y="29288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C">
            <a:hlinkClick r:id="rId18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486CB3F4-AC44-3747-8809-C2F4956FB57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14830" y="30463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B">
            <a:hlinkClick r:id="rId20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E3E07728-D57A-3240-B3C5-C56FD5DACA6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44102" y="29288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A">
            <a:hlinkClick r:id="rId22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FAF8C448-703C-2E49-AECD-E9F103A656A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0927" y="29288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9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794056" y="251993"/>
            <a:ext cx="6664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we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cakes.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20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E1119C2-138D-D049-BF5C-CD8A993626A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76049" y="2128235"/>
            <a:ext cx="2287725" cy="13990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/>
          <a:srcRect/>
          <a:stretch/>
        </p:blipFill>
        <p:spPr bwMode="auto">
          <a:xfrm>
            <a:off x="2581693" y="1631308"/>
            <a:ext cx="3588889" cy="23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21E790B-3F0C-47DE-9AA8-98A705433FC9}"/>
              </a:ext>
            </a:extLst>
          </p:cNvPr>
          <p:cNvSpPr txBox="1"/>
          <p:nvPr/>
        </p:nvSpPr>
        <p:spPr>
          <a:xfrm>
            <a:off x="4340374" y="3453857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C3751"/>
                </a:solidFill>
                <a:latin typeface="Nunito" pitchFamily="2" charset="0"/>
              </a:rPr>
              <a:t>Guess the food and drinks.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886731" y="201448"/>
            <a:ext cx="666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we have at the party?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pizza.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clipartlord.com/wp-content/uploads/2014/05/pizza1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542027">
            <a:off x="2708700" y="1739092"/>
            <a:ext cx="2992804" cy="2083741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26" name="Hamburglar" descr="More VOMIT - KENYONB">
              <a:hlinkClick r:id="rId14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Ronald" descr="Mcdonalds PNG Transparent Images | PNG All">
              <a:hlinkClick r:id="rId14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52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886731" y="144934"/>
            <a:ext cx="666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we have at the party?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fish.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32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81A7C00-5BB5-5462-46CC-A237D7DB66D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449" b="20587"/>
          <a:stretch/>
        </p:blipFill>
        <p:spPr>
          <a:xfrm>
            <a:off x="2596400" y="1853674"/>
            <a:ext cx="3556589" cy="17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1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944600" y="207458"/>
            <a:ext cx="6664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drinks will you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apple juice.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34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4366478-7C8A-1DD6-C132-C2033148AA6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53" t="2530" r="22275"/>
          <a:stretch/>
        </p:blipFill>
        <p:spPr>
          <a:xfrm>
            <a:off x="3659478" y="1472591"/>
            <a:ext cx="1346439" cy="262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913224" y="225157"/>
            <a:ext cx="666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drinks will you have at the party?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water.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2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Can You Die From Drinking Too Much Water?">
            <a:extLst>
              <a:ext uri="{FF2B5EF4-FFF2-40B4-BE49-F238E27FC236}">
                <a16:creationId xmlns:a16="http://schemas.microsoft.com/office/drawing/2014/main" id="{2D0BBA1D-E6B0-7823-8ED9-917AD204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6" y="1722916"/>
            <a:ext cx="3945194" cy="22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742934" y="173447"/>
            <a:ext cx="666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you have at the party?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chicken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 and rice.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C96CC0D-0884-9C2E-A60D-96CB7F749C9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9130" b="17552"/>
          <a:stretch/>
        </p:blipFill>
        <p:spPr>
          <a:xfrm>
            <a:off x="2451123" y="1778701"/>
            <a:ext cx="3906818" cy="208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1002829" y="254727"/>
            <a:ext cx="6275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we have at the party?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vegetables.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6" name="Picture 2" descr="Steamed Vegetables with Chile-Lime Butter Recipe - BettyCrocker.com">
            <a:extLst>
              <a:ext uri="{FF2B5EF4-FFF2-40B4-BE49-F238E27FC236}">
                <a16:creationId xmlns:a16="http://schemas.microsoft.com/office/drawing/2014/main" id="{EF3ECA80-2A1E-DEF7-35D3-645976FC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30" y="1717962"/>
            <a:ext cx="3732282" cy="209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7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1002829" y="254727"/>
            <a:ext cx="6363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drinks will we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We’ll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 have milk tea.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0FAB2C-7464-69A5-AD20-BA2D86C0E8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8075" y="1806230"/>
            <a:ext cx="2343150" cy="212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1002829" y="254727"/>
            <a:ext cx="6363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ewy" panose="020B0604020202020204" charset="0"/>
              </a:rPr>
              <a:t>What food will we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We’ll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 have chips.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07CDBC2-ED42-99CF-6E04-6BCED76D7D6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8964" t="2627" b="3962"/>
          <a:stretch/>
        </p:blipFill>
        <p:spPr>
          <a:xfrm>
            <a:off x="2654777" y="1679229"/>
            <a:ext cx="3609335" cy="23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1002829" y="254727"/>
            <a:ext cx="6363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drinks will we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lemonade.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Picture 2" descr="How to Make the BEST Lemonade | foodiecrush.com">
            <a:extLst>
              <a:ext uri="{FF2B5EF4-FFF2-40B4-BE49-F238E27FC236}">
                <a16:creationId xmlns:a16="http://schemas.microsoft.com/office/drawing/2014/main" id="{A9F8D11C-3885-12DD-29AD-66F2AF07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39" y="1729052"/>
            <a:ext cx="1524222" cy="22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7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a burger!</a:t>
            </a:r>
          </a:p>
        </p:txBody>
      </p:sp>
      <p:pic>
        <p:nvPicPr>
          <p:cNvPr id="1026" name="Ronald" descr="Ronald McDonald McChicken McDonald's McDonaldland Cartoon, PNG, 368x764px,  Ronald Mcdonald, Art, Birthday, Cartoon, Clown Download Free">
            <a:hlinkClick r:id="rId4" action="ppaction://hlinksldjump"/>
            <a:extLst>
              <a:ext uri="{FF2B5EF4-FFF2-40B4-BE49-F238E27FC236}">
                <a16:creationId xmlns:a16="http://schemas.microsoft.com/office/drawing/2014/main" id="{C00F89AB-B93F-E04B-8A56-AA3BB0F6E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718F23-C8C1-A44E-8D22-E1BBBEBF8E74}"/>
              </a:ext>
            </a:extLst>
          </p:cNvPr>
          <p:cNvSpPr txBox="1"/>
          <p:nvPr/>
        </p:nvSpPr>
        <p:spPr>
          <a:xfrm>
            <a:off x="12527280" y="3592286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75200" y="762352"/>
            <a:ext cx="2793600" cy="247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ke PNG Transparent Images Free Download - Pngfre">
            <a:extLst>
              <a:ext uri="{FF2B5EF4-FFF2-40B4-BE49-F238E27FC236}">
                <a16:creationId xmlns:a16="http://schemas.microsoft.com/office/drawing/2014/main" id="{C5399105-D93F-27D7-48EC-0A0C28A0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82942"/>
            <a:ext cx="5680670" cy="386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48342-7700-80C2-93FB-513C3042DDF7}"/>
              </a:ext>
            </a:extLst>
          </p:cNvPr>
          <p:cNvSpPr/>
          <p:nvPr/>
        </p:nvSpPr>
        <p:spPr>
          <a:xfrm>
            <a:off x="2825258" y="-33366"/>
            <a:ext cx="3078560" cy="176533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7ED53A05-3A6E-A3BB-9670-7E267C9BD17F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cake</a:t>
            </a:r>
          </a:p>
        </p:txBody>
      </p:sp>
    </p:spTree>
    <p:extLst>
      <p:ext uri="{BB962C8B-B14F-4D97-AF65-F5344CB8AC3E}">
        <p14:creationId xmlns:p14="http://schemas.microsoft.com/office/powerpoint/2010/main" val="175133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4 burgers!</a:t>
            </a:r>
          </a:p>
        </p:txBody>
      </p:sp>
      <p:pic>
        <p:nvPicPr>
          <p:cNvPr id="10" name="Ronald" descr="Ronald McDonald McChicken McDonald's McDonaldland Cartoon, PNG, 368x764px,  Ronald Mcdonald, Art, Birthday, Cartoon, Clown Download Free">
            <a:hlinkClick r:id="rId3" action="ppaction://hlinksldjump"/>
            <a:extLst>
              <a:ext uri="{FF2B5EF4-FFF2-40B4-BE49-F238E27FC236}">
                <a16:creationId xmlns:a16="http://schemas.microsoft.com/office/drawing/2014/main" id="{D8B143EC-4E7C-8A49-8F2D-7A8715302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260000" y="428723"/>
            <a:ext cx="1712000" cy="15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868481" y="1569120"/>
            <a:ext cx="1712000" cy="15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4580481" y="428723"/>
            <a:ext cx="1712000" cy="15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292481" y="1569120"/>
            <a:ext cx="1712000" cy="15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3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2 burgers!</a:t>
            </a:r>
          </a:p>
        </p:txBody>
      </p:sp>
      <p:pic>
        <p:nvPicPr>
          <p:cNvPr id="7" name="Ronald" descr="Ronald McDonald McChicken McDonald's McDonaldland Cartoon, PNG, 368x764px,  Ronald Mcdonald, Art, Birthday, Cartoon, Clown Download Free">
            <a:hlinkClick r:id="rId3" action="ppaction://hlinksldjump"/>
            <a:extLst>
              <a:ext uri="{FF2B5EF4-FFF2-40B4-BE49-F238E27FC236}">
                <a16:creationId xmlns:a16="http://schemas.microsoft.com/office/drawing/2014/main" id="{7A9A6352-A6C3-3C43-BB7F-8E34B8F4F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mburger 1">
            <a:extLst>
              <a:ext uri="{FF2B5EF4-FFF2-40B4-BE49-F238E27FC236}">
                <a16:creationId xmlns:a16="http://schemas.microsoft.com/office/drawing/2014/main" id="{E2180E64-F895-CEC9-B9D9-B4EE9A469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286000" y="674722"/>
            <a:ext cx="2173147" cy="19093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amburger 1">
            <a:extLst>
              <a:ext uri="{FF2B5EF4-FFF2-40B4-BE49-F238E27FC236}">
                <a16:creationId xmlns:a16="http://schemas.microsoft.com/office/drawing/2014/main" id="{52E64DB2-6109-0810-04E5-594DA0B23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4724400" y="539602"/>
            <a:ext cx="2173147" cy="19093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5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6 burgers!</a:t>
            </a:r>
          </a:p>
        </p:txBody>
      </p:sp>
      <p:pic>
        <p:nvPicPr>
          <p:cNvPr id="12" name="Ronald" descr="Ronald McDonald McChicken McDonald's McDonaldland Cartoon, PNG, 368x764px,  Ronald Mcdonald, Art, Birthday, Cartoon, Clown Download Free">
            <a:hlinkClick r:id="rId4" action="ppaction://hlinksldjump"/>
            <a:extLst>
              <a:ext uri="{FF2B5EF4-FFF2-40B4-BE49-F238E27FC236}">
                <a16:creationId xmlns:a16="http://schemas.microsoft.com/office/drawing/2014/main" id="{AAE940F2-70C6-7745-8236-18F775786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1569599" y="632082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2388111" y="1816583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3329023" y="654542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4179307" y="1882632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5088447" y="730567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6324600" y="1882632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0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amburger 7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431FD1D-3830-A84E-8D5E-48CD43BD7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18" y="35759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amburger 6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3AE24063-A665-1346-9672-5DAD684A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72" y="35759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amburger 5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6ED7F6F9-2A17-C24F-951B-0AC915A36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044" y="1784714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amburger 4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0FA7E0C0-0DA8-574E-8C1F-F0E9710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89" y="1748790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Hamburger 3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18" y="1748790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amburger 2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25" y="35759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 1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838456" y="357596"/>
            <a:ext cx="1873317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7 hamburgers!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E13E4D-2BFD-B349-B9CC-CDEDA6B1191F}"/>
              </a:ext>
            </a:extLst>
          </p:cNvPr>
          <p:cNvSpPr/>
          <p:nvPr/>
        </p:nvSpPr>
        <p:spPr>
          <a:xfrm>
            <a:off x="1906246" y="3641823"/>
            <a:ext cx="5331511" cy="848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a hamburger!</a:t>
            </a:r>
          </a:p>
        </p:txBody>
      </p:sp>
      <p:pic>
        <p:nvPicPr>
          <p:cNvPr id="8" name="Hahaha SFX" descr="Hahaha SFX">
            <a:hlinkClick r:id="" action="ppaction://media"/>
            <a:extLst>
              <a:ext uri="{FF2B5EF4-FFF2-40B4-BE49-F238E27FC236}">
                <a16:creationId xmlns:a16="http://schemas.microsoft.com/office/drawing/2014/main" id="{718D26D2-23D3-C644-91AF-23533635F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-2325757"/>
            <a:ext cx="731520" cy="731520"/>
          </a:xfrm>
          <a:prstGeom prst="rect">
            <a:avLst/>
          </a:prstGeom>
        </p:spPr>
      </p:pic>
      <p:pic>
        <p:nvPicPr>
          <p:cNvPr id="2" name="Hand">
            <a:extLst>
              <a:ext uri="{FF2B5EF4-FFF2-40B4-BE49-F238E27FC236}">
                <a16:creationId xmlns:a16="http://schemas.microsoft.com/office/drawing/2014/main" id="{552DF4A0-FC4C-554A-8486-1F168E71F4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71" t="24074" b="4497"/>
          <a:stretch/>
        </p:blipFill>
        <p:spPr>
          <a:xfrm>
            <a:off x="4137407" y="541328"/>
            <a:ext cx="5025651" cy="288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Hamburglar">
            <a:extLst>
              <a:ext uri="{FF2B5EF4-FFF2-40B4-BE49-F238E27FC236}">
                <a16:creationId xmlns:a16="http://schemas.microsoft.com/office/drawing/2014/main" id="{C19C4E68-D0B7-DB45-A770-F1EC1B5693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6250" y1="27000" x2="26250" y2="36000"/>
                        <a14:foregroundMark x1="26250" y1="36000" x2="30875" y2="41667"/>
                        <a14:foregroundMark x1="30875" y1="41667" x2="37250" y2="44333"/>
                        <a14:foregroundMark x1="37250" y1="44333" x2="39375" y2="52333"/>
                        <a14:foregroundMark x1="39375" y1="52333" x2="39125" y2="54833"/>
                        <a14:foregroundMark x1="36000" y1="51667" x2="40250" y2="58833"/>
                        <a14:foregroundMark x1="40250" y1="58833" x2="42125" y2="60333"/>
                        <a14:foregroundMark x1="52000" y1="52167" x2="50750" y2="61833"/>
                        <a14:foregroundMark x1="50750" y1="61833" x2="47250" y2="70000"/>
                        <a14:foregroundMark x1="47250" y1="70000" x2="46250" y2="76833"/>
                        <a14:foregroundMark x1="53125" y1="77833" x2="46750" y2="77667"/>
                        <a14:foregroundMark x1="46750" y1="77667" x2="40500" y2="66667"/>
                        <a14:foregroundMark x1="40125" y1="44833" x2="40125" y2="44833"/>
                        <a14:foregroundMark x1="27625" y1="28667" x2="27625" y2="28667"/>
                        <a14:foregroundMark x1="27000" y1="27833" x2="27375" y2="26500"/>
                        <a14:foregroundMark x1="32250" y1="62167" x2="25750" y2="66833"/>
                        <a14:foregroundMark x1="25750" y1="66833" x2="24875" y2="76333"/>
                        <a14:foregroundMark x1="26375" y1="59833" x2="33125" y2="62167"/>
                      </a14:backgroundRemoval>
                    </a14:imgEffect>
                  </a14:imgLayer>
                </a14:imgProps>
              </a:ext>
            </a:extLst>
          </a:blip>
          <a:srcRect l="14787" t="7345" r="10354" b="8196"/>
          <a:stretch/>
        </p:blipFill>
        <p:spPr>
          <a:xfrm>
            <a:off x="9157858" y="811202"/>
            <a:ext cx="3209457" cy="271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ww SFX" descr="Aww SFX">
            <a:hlinkClick r:id="" action="ppaction://media"/>
            <a:extLst>
              <a:ext uri="{FF2B5EF4-FFF2-40B4-BE49-F238E27FC236}">
                <a16:creationId xmlns:a16="http://schemas.microsoft.com/office/drawing/2014/main" id="{0DAB55F5-0509-CD4F-93B4-ACAED50BB7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95.60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083" y="-4044516"/>
            <a:ext cx="731520" cy="731520"/>
          </a:xfrm>
          <a:prstGeom prst="rect">
            <a:avLst/>
          </a:prstGeom>
        </p:spPr>
      </p:pic>
      <p:pic>
        <p:nvPicPr>
          <p:cNvPr id="16" name="Ronald" descr="Ronald McDonald McChicken McDonald's McDonaldland Cartoon, PNG, 368x764px,  Ronald Mcdonald, Art, Birthday, Cartoon, Clown Download Free">
            <a:hlinkClick r:id="rId15" action="ppaction://hlinksldjump"/>
            <a:extLst>
              <a:ext uri="{FF2B5EF4-FFF2-40B4-BE49-F238E27FC236}">
                <a16:creationId xmlns:a16="http://schemas.microsoft.com/office/drawing/2014/main" id="{13BAAA02-5980-A244-AAB0-E64417EA1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2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78 0.02166 L -0.08178 0.02166 C -0.15296 0.03416 -0.10678 0.02666 -0.27032 0.02666 C -0.27691 0.02666 -0.28351 0.025 -0.29011 0.02416 C -0.30382 0.03139 -0.28247 0.02083 -0.31303 0.02944 C -0.3165 0.03027 -0.32292 0.03472 -0.32292 0.03472 L -0.33108 0.04777 C -0.33212 0.04944 -0.33282 0.05222 -0.33438 0.05305 L -0.33924 0.05555 C -0.33994 0.05555 -0.36476 0.0575 -0.37362 0.05027 C -0.37553 0.04889 -0.37674 0.04639 -0.37865 0.045 C -0.38178 0.04277 -0.38837 0.04 -0.38837 0.04 C -0.40122 0.04389 -0.404 0.04611 -0.42119 0.04 C -0.42344 0.03916 -0.42448 0.03472 -0.42622 0.03194 C -0.42674 0.02055 -0.42344 0.00694 -0.42778 -0.00195 C -0.43125 -0.00889 -0.43872 -0.00334 -0.4441 -0.00473 C -0.44584 -0.005 -0.4474 -0.00667 -0.44914 -0.00723 C -0.45174 -0.00834 -0.45452 -0.00889 -0.4573 -0.01 C -0.46598 -0.00889 -0.47483 -0.00945 -0.48351 -0.00723 C -0.48664 -0.00639 -0.48941 0.00027 -0.49167 0.00333 C -0.49323 0.00527 -0.49514 0.00639 -0.49671 0.00833 C -0.51198 0.02889 -0.48646 0.00027 -0.51146 0.02666 C -0.51303 0.02861 -0.51441 0.03111 -0.51632 0.03194 C -0.53282 0.04083 -0.50712 0.0275 -0.52778 0.03722 C -0.53108 0.03889 -0.53421 0.04111 -0.53768 0.0425 L -0.5573 0.05027 C -0.55955 0.05111 -0.56164 0.05194 -0.56389 0.05305 C -0.56546 0.05389 -0.56702 0.055 -0.56875 0.05555 C -0.57605 0.05861 -0.57969 0.05777 -0.58681 0.06333 C -0.59202 0.0675 -0.59931 0.07277 -0.60313 0.07916 C -0.60747 0.08611 -0.61094 0.09305 -0.61632 0.0975 C -0.61789 0.09889 -0.61962 0.09916 -0.62119 0.10027 C -0.62431 0.09916 -0.63091 0.0975 -0.63438 0.095 C -0.63612 0.09361 -0.63768 0.09139 -0.63924 0.08972 C -0.64671 0.07194 -0.63889 0.08611 -0.66216 0.07916 C -0.66459 0.07833 -0.6665 0.07555 -0.66875 0.07389 C -0.67032 0.07277 -0.67205 0.07222 -0.67362 0.07139 C -0.67535 0.06944 -0.67674 0.0675 -0.67865 0.06611 C -0.68178 0.06389 -0.68559 0.06389 -0.68837 0.06083 C -0.69011 0.05916 -0.6915 0.05694 -0.69341 0.05555 C -0.69653 0.05333 -0.69983 0.05166 -0.70313 0.05027 C -0.70764 0.04861 -0.71181 0.04583 -0.71632 0.045 C -0.73664 0.04194 -0.72726 0.04361 -0.7441 0.04 C -0.74948 0.03722 -0.74983 0.03861 -0.75244 0.02944 C -0.7533 0.02611 -0.75209 0.02083 -0.754 0.01889 C -0.7573 0.01555 -0.76164 0.01722 -0.76546 0.01639 C -0.7908 0.00277 -0.76459 0.01833 -0.78021 0.00583 C -0.78178 0.00472 -0.78351 0.00389 -0.78525 0.00333 C -0.79202 3.33333E-6 -0.79375 3.33333E-6 -0.80157 -0.00195 C -0.82882 3.33333E-6 -0.83507 0.00277 -0.85903 -0.00195 C -0.86059 -0.0025 -0.86216 -0.00389 -0.86389 -0.00473 C -0.86667 -0.00389 -0.86928 -0.0025 -0.87205 -0.00195 C -0.88629 0.00027 -0.91476 0.00333 -0.91476 0.00333 C -0.93594 0.01 -0.92553 0.0075 -0.94584 0.01111 C -0.95625 0.01027 -0.96667 0.01 -0.97691 0.00833 C -0.97865 0.00833 -0.98039 0.00722 -0.98195 0.00583 C -0.98316 0.00444 -0.98421 0.0025 -0.98525 0.00055 C -0.98646 -0.00195 -0.98681 -0.00556 -0.98855 -0.00723 C -0.99132 -0.01028 -0.99827 -0.0125 -0.99827 -0.0125 C -0.99931 -0.01417 -1 -0.0175 -1.00157 -0.01778 C -1.00678 -0.01889 -1.01007 -0.01389 -1.01476 -0.0125 C -1.0191 -0.01111 -1.02344 -0.01028 -1.02778 -0.01 C -1.04202 -0.00861 -1.05625 -0.00806 -1.07049 -0.00723 C -1.08282 -0.00056 -1.06754 -0.00945 -1.08021 0.00055 C -1.09393 0.01139 -1.07605 -0.00667 -1.09011 0.00833 C -1.09115 0.01111 -1.09219 0.01389 -1.09341 0.01639 C -1.09688 0.02333 -1.10209 0.02722 -1.10643 0.03194 L -1.11146 0.03722 C -1.1191 0.03639 -1.12691 0.03694 -1.13438 0.03472 C -1.13855 0.03333 -1.1382 0.02222 -1.13924 0.01889 C -1.13994 0.01666 -1.1415 0.01555 -1.14254 0.01361 C -1.14428 0.01444 -1.14584 0.01555 -1.1474 0.01639 C -1.17396 0.02833 -1.18872 0.01777 -1.22605 0.01639 C -1.22813 0.01555 -1.23039 0.01416 -1.23264 0.01361 C -1.25296 0.00861 -1.24132 0.01416 -1.25226 0.00833 C -1.2533 0.00583 -1.254 0.0025 -1.25556 0.00055 C -1.25695 -0.00111 -1.25869 -0.00195 -1.26042 -0.00195 C -1.27796 -0.00195 -1.29549 -0.00028 -1.31285 0.00055 C -1.32535 0.00444 -1.32744 0.00583 -1.3441 0.00583 C -1.35 0.00583 -1.35625 0.00277 -1.36216 0.00055 C -1.36441 0.00083 -1.38507 -0.00084 -1.39323 0.00583 C -1.39497 0.00722 -1.39653 0.00944 -1.3981 0.01111 C -1.40417 0.00777 -1.40157 0.00972 -1.40643 0.00583 L -1.40313 0.00583 L -1.39983 0.00333 " pathEditMode="fixed" ptsTypes="AAAAAAAAAAAAAAAAAAAAAAAAAAAAAAAAAAAA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3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4578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6402"/>
                            </p:stCondLst>
                            <p:childTnLst>
                              <p:par>
                                <p:cTn id="19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4 hamburgers!</a:t>
            </a:r>
          </a:p>
        </p:txBody>
      </p:sp>
      <p:pic>
        <p:nvPicPr>
          <p:cNvPr id="10" name="Ronald" descr="Ronald McDonald McChicken McDonald's McDonaldland Cartoon, PNG, 368x764px,  Ronald Mcdonald, Art, Birthday, Cartoon, Clown Download Free">
            <a:hlinkClick r:id="rId3" action="ppaction://hlinksldjump"/>
            <a:extLst>
              <a:ext uri="{FF2B5EF4-FFF2-40B4-BE49-F238E27FC236}">
                <a16:creationId xmlns:a16="http://schemas.microsoft.com/office/drawing/2014/main" id="{A33DFC53-0631-4D46-959A-AECEF0D05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36410" y="294610"/>
            <a:ext cx="2134121" cy="18904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17597" y="1396148"/>
            <a:ext cx="2134121" cy="18904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57529" y="189656"/>
            <a:ext cx="2134121" cy="18904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38716" y="1352550"/>
            <a:ext cx="2134121" cy="18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3 burgers!</a:t>
            </a:r>
          </a:p>
        </p:txBody>
      </p:sp>
      <p:pic>
        <p:nvPicPr>
          <p:cNvPr id="7" name="Ronald" descr="Ronald McDonald McChicken McDonald's McDonaldland Cartoon, PNG, 368x764px,  Ronald Mcdonald, Art, Birthday, Cartoon, Clown Download Free">
            <a:hlinkClick r:id="rId3" action="ppaction://hlinksldjump"/>
            <a:extLst>
              <a:ext uri="{FF2B5EF4-FFF2-40B4-BE49-F238E27FC236}">
                <a16:creationId xmlns:a16="http://schemas.microsoft.com/office/drawing/2014/main" id="{4253E5F9-452D-1F46-9B8C-557515399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984260" y="153054"/>
            <a:ext cx="2680539" cy="23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788699" y="971550"/>
            <a:ext cx="2680539" cy="23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286929" y="361950"/>
            <a:ext cx="2680539" cy="23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9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amburger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7095" y="927334"/>
            <a:ext cx="1767705" cy="23106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24261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3 melons!</a:t>
            </a:r>
          </a:p>
        </p:txBody>
      </p:sp>
      <p:pic>
        <p:nvPicPr>
          <p:cNvPr id="4" name="Hamburger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6776" y="167952"/>
            <a:ext cx="1638064" cy="21411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2113" y="291126"/>
            <a:ext cx="1669998" cy="21829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nd">
            <a:extLst>
              <a:ext uri="{FF2B5EF4-FFF2-40B4-BE49-F238E27FC236}">
                <a16:creationId xmlns:a16="http://schemas.microsoft.com/office/drawing/2014/main" id="{552DF4A0-FC4C-554A-8486-1F168E71F4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971" t="24074" b="4497"/>
          <a:stretch/>
        </p:blipFill>
        <p:spPr>
          <a:xfrm>
            <a:off x="3991544" y="642465"/>
            <a:ext cx="5025651" cy="288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E13E4D-2BFD-B349-B9CC-CDEDA6B1191F}"/>
              </a:ext>
            </a:extLst>
          </p:cNvPr>
          <p:cNvSpPr/>
          <p:nvPr/>
        </p:nvSpPr>
        <p:spPr>
          <a:xfrm>
            <a:off x="1959430" y="3651476"/>
            <a:ext cx="5331511" cy="848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2 melons!</a:t>
            </a:r>
          </a:p>
        </p:txBody>
      </p:sp>
      <p:pic>
        <p:nvPicPr>
          <p:cNvPr id="7" name="Hamburglar">
            <a:extLst>
              <a:ext uri="{FF2B5EF4-FFF2-40B4-BE49-F238E27FC236}">
                <a16:creationId xmlns:a16="http://schemas.microsoft.com/office/drawing/2014/main" id="{C19C4E68-D0B7-DB45-A770-F1EC1B5693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250" y1="27000" x2="26250" y2="36000"/>
                        <a14:foregroundMark x1="26250" y1="36000" x2="30875" y2="41667"/>
                        <a14:foregroundMark x1="30875" y1="41667" x2="37250" y2="44333"/>
                        <a14:foregroundMark x1="37250" y1="44333" x2="39375" y2="52333"/>
                        <a14:foregroundMark x1="39375" y1="52333" x2="39125" y2="54833"/>
                        <a14:foregroundMark x1="36000" y1="51667" x2="40250" y2="58833"/>
                        <a14:foregroundMark x1="40250" y1="58833" x2="42125" y2="60333"/>
                        <a14:foregroundMark x1="52000" y1="52167" x2="50750" y2="61833"/>
                        <a14:foregroundMark x1="50750" y1="61833" x2="47250" y2="70000"/>
                        <a14:foregroundMark x1="47250" y1="70000" x2="46250" y2="76833"/>
                        <a14:foregroundMark x1="53125" y1="77833" x2="46750" y2="77667"/>
                        <a14:foregroundMark x1="46750" y1="77667" x2="40500" y2="66667"/>
                        <a14:foregroundMark x1="40125" y1="44833" x2="40125" y2="44833"/>
                        <a14:foregroundMark x1="27625" y1="28667" x2="27625" y2="28667"/>
                        <a14:foregroundMark x1="27000" y1="27833" x2="27375" y2="26500"/>
                        <a14:foregroundMark x1="32250" y1="62167" x2="25750" y2="66833"/>
                        <a14:foregroundMark x1="25750" y1="66833" x2="24875" y2="76333"/>
                        <a14:foregroundMark x1="26375" y1="59833" x2="33125" y2="62167"/>
                      </a14:backgroundRemoval>
                    </a14:imgEffect>
                  </a14:imgLayer>
                </a14:imgProps>
              </a:ext>
            </a:extLst>
          </a:blip>
          <a:srcRect l="14787" t="7345" r="10354" b="8196"/>
          <a:stretch/>
        </p:blipFill>
        <p:spPr>
          <a:xfrm>
            <a:off x="9157862" y="811202"/>
            <a:ext cx="3209457" cy="271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Hahaha SFX" descr="Hahaha SFX">
            <a:hlinkClick r:id="" action="ppaction://media"/>
            <a:extLst>
              <a:ext uri="{FF2B5EF4-FFF2-40B4-BE49-F238E27FC236}">
                <a16:creationId xmlns:a16="http://schemas.microsoft.com/office/drawing/2014/main" id="{718D26D2-23D3-C644-91AF-23533635F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-2325757"/>
            <a:ext cx="731520" cy="731520"/>
          </a:xfrm>
          <a:prstGeom prst="rect">
            <a:avLst/>
          </a:prstGeom>
        </p:spPr>
      </p:pic>
      <p:pic>
        <p:nvPicPr>
          <p:cNvPr id="12" name="Ronald" descr="Ronald McDonald McChicken McDonald's McDonaldland Cartoon, PNG, 368x764px,  Ronald Mcdonald, Art, Birthday, Cartoon, Clown Download Free">
            <a:hlinkClick r:id="rId12" action="ppaction://hlinksldjump"/>
            <a:extLst>
              <a:ext uri="{FF2B5EF4-FFF2-40B4-BE49-F238E27FC236}">
                <a16:creationId xmlns:a16="http://schemas.microsoft.com/office/drawing/2014/main" id="{483DC642-9CD7-A548-A037-5E1B17459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5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78 0.02166 L -0.08178 0.02166 C -0.15296 0.03416 -0.10678 0.02666 -0.27032 0.02666 C -0.27691 0.02666 -0.28351 0.025 -0.29011 0.02416 C -0.30382 0.03139 -0.28247 0.02083 -0.31303 0.02944 C -0.3165 0.03027 -0.32292 0.03472 -0.32292 0.03472 L -0.33108 0.04777 C -0.33212 0.04944 -0.33282 0.05222 -0.33438 0.05305 L -0.33924 0.05555 C -0.33994 0.05555 -0.36476 0.0575 -0.37362 0.05027 C -0.37553 0.04889 -0.37674 0.04639 -0.37865 0.045 C -0.38178 0.04277 -0.38837 0.04 -0.38837 0.04 C -0.40122 0.04389 -0.404 0.04611 -0.42119 0.04 C -0.42344 0.03916 -0.42448 0.03472 -0.42622 0.03194 C -0.42674 0.02055 -0.42344 0.00694 -0.42778 -0.00195 C -0.43125 -0.00889 -0.43872 -0.00334 -0.4441 -0.00473 C -0.44584 -0.005 -0.4474 -0.00667 -0.44914 -0.00723 C -0.45174 -0.00834 -0.45452 -0.00889 -0.4573 -0.01 C -0.46598 -0.00889 -0.47483 -0.00945 -0.48351 -0.00723 C -0.48664 -0.00639 -0.48941 0.00027 -0.49167 0.00333 C -0.49323 0.00527 -0.49514 0.00639 -0.49671 0.00833 C -0.51198 0.02889 -0.48646 0.00027 -0.51146 0.02666 C -0.51303 0.02861 -0.51441 0.03111 -0.51632 0.03194 C -0.53282 0.04083 -0.50712 0.0275 -0.52778 0.03722 C -0.53108 0.03889 -0.53421 0.04111 -0.53768 0.0425 L -0.5573 0.05027 C -0.55955 0.05111 -0.56164 0.05194 -0.56389 0.05305 C -0.56546 0.05389 -0.56702 0.055 -0.56875 0.05555 C -0.57605 0.05861 -0.57969 0.05777 -0.58681 0.06333 C -0.59202 0.0675 -0.59931 0.07277 -0.60313 0.07916 C -0.60747 0.08611 -0.61094 0.09305 -0.61632 0.0975 C -0.61789 0.09889 -0.61962 0.09916 -0.62119 0.10027 C -0.62431 0.09916 -0.63091 0.0975 -0.63438 0.095 C -0.63612 0.09361 -0.63768 0.09139 -0.63924 0.08972 C -0.64671 0.07194 -0.63889 0.08611 -0.66216 0.07916 C -0.66459 0.07833 -0.6665 0.07555 -0.66875 0.07389 C -0.67032 0.07277 -0.67205 0.07222 -0.67362 0.07139 C -0.67535 0.06944 -0.67674 0.0675 -0.67865 0.06611 C -0.68178 0.06389 -0.68559 0.06389 -0.68837 0.06083 C -0.69011 0.05916 -0.6915 0.05694 -0.69341 0.05555 C -0.69653 0.05333 -0.69983 0.05166 -0.70313 0.05027 C -0.70764 0.04861 -0.71181 0.04583 -0.71632 0.045 C -0.73664 0.04194 -0.72726 0.04361 -0.7441 0.04 C -0.74948 0.03722 -0.74983 0.03861 -0.75244 0.02944 C -0.7533 0.02611 -0.75209 0.02083 -0.754 0.01889 C -0.7573 0.01555 -0.76164 0.01722 -0.76546 0.01639 C -0.7908 0.00277 -0.76459 0.01833 -0.78021 0.00583 C -0.78178 0.00472 -0.78351 0.00389 -0.78525 0.00333 C -0.79202 3.33333E-6 -0.79375 3.33333E-6 -0.80157 -0.00195 C -0.82882 3.33333E-6 -0.83507 0.00277 -0.85903 -0.00195 C -0.86059 -0.0025 -0.86216 -0.00389 -0.86389 -0.00473 C -0.86667 -0.00389 -0.86928 -0.0025 -0.87205 -0.00195 C -0.88629 0.00027 -0.91476 0.00333 -0.91476 0.00333 C -0.93594 0.01 -0.92553 0.0075 -0.94584 0.01111 C -0.95625 0.01027 -0.96667 0.01 -0.97691 0.00833 C -0.97865 0.00833 -0.98039 0.00722 -0.98195 0.00583 C -0.98316 0.00444 -0.98421 0.0025 -0.98525 0.00055 C -0.98646 -0.00195 -0.98681 -0.00556 -0.98855 -0.00723 C -0.99132 -0.01028 -0.99827 -0.0125 -0.99827 -0.0125 C -0.99931 -0.01417 -1 -0.0175 -1.00157 -0.01778 C -1.00678 -0.01889 -1.01007 -0.01389 -1.01476 -0.0125 C -1.0191 -0.01111 -1.02344 -0.01028 -1.02778 -0.01 C -1.04202 -0.00861 -1.05625 -0.00806 -1.07049 -0.00723 C -1.08282 -0.00056 -1.06754 -0.00945 -1.08021 0.00055 C -1.09393 0.01139 -1.07605 -0.00667 -1.09011 0.00833 C -1.09115 0.01111 -1.09219 0.01389 -1.09341 0.01639 C -1.09688 0.02333 -1.10209 0.02722 -1.10643 0.03194 L -1.11146 0.03722 C -1.1191 0.03639 -1.12691 0.03694 -1.13438 0.03472 C -1.13855 0.03333 -1.1382 0.02222 -1.13924 0.01889 C -1.13994 0.01666 -1.1415 0.01555 -1.14254 0.01361 C -1.14428 0.01444 -1.14584 0.01555 -1.1474 0.01639 C -1.17396 0.02833 -1.18872 0.01777 -1.22605 0.01639 C -1.22813 0.01555 -1.23039 0.01416 -1.23264 0.01361 C -1.25296 0.00861 -1.24132 0.01416 -1.25226 0.00833 C -1.2533 0.00583 -1.254 0.0025 -1.25556 0.00055 C -1.25695 -0.00111 -1.25869 -0.00195 -1.26042 -0.00195 C -1.27796 -0.00195 -1.29549 -0.00028 -1.31285 0.00055 C -1.32535 0.00444 -1.32744 0.00583 -1.3441 0.00583 C -1.35 0.00583 -1.35625 0.00277 -1.36216 0.00055 C -1.36441 0.00083 -1.38507 -0.00084 -1.39323 0.00583 C -1.39497 0.00722 -1.39653 0.00944 -1.3981 0.01111 C -1.40417 0.00777 -1.40157 0.00972 -1.40643 0.00583 L -1.40313 0.00583 L -1.39983 0.00333 " pathEditMode="fixed" ptsTypes="AAAAAAAAAAAAAAAAAA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78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78"/>
                            </p:stCondLst>
                            <p:childTnLst>
                              <p:par>
                                <p:cTn id="9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2" y="182138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22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49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765F958-DBE6-EE4E-BC66-CBC63AD8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0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CA5D042C-F521-E446-9E66-E36FA8323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58" y="182138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95E6FC4A-7311-CC48-9523-966338F80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22" y="179528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Hamburglar" descr="Hamburglar x Splatoon">
            <a:extLst>
              <a:ext uri="{FF2B5EF4-FFF2-40B4-BE49-F238E27FC236}">
                <a16:creationId xmlns:a16="http://schemas.microsoft.com/office/drawing/2014/main" id="{1EE28D3F-A5DF-924B-93B9-23E4E86D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89880" l="3343" r="93454">
                        <a14:foregroundMark x1="42479" y1="33976" x2="47632" y2="33494"/>
                        <a14:foregroundMark x1="47632" y1="33494" x2="48050" y2="33494"/>
                        <a14:foregroundMark x1="5710" y1="30843" x2="7242" y2="33976"/>
                        <a14:foregroundMark x1="3343" y1="44096" x2="4735" y2="44337"/>
                        <a14:foregroundMark x1="46797" y1="64337" x2="53482" y2="64819"/>
                        <a14:foregroundMark x1="53482" y1="64819" x2="58635" y2="68675"/>
                        <a14:foregroundMark x1="58635" y1="68675" x2="60585" y2="72289"/>
                        <a14:foregroundMark x1="62953" y1="79518" x2="59610" y2="86747"/>
                        <a14:foregroundMark x1="59610" y1="86747" x2="55850" y2="85060"/>
                        <a14:foregroundMark x1="63231" y1="82169" x2="65181" y2="73494"/>
                        <a14:foregroundMark x1="65181" y1="73494" x2="64624" y2="71084"/>
                        <a14:foregroundMark x1="64485" y1="81687" x2="64485" y2="81687"/>
                        <a14:foregroundMark x1="63231" y1="85542" x2="65460" y2="80000"/>
                        <a14:foregroundMark x1="56546" y1="70361" x2="58496" y2="72048"/>
                        <a14:foregroundMark x1="53203" y1="55422" x2="57799" y2="55422"/>
                        <a14:foregroundMark x1="57799" y1="54940" x2="52925" y2="50602"/>
                        <a14:foregroundMark x1="52925" y1="50602" x2="45125" y2="50361"/>
                        <a14:foregroundMark x1="90669" y1="20241" x2="89415" y2="28675"/>
                        <a14:foregroundMark x1="91365" y1="37349" x2="93315" y2="36867"/>
                        <a14:foregroundMark x1="36490" y1="64337" x2="38022" y2="73253"/>
                        <a14:foregroundMark x1="38022" y1="73253" x2="40251" y2="76145"/>
                        <a14:foregroundMark x1="38022" y1="61446" x2="41922" y2="74940"/>
                        <a14:foregroundMark x1="50975" y1="47952" x2="53482" y2="48193"/>
                        <a14:foregroundMark x1="5710" y1="49639" x2="9610" y2="51325"/>
                        <a14:foregroundMark x1="42897" y1="57108" x2="43593" y2="61446"/>
                        <a14:foregroundMark x1="37326" y1="58313" x2="33844" y2="65301"/>
                        <a14:foregroundMark x1="33844" y1="65301" x2="34401" y2="68193"/>
                        <a14:foregroundMark x1="35376" y1="72048" x2="39276" y2="78313"/>
                        <a14:foregroundMark x1="39276" y1="78313" x2="39415" y2="78313"/>
                        <a14:foregroundMark x1="60585" y1="44337" x2="59749" y2="46988"/>
                        <a14:foregroundMark x1="93315" y1="17590" x2="93454" y2="19518"/>
                        <a14:backgroundMark x1="34819" y1="44096" x2="34819" y2="4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62" y="-411480"/>
            <a:ext cx="7279078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5 Red Paint Splatters (PNG Transparent) | OnlyGFX.com">
            <a:extLst>
              <a:ext uri="{FF2B5EF4-FFF2-40B4-BE49-F238E27FC236}">
                <a16:creationId xmlns:a16="http://schemas.microsoft.com/office/drawing/2014/main" id="{43494B90-6E07-1C49-84CD-FFBEE7E9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0011" y="1390813"/>
            <a:ext cx="3208511" cy="272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15 Red Paint Splatters (PNG Transparent) | OnlyGFX.com">
            <a:extLst>
              <a:ext uri="{FF2B5EF4-FFF2-40B4-BE49-F238E27FC236}">
                <a16:creationId xmlns:a16="http://schemas.microsoft.com/office/drawing/2014/main" id="{26BFE708-6FD6-D346-8228-E97EB027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03" y="-113973"/>
            <a:ext cx="2142148" cy="182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d splat png 1 » PNG Image">
            <a:extLst>
              <a:ext uri="{FF2B5EF4-FFF2-40B4-BE49-F238E27FC236}">
                <a16:creationId xmlns:a16="http://schemas.microsoft.com/office/drawing/2014/main" id="{192056CA-CAF7-3A4E-AEA0-C50272F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19" y="-615972"/>
            <a:ext cx="2942408" cy="29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Yellow Splash Clip Art at Clker.com - vector clip art online, royalty free  &amp; public domain">
            <a:extLst>
              <a:ext uri="{FF2B5EF4-FFF2-40B4-BE49-F238E27FC236}">
                <a16:creationId xmlns:a16="http://schemas.microsoft.com/office/drawing/2014/main" id="{27445C51-FAA6-3145-B7A5-60152A87D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7" y="489337"/>
            <a:ext cx="1934414" cy="17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B9E0F78E-8570-5F4D-9CF7-8E3B1769D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59" y="1881052"/>
            <a:ext cx="3250693" cy="194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8D4456B6-9517-B943-873F-CF45226B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76" y="639634"/>
            <a:ext cx="1666035" cy="13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6 hamburgers!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9B6CD5-E35A-BA44-9C41-38F37EC65A44}"/>
              </a:ext>
            </a:extLst>
          </p:cNvPr>
          <p:cNvSpPr/>
          <p:nvPr/>
        </p:nvSpPr>
        <p:spPr>
          <a:xfrm>
            <a:off x="1959430" y="3651476"/>
            <a:ext cx="5331511" cy="848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hamburglarized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!</a:t>
            </a:r>
          </a:p>
        </p:txBody>
      </p:sp>
      <p:pic>
        <p:nvPicPr>
          <p:cNvPr id="25" name="Ronald" descr="Ronald McDonald McChicken McDonald's McDonaldland Cartoon, PNG, 368x764px,  Ronald Mcdonald, Art, Birthday, Cartoon, Clown Download Free">
            <a:hlinkClick r:id="rId14" action="ppaction://hlinksldjump"/>
            <a:extLst>
              <a:ext uri="{FF2B5EF4-FFF2-40B4-BE49-F238E27FC236}">
                <a16:creationId xmlns:a16="http://schemas.microsoft.com/office/drawing/2014/main" id="{1633D131-5D20-D94E-8754-7F7DA99ED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rt S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6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6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8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8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rt S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amburger 7">
            <a:extLst>
              <a:ext uri="{FF2B5EF4-FFF2-40B4-BE49-F238E27FC236}">
                <a16:creationId xmlns:a16="http://schemas.microsoft.com/office/drawing/2014/main" id="{8431FD1D-3830-A84E-8D5E-48CD43BD7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6556028" y="378518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amburger 6">
            <a:extLst>
              <a:ext uri="{FF2B5EF4-FFF2-40B4-BE49-F238E27FC236}">
                <a16:creationId xmlns:a16="http://schemas.microsoft.com/office/drawing/2014/main" id="{3AE24063-A665-1346-9672-5DAD684A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2747482" y="378518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amburger 5">
            <a:extLst>
              <a:ext uri="{FF2B5EF4-FFF2-40B4-BE49-F238E27FC236}">
                <a16:creationId xmlns:a16="http://schemas.microsoft.com/office/drawing/2014/main" id="{6ED7F6F9-2A17-C24F-951B-0AC915A36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2754" y="1805636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amburger 4">
            <a:extLst>
              <a:ext uri="{FF2B5EF4-FFF2-40B4-BE49-F238E27FC236}">
                <a16:creationId xmlns:a16="http://schemas.microsoft.com/office/drawing/2014/main" id="{0FA7E0C0-0DA8-574E-8C1F-F0E9710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1737899" y="1769712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Hamburger 3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688628" y="1769712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amburger 2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4673735" y="378518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 1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873996" y="382342"/>
            <a:ext cx="1802237" cy="15964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495114" y="3523511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7 burgers!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E13E4D-2BFD-B349-B9CC-CDEDA6B1191F}"/>
              </a:ext>
            </a:extLst>
          </p:cNvPr>
          <p:cNvSpPr/>
          <p:nvPr/>
        </p:nvSpPr>
        <p:spPr>
          <a:xfrm>
            <a:off x="1906246" y="3641823"/>
            <a:ext cx="5331511" cy="848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2 burgers!</a:t>
            </a:r>
          </a:p>
        </p:txBody>
      </p:sp>
      <p:pic>
        <p:nvPicPr>
          <p:cNvPr id="8" name="Hahaha SFX" descr="Hahaha SFX">
            <a:hlinkClick r:id="" action="ppaction://media"/>
            <a:extLst>
              <a:ext uri="{FF2B5EF4-FFF2-40B4-BE49-F238E27FC236}">
                <a16:creationId xmlns:a16="http://schemas.microsoft.com/office/drawing/2014/main" id="{718D26D2-23D3-C644-91AF-23533635F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-2325757"/>
            <a:ext cx="731520" cy="731520"/>
          </a:xfrm>
          <a:prstGeom prst="rect">
            <a:avLst/>
          </a:prstGeom>
        </p:spPr>
      </p:pic>
      <p:pic>
        <p:nvPicPr>
          <p:cNvPr id="2" name="Hand">
            <a:extLst>
              <a:ext uri="{FF2B5EF4-FFF2-40B4-BE49-F238E27FC236}">
                <a16:creationId xmlns:a16="http://schemas.microsoft.com/office/drawing/2014/main" id="{552DF4A0-FC4C-554A-8486-1F168E71F4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71" t="24074" b="4497"/>
          <a:stretch/>
        </p:blipFill>
        <p:spPr>
          <a:xfrm>
            <a:off x="4132613" y="512451"/>
            <a:ext cx="5025651" cy="288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Hamburglar">
            <a:extLst>
              <a:ext uri="{FF2B5EF4-FFF2-40B4-BE49-F238E27FC236}">
                <a16:creationId xmlns:a16="http://schemas.microsoft.com/office/drawing/2014/main" id="{C19C4E68-D0B7-DB45-A770-F1EC1B5693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6250" y1="27000" x2="26250" y2="36000"/>
                        <a14:foregroundMark x1="26250" y1="36000" x2="30875" y2="41667"/>
                        <a14:foregroundMark x1="30875" y1="41667" x2="37250" y2="44333"/>
                        <a14:foregroundMark x1="37250" y1="44333" x2="39375" y2="52333"/>
                        <a14:foregroundMark x1="39375" y1="52333" x2="39125" y2="54833"/>
                        <a14:foregroundMark x1="36000" y1="51667" x2="40250" y2="58833"/>
                        <a14:foregroundMark x1="40250" y1="58833" x2="42125" y2="60333"/>
                        <a14:foregroundMark x1="52000" y1="52167" x2="50750" y2="61833"/>
                        <a14:foregroundMark x1="50750" y1="61833" x2="47250" y2="70000"/>
                        <a14:foregroundMark x1="47250" y1="70000" x2="46250" y2="76833"/>
                        <a14:foregroundMark x1="53125" y1="77833" x2="46750" y2="77667"/>
                        <a14:foregroundMark x1="46750" y1="77667" x2="40500" y2="66667"/>
                        <a14:foregroundMark x1="40125" y1="44833" x2="40125" y2="44833"/>
                        <a14:foregroundMark x1="27625" y1="28667" x2="27625" y2="28667"/>
                        <a14:foregroundMark x1="27000" y1="27833" x2="27375" y2="26500"/>
                        <a14:foregroundMark x1="32250" y1="62167" x2="25750" y2="66833"/>
                        <a14:foregroundMark x1="25750" y1="66833" x2="24875" y2="76333"/>
                        <a14:foregroundMark x1="26375" y1="59833" x2="33125" y2="62167"/>
                      </a14:backgroundRemoval>
                    </a14:imgEffect>
                  </a14:imgLayer>
                </a14:imgProps>
              </a:ext>
            </a:extLst>
          </a:blip>
          <a:srcRect l="14787" t="7345" r="10354" b="8196"/>
          <a:stretch/>
        </p:blipFill>
        <p:spPr>
          <a:xfrm>
            <a:off x="9171711" y="811202"/>
            <a:ext cx="3209457" cy="271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ww SFX" descr="Aww SFX">
            <a:hlinkClick r:id="" action="ppaction://media"/>
            <a:extLst>
              <a:ext uri="{FF2B5EF4-FFF2-40B4-BE49-F238E27FC236}">
                <a16:creationId xmlns:a16="http://schemas.microsoft.com/office/drawing/2014/main" id="{0DAB55F5-0509-CD4F-93B4-ACAED50BB7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95.60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083" y="-4044516"/>
            <a:ext cx="731520" cy="731520"/>
          </a:xfrm>
          <a:prstGeom prst="rect">
            <a:avLst/>
          </a:prstGeom>
        </p:spPr>
      </p:pic>
      <p:pic>
        <p:nvPicPr>
          <p:cNvPr id="16" name="Ronald" descr="Ronald McDonald McChicken McDonald's McDonaldland Cartoon, PNG, 368x764px,  Ronald Mcdonald, Art, Birthday, Cartoon, Clown Download Free">
            <a:hlinkClick r:id="rId15" action="ppaction://hlinksldjump"/>
            <a:extLst>
              <a:ext uri="{FF2B5EF4-FFF2-40B4-BE49-F238E27FC236}">
                <a16:creationId xmlns:a16="http://schemas.microsoft.com/office/drawing/2014/main" id="{A3FC63B5-D48C-CC4E-839F-CBF57960C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2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78 0.02166 L -0.08178 0.02166 C -0.15296 0.03416 -0.10678 0.02666 -0.27032 0.02666 C -0.27691 0.02666 -0.28351 0.025 -0.29011 0.02416 C -0.30382 0.03139 -0.28247 0.02083 -0.31303 0.02944 C -0.3165 0.03027 -0.32292 0.03472 -0.32292 0.03472 L -0.33108 0.04777 C -0.33212 0.04944 -0.33282 0.05222 -0.33438 0.05305 L -0.33924 0.05555 C -0.33994 0.05555 -0.36476 0.0575 -0.37362 0.05027 C -0.37553 0.04889 -0.37674 0.04639 -0.37865 0.045 C -0.38178 0.04277 -0.38837 0.04 -0.38837 0.04 C -0.40122 0.04389 -0.404 0.04611 -0.42119 0.04 C -0.42344 0.03916 -0.42448 0.03472 -0.42622 0.03194 C -0.42674 0.02055 -0.42344 0.00694 -0.42778 -0.00195 C -0.43125 -0.00889 -0.43872 -0.00334 -0.4441 -0.00473 C -0.44584 -0.005 -0.4474 -0.00667 -0.44914 -0.00723 C -0.45174 -0.00834 -0.45452 -0.00889 -0.4573 -0.01 C -0.46598 -0.00889 -0.47483 -0.00945 -0.48351 -0.00723 C -0.48664 -0.00639 -0.48941 0.00027 -0.49167 0.00333 C -0.49323 0.00527 -0.49514 0.00639 -0.49671 0.00833 C -0.51198 0.02889 -0.48646 0.00027 -0.51146 0.02666 C -0.51303 0.02861 -0.51441 0.03111 -0.51632 0.03194 C -0.53282 0.04083 -0.50712 0.0275 -0.52778 0.03722 C -0.53108 0.03889 -0.53421 0.04111 -0.53768 0.0425 L -0.5573 0.05027 C -0.55955 0.05111 -0.56164 0.05194 -0.56389 0.05305 C -0.56546 0.05389 -0.56702 0.055 -0.56875 0.05555 C -0.57605 0.05861 -0.57969 0.05777 -0.58681 0.06333 C -0.59202 0.0675 -0.59931 0.07277 -0.60313 0.07916 C -0.60747 0.08611 -0.61094 0.09305 -0.61632 0.0975 C -0.61789 0.09889 -0.61962 0.09916 -0.62119 0.10027 C -0.62431 0.09916 -0.63091 0.0975 -0.63438 0.095 C -0.63612 0.09361 -0.63768 0.09139 -0.63924 0.08972 C -0.64671 0.07194 -0.63889 0.08611 -0.66216 0.07916 C -0.66459 0.07833 -0.6665 0.07555 -0.66875 0.07389 C -0.67032 0.07277 -0.67205 0.07222 -0.67362 0.07139 C -0.67535 0.06944 -0.67674 0.0675 -0.67865 0.06611 C -0.68178 0.06389 -0.68559 0.06389 -0.68837 0.06083 C -0.69011 0.05916 -0.6915 0.05694 -0.69341 0.05555 C -0.69653 0.05333 -0.69983 0.05166 -0.70313 0.05027 C -0.70764 0.04861 -0.71181 0.04583 -0.71632 0.045 C -0.73664 0.04194 -0.72726 0.04361 -0.7441 0.04 C -0.74948 0.03722 -0.74983 0.03861 -0.75244 0.02944 C -0.7533 0.02611 -0.75209 0.02083 -0.754 0.01889 C -0.7573 0.01555 -0.76164 0.01722 -0.76546 0.01639 C -0.7908 0.00277 -0.76459 0.01833 -0.78021 0.00583 C -0.78178 0.00472 -0.78351 0.00389 -0.78525 0.00333 C -0.79202 3.33333E-6 -0.79375 3.33333E-6 -0.80157 -0.00195 C -0.82882 3.33333E-6 -0.83507 0.00277 -0.85903 -0.00195 C -0.86059 -0.0025 -0.86216 -0.00389 -0.86389 -0.00473 C -0.86667 -0.00389 -0.86928 -0.0025 -0.87205 -0.00195 C -0.88629 0.00027 -0.91476 0.00333 -0.91476 0.00333 C -0.93594 0.01 -0.92553 0.0075 -0.94584 0.01111 C -0.95625 0.01027 -0.96667 0.01 -0.97691 0.00833 C -0.97865 0.00833 -0.98039 0.00722 -0.98195 0.00583 C -0.98316 0.00444 -0.98421 0.0025 -0.98525 0.00055 C -0.98646 -0.00195 -0.98681 -0.00556 -0.98855 -0.00723 C -0.99132 -0.01028 -0.99827 -0.0125 -0.99827 -0.0125 C -0.99931 -0.01417 -1 -0.0175 -1.00157 -0.01778 C -1.00678 -0.01889 -1.01007 -0.01389 -1.01476 -0.0125 C -1.0191 -0.01111 -1.02344 -0.01028 -1.02778 -0.01 C -1.04202 -0.00861 -1.05625 -0.00806 -1.07049 -0.00723 C -1.08282 -0.00056 -1.06754 -0.00945 -1.08021 0.00055 C -1.09393 0.01139 -1.07605 -0.00667 -1.09011 0.00833 C -1.09115 0.01111 -1.09219 0.01389 -1.09341 0.01639 C -1.09688 0.02333 -1.10209 0.02722 -1.10643 0.03194 L -1.11146 0.03722 C -1.1191 0.03639 -1.12691 0.03694 -1.13438 0.03472 C -1.13855 0.03333 -1.1382 0.02222 -1.13924 0.01889 C -1.13994 0.01666 -1.1415 0.01555 -1.14254 0.01361 C -1.14428 0.01444 -1.14584 0.01555 -1.1474 0.01639 C -1.17396 0.02833 -1.18872 0.01777 -1.22605 0.01639 C -1.22813 0.01555 -1.23039 0.01416 -1.23264 0.01361 C -1.25296 0.00861 -1.24132 0.01416 -1.25226 0.00833 C -1.2533 0.00583 -1.254 0.0025 -1.25556 0.00055 C -1.25695 -0.00111 -1.25869 -0.00195 -1.26042 -0.00195 C -1.27796 -0.00195 -1.29549 -0.00028 -1.31285 0.00055 C -1.32535 0.00444 -1.32744 0.00583 -1.3441 0.00583 C -1.35 0.00583 -1.35625 0.00277 -1.36216 0.00055 C -1.36441 0.00083 -1.38507 -0.00084 -1.39323 0.00583 C -1.39497 0.00722 -1.39653 0.00944 -1.3981 0.01111 C -1.40417 0.00777 -1.40157 0.00972 -1.40643 0.00583 L -1.40313 0.00583 L -1.39983 0.00333 " pathEditMode="fixed" ptsTypes="AAAAAAAAAAAAAAAAAAAAAAAAAAAAAAAAAAAAAAAAAAAAAAAAAAAAAAAAAAAAAAAAAAAAAAAAAAAAAAAAAAAAA">
                                      <p:cBhvr>
                                        <p:cTn id="1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3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578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1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6402"/>
                            </p:stCondLst>
                            <p:childTnLst>
                              <p:par>
                                <p:cTn id="19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FC1694-FED1-CE18-E5A7-6FA32D96F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09" y="1184816"/>
            <a:ext cx="5669041" cy="37777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48342-7700-80C2-93FB-513C3042DDF7}"/>
              </a:ext>
            </a:extLst>
          </p:cNvPr>
          <p:cNvSpPr/>
          <p:nvPr/>
        </p:nvSpPr>
        <p:spPr>
          <a:xfrm>
            <a:off x="2840635" y="-14265"/>
            <a:ext cx="307856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1039E-6238-6F55-E616-E87CA02DE4BF}"/>
              </a:ext>
            </a:extLst>
          </p:cNvPr>
          <p:cNvSpPr/>
          <p:nvPr/>
        </p:nvSpPr>
        <p:spPr>
          <a:xfrm>
            <a:off x="5928720" y="0"/>
            <a:ext cx="3194043" cy="17319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A1283-7C5A-73D4-CB6E-5FF7EA4EF15D}"/>
              </a:ext>
            </a:extLst>
          </p:cNvPr>
          <p:cNvSpPr/>
          <p:nvPr/>
        </p:nvSpPr>
        <p:spPr>
          <a:xfrm>
            <a:off x="2830515" y="1653390"/>
            <a:ext cx="3078560" cy="17319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7ED53A05-3A6E-A3BB-9670-7E267C9BD17F}"/>
              </a:ext>
            </a:extLst>
          </p:cNvPr>
          <p:cNvSpPr/>
          <p:nvPr/>
        </p:nvSpPr>
        <p:spPr>
          <a:xfrm>
            <a:off x="7334249" y="4400550"/>
            <a:ext cx="1598014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B8D0C1F6-78BC-A191-1033-4B838A5995FC}"/>
              </a:ext>
            </a:extLst>
          </p:cNvPr>
          <p:cNvSpPr/>
          <p:nvPr/>
        </p:nvSpPr>
        <p:spPr>
          <a:xfrm>
            <a:off x="1912940" y="160925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lemonade</a:t>
            </a:r>
          </a:p>
        </p:txBody>
      </p:sp>
    </p:spTree>
    <p:extLst>
      <p:ext uri="{BB962C8B-B14F-4D97-AF65-F5344CB8AC3E}">
        <p14:creationId xmlns:p14="http://schemas.microsoft.com/office/powerpoint/2010/main" val="67724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ew research says eating fried foods like hot chips can increase depression  and anxiety | news.com.au — Australia's leading news site">
            <a:extLst>
              <a:ext uri="{FF2B5EF4-FFF2-40B4-BE49-F238E27FC236}">
                <a16:creationId xmlns:a16="http://schemas.microsoft.com/office/drawing/2014/main" id="{77A94CD2-C463-53A8-E1F3-895179F6E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47" y="1187424"/>
            <a:ext cx="639535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48342-7700-80C2-93FB-513C3042DDF7}"/>
              </a:ext>
            </a:extLst>
          </p:cNvPr>
          <p:cNvSpPr/>
          <p:nvPr/>
        </p:nvSpPr>
        <p:spPr>
          <a:xfrm>
            <a:off x="2840635" y="-14265"/>
            <a:ext cx="3078560" cy="174623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7ED53A05-3A6E-A3BB-9670-7E267C9BD17F}"/>
              </a:ext>
            </a:extLst>
          </p:cNvPr>
          <p:cNvSpPr/>
          <p:nvPr/>
        </p:nvSpPr>
        <p:spPr>
          <a:xfrm>
            <a:off x="7467600" y="4427559"/>
            <a:ext cx="1524000" cy="60960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chips</a:t>
            </a:r>
          </a:p>
        </p:txBody>
      </p:sp>
    </p:spTree>
    <p:extLst>
      <p:ext uri="{BB962C8B-B14F-4D97-AF65-F5344CB8AC3E}">
        <p14:creationId xmlns:p14="http://schemas.microsoft.com/office/powerpoint/2010/main" val="16827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CE8E8E-B6E1-145E-96A4-EA5B99322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6" r="10327"/>
          <a:stretch/>
        </p:blipFill>
        <p:spPr>
          <a:xfrm>
            <a:off x="2133600" y="1161933"/>
            <a:ext cx="5053778" cy="32386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48342-7700-80C2-93FB-513C3042DDF7}"/>
              </a:ext>
            </a:extLst>
          </p:cNvPr>
          <p:cNvSpPr/>
          <p:nvPr/>
        </p:nvSpPr>
        <p:spPr>
          <a:xfrm>
            <a:off x="2840635" y="-14265"/>
            <a:ext cx="3078560" cy="174623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7ED53A05-3A6E-A3BB-9670-7E267C9BD17F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milk tea</a:t>
            </a:r>
          </a:p>
        </p:txBody>
      </p:sp>
    </p:spTree>
    <p:extLst>
      <p:ext uri="{BB962C8B-B14F-4D97-AF65-F5344CB8AC3E}">
        <p14:creationId xmlns:p14="http://schemas.microsoft.com/office/powerpoint/2010/main" val="15713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 cách làm pizza chay thanh đạm, đơn giản dành cho người ăn chay">
            <a:extLst>
              <a:ext uri="{FF2B5EF4-FFF2-40B4-BE49-F238E27FC236}">
                <a16:creationId xmlns:a16="http://schemas.microsoft.com/office/drawing/2014/main" id="{DDBC1F5B-07E2-5E52-8DFE-58D0B6364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944" y="1171945"/>
            <a:ext cx="5638800" cy="376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48342-7700-80C2-93FB-513C3042DDF7}"/>
              </a:ext>
            </a:extLst>
          </p:cNvPr>
          <p:cNvSpPr/>
          <p:nvPr/>
        </p:nvSpPr>
        <p:spPr>
          <a:xfrm>
            <a:off x="2843804" y="-14265"/>
            <a:ext cx="3078560" cy="174464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7ED53A05-3A6E-A3BB-9670-7E267C9BD17F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pizza</a:t>
            </a:r>
          </a:p>
        </p:txBody>
      </p:sp>
    </p:spTree>
    <p:extLst>
      <p:ext uri="{BB962C8B-B14F-4D97-AF65-F5344CB8AC3E}">
        <p14:creationId xmlns:p14="http://schemas.microsoft.com/office/powerpoint/2010/main" val="220917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34B72C-EEE3-6342-B4BB-DC09B75C6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257254"/>
            <a:ext cx="5562599" cy="31931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48342-7700-80C2-93FB-513C3042DDF7}"/>
              </a:ext>
            </a:extLst>
          </p:cNvPr>
          <p:cNvSpPr/>
          <p:nvPr/>
        </p:nvSpPr>
        <p:spPr>
          <a:xfrm>
            <a:off x="2843804" y="-14265"/>
            <a:ext cx="3078560" cy="174464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7ED53A05-3A6E-A3BB-9670-7E267C9BD17F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210031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B09918-9C77-455C-85EC-7A6BA659AAB4}"/>
              </a:ext>
            </a:extLst>
          </p:cNvPr>
          <p:cNvSpPr txBox="1"/>
          <p:nvPr/>
        </p:nvSpPr>
        <p:spPr>
          <a:xfrm>
            <a:off x="2761495" y="3889363"/>
            <a:ext cx="3608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 and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367</TotalTime>
  <Words>660</Words>
  <Application>Microsoft Office PowerPoint</Application>
  <PresentationFormat>On-screen Show (16:9)</PresentationFormat>
  <Paragraphs>117</Paragraphs>
  <Slides>38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Fredoka One</vt:lpstr>
      <vt:lpstr>Calibri Light</vt:lpstr>
      <vt:lpstr>Chewy</vt:lpstr>
      <vt:lpstr>Arial</vt:lpstr>
      <vt:lpstr>Bebas Neue</vt:lpstr>
      <vt:lpstr>Times New Roman</vt:lpstr>
      <vt:lpstr>Calibri</vt:lpstr>
      <vt:lpstr>Nunito</vt:lpstr>
      <vt:lpstr>Porky's</vt:lpstr>
      <vt:lpstr>Montessori Pedagogy by Slidesgo</vt:lpstr>
      <vt:lpstr>Office Theme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</vt:lpstr>
      <vt:lpstr>PowerPoint Presentation</vt:lpstr>
      <vt:lpstr>Activity 2</vt:lpstr>
      <vt:lpstr>PowerPoint Presentation</vt:lpstr>
      <vt:lpstr>PowerPoint Presentation</vt:lpstr>
      <vt:lpstr>Activity 3</vt:lpstr>
      <vt:lpstr>Look, name the food and drinks.</vt:lpstr>
      <vt:lpstr>Let’s chant.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31</cp:revision>
  <dcterms:modified xsi:type="dcterms:W3CDTF">2025-04-03T15:22:30Z</dcterms:modified>
  <cp:category>9Slide.vn</cp:category>
</cp:coreProperties>
</file>