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1"/>
  </p:notesMasterIdLst>
  <p:sldIdLst>
    <p:sldId id="620" r:id="rId2"/>
    <p:sldId id="435" r:id="rId3"/>
    <p:sldId id="472" r:id="rId4"/>
    <p:sldId id="260" r:id="rId5"/>
    <p:sldId id="473" r:id="rId6"/>
    <p:sldId id="464" r:id="rId7"/>
    <p:sldId id="436" r:id="rId8"/>
    <p:sldId id="440" r:id="rId9"/>
    <p:sldId id="444" r:id="rId10"/>
    <p:sldId id="445" r:id="rId11"/>
    <p:sldId id="446" r:id="rId12"/>
    <p:sldId id="447" r:id="rId13"/>
    <p:sldId id="448" r:id="rId14"/>
    <p:sldId id="463" r:id="rId15"/>
    <p:sldId id="437" r:id="rId16"/>
    <p:sldId id="449" r:id="rId17"/>
    <p:sldId id="450" r:id="rId18"/>
    <p:sldId id="451" r:id="rId19"/>
    <p:sldId id="452" r:id="rId20"/>
    <p:sldId id="453" r:id="rId21"/>
    <p:sldId id="454" r:id="rId22"/>
    <p:sldId id="455" r:id="rId23"/>
    <p:sldId id="456" r:id="rId24"/>
    <p:sldId id="457" r:id="rId25"/>
    <p:sldId id="458" r:id="rId26"/>
    <p:sldId id="465" r:id="rId27"/>
    <p:sldId id="438" r:id="rId28"/>
    <p:sldId id="443" r:id="rId29"/>
    <p:sldId id="460" r:id="rId30"/>
    <p:sldId id="462" r:id="rId31"/>
    <p:sldId id="468" r:id="rId32"/>
    <p:sldId id="461" r:id="rId33"/>
    <p:sldId id="469" r:id="rId34"/>
    <p:sldId id="470" r:id="rId35"/>
    <p:sldId id="466" r:id="rId36"/>
    <p:sldId id="439" r:id="rId37"/>
    <p:sldId id="474" r:id="rId38"/>
    <p:sldId id="471" r:id="rId39"/>
    <p:sldId id="475" r:id="rId40"/>
    <p:sldId id="476" r:id="rId41"/>
    <p:sldId id="477" r:id="rId42"/>
    <p:sldId id="478" r:id="rId43"/>
    <p:sldId id="262" r:id="rId44"/>
    <p:sldId id="263" r:id="rId45"/>
    <p:sldId id="264" r:id="rId46"/>
    <p:sldId id="479" r:id="rId47"/>
    <p:sldId id="480" r:id="rId48"/>
    <p:sldId id="267" r:id="rId49"/>
    <p:sldId id="467" r:id="rId50"/>
  </p:sldIdLst>
  <p:sldSz cx="18288000" cy="10287000"/>
  <p:notesSz cx="6858000" cy="9144000"/>
  <p:embeddedFontLst>
    <p:embeddedFont>
      <p:font typeface="Agrandir Medium" panose="020B0604020202020204" charset="0"/>
      <p:regular r:id="rId52"/>
    </p:embeddedFont>
    <p:embeddedFont>
      <p:font typeface="Calibri" panose="020F0502020204030204" pitchFamily="34" charset="0"/>
      <p:regular r:id="rId53"/>
      <p:bold r:id="rId54"/>
      <p:italic r:id="rId55"/>
      <p:boldItalic r:id="rId56"/>
    </p:embeddedFont>
    <p:embeddedFont>
      <p:font typeface="Congenial" panose="020B0604020202020204" charset="0"/>
      <p:regular r:id="rId57"/>
      <p:bold r:id="rId58"/>
      <p:italic r:id="rId59"/>
      <p:boldItalic r:id="rId60"/>
    </p:embeddedFont>
    <p:embeddedFont>
      <p:font typeface="Dreaming Outloud Pro" panose="020B0604020202020204" charset="0"/>
      <p:regular r:id="rId61"/>
      <p:italic r:id="rId62"/>
    </p:embeddedFont>
    <p:embeddedFont>
      <p:font typeface="Fredoka One" panose="020B0604020202020204" charset="0"/>
      <p:regular r:id="rId63"/>
    </p:embeddedFont>
    <p:embeddedFont>
      <p:font typeface="Margin" charset="0"/>
      <p:regular r:id="rId64"/>
    </p:embeddedFont>
    <p:embeddedFont>
      <p:font typeface="Sniglet" panose="020B0604020202020204" charset="0"/>
      <p:regular r:id="rId65"/>
    </p:embeddedFont>
    <p:embeddedFont>
      <p:font typeface="Suranna" panose="020B0604020202020204" charset="0"/>
      <p:regular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6275" autoAdjust="0"/>
  </p:normalViewPr>
  <p:slideViewPr>
    <p:cSldViewPr>
      <p:cViewPr varScale="1">
        <p:scale>
          <a:sx n="66" d="100"/>
          <a:sy n="66" d="100"/>
        </p:scale>
        <p:origin x="101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2.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5" Type="http://schemas.openxmlformats.org/officeDocument/2006/relationships/slide" Target="slides/slide4.xml"/><Relationship Id="rId61"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33F6BC-B8B0-470F-B99D-A829B9A55B79}"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22EE11-182A-4D87-8C46-71394B870E09}" type="slidenum">
              <a:rPr lang="en-US" smtClean="0"/>
              <a:t>‹#›</a:t>
            </a:fld>
            <a:endParaRPr lang="en-US"/>
          </a:p>
        </p:txBody>
      </p:sp>
    </p:spTree>
    <p:extLst>
      <p:ext uri="{BB962C8B-B14F-4D97-AF65-F5344CB8AC3E}">
        <p14:creationId xmlns:p14="http://schemas.microsoft.com/office/powerpoint/2010/main" val="2472774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 </a:t>
            </a:r>
            <a:r>
              <a:rPr lang="en-US" sz="1800" dirty="0">
                <a:solidFill>
                  <a:srgbClr val="000000"/>
                </a:solidFill>
                <a:effectLst/>
                <a:latin typeface="Times New Roman" panose="02020603050405020304" pitchFamily="18" charset="0"/>
                <a:ea typeface="Times New Roman" panose="02020603050405020304" pitchFamily="18" charset="0"/>
              </a:rPr>
              <a:t>Have pupils point at Picture </a:t>
            </a:r>
            <a:r>
              <a:rPr lang="en-US" sz="1800" b="1" dirty="0">
                <a:solidFill>
                  <a:srgbClr val="000000"/>
                </a:solidFill>
                <a:effectLst/>
                <a:latin typeface="Times New Roman" panose="02020603050405020304" pitchFamily="18" charset="0"/>
                <a:ea typeface="Times New Roman" panose="02020603050405020304" pitchFamily="18" charset="0"/>
              </a:rPr>
              <a:t>a</a:t>
            </a:r>
            <a:r>
              <a:rPr lang="en-US" sz="1800" dirty="0">
                <a:solidFill>
                  <a:srgbClr val="000000"/>
                </a:solidFill>
                <a:effectLst/>
                <a:latin typeface="Times New Roman" panose="02020603050405020304" pitchFamily="18" charset="0"/>
                <a:ea typeface="Times New Roman" panose="02020603050405020304" pitchFamily="18" charset="0"/>
              </a:rPr>
              <a:t>, listen to the recording and repeat the word </a:t>
            </a:r>
            <a:r>
              <a:rPr lang="en-US" sz="1800" i="1" dirty="0">
                <a:solidFill>
                  <a:srgbClr val="000000"/>
                </a:solidFill>
                <a:effectLst/>
                <a:latin typeface="Times New Roman" panose="02020603050405020304" pitchFamily="18" charset="0"/>
                <a:ea typeface="Times New Roman" panose="02020603050405020304" pitchFamily="18" charset="0"/>
              </a:rPr>
              <a:t>toothache</a:t>
            </a:r>
            <a:r>
              <a:rPr lang="en-US" sz="1800" dirty="0">
                <a:solidFill>
                  <a:srgbClr val="000000"/>
                </a:solidFill>
                <a:effectLst/>
                <a:latin typeface="Times New Roman" panose="02020603050405020304" pitchFamily="18" charset="0"/>
                <a:ea typeface="Times New Roman" panose="02020603050405020304" pitchFamily="18" charset="0"/>
              </a:rPr>
              <a:t>. Repeat the same procedure with Pictures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c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d</a:t>
            </a:r>
            <a:r>
              <a:rPr lang="en-US" sz="1800" dirty="0">
                <a:solidFill>
                  <a:srgbClr val="000000"/>
                </a:solidFill>
                <a:effectLst/>
                <a:latin typeface="Times New Roman" panose="02020603050405020304" pitchFamily="18" charset="0"/>
                <a:ea typeface="Times New Roman" panose="02020603050405020304" pitchFamily="18" charset="0"/>
              </a:rPr>
              <a:t>. Have the class repeat the words and phrases a few times.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19</a:t>
            </a:fld>
            <a:endParaRPr lang="en-US"/>
          </a:p>
        </p:txBody>
      </p:sp>
    </p:spTree>
    <p:extLst>
      <p:ext uri="{BB962C8B-B14F-4D97-AF65-F5344CB8AC3E}">
        <p14:creationId xmlns:p14="http://schemas.microsoft.com/office/powerpoint/2010/main" val="586584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 </a:t>
            </a:r>
            <a:r>
              <a:rPr lang="en-US" sz="1800" dirty="0">
                <a:solidFill>
                  <a:srgbClr val="000000"/>
                </a:solidFill>
                <a:effectLst/>
                <a:latin typeface="Times New Roman" panose="02020603050405020304" pitchFamily="18" charset="0"/>
                <a:ea typeface="Times New Roman" panose="02020603050405020304" pitchFamily="18" charset="0"/>
              </a:rPr>
              <a:t>Have pupils point at Picture </a:t>
            </a:r>
            <a:r>
              <a:rPr lang="en-US" sz="1800" b="1" dirty="0">
                <a:solidFill>
                  <a:srgbClr val="000000"/>
                </a:solidFill>
                <a:effectLst/>
                <a:latin typeface="Times New Roman" panose="02020603050405020304" pitchFamily="18" charset="0"/>
                <a:ea typeface="Times New Roman" panose="02020603050405020304" pitchFamily="18" charset="0"/>
              </a:rPr>
              <a:t>a</a:t>
            </a:r>
            <a:r>
              <a:rPr lang="en-US" sz="1800" dirty="0">
                <a:solidFill>
                  <a:srgbClr val="000000"/>
                </a:solidFill>
                <a:effectLst/>
                <a:latin typeface="Times New Roman" panose="02020603050405020304" pitchFamily="18" charset="0"/>
                <a:ea typeface="Times New Roman" panose="02020603050405020304" pitchFamily="18" charset="0"/>
              </a:rPr>
              <a:t>, listen to the recording and repeat the word </a:t>
            </a:r>
            <a:r>
              <a:rPr lang="en-US" sz="1800" i="1" dirty="0">
                <a:solidFill>
                  <a:srgbClr val="000000"/>
                </a:solidFill>
                <a:effectLst/>
                <a:latin typeface="Times New Roman" panose="02020603050405020304" pitchFamily="18" charset="0"/>
                <a:ea typeface="Times New Roman" panose="02020603050405020304" pitchFamily="18" charset="0"/>
              </a:rPr>
              <a:t>toothache</a:t>
            </a:r>
            <a:r>
              <a:rPr lang="en-US" sz="1800" dirty="0">
                <a:solidFill>
                  <a:srgbClr val="000000"/>
                </a:solidFill>
                <a:effectLst/>
                <a:latin typeface="Times New Roman" panose="02020603050405020304" pitchFamily="18" charset="0"/>
                <a:ea typeface="Times New Roman" panose="02020603050405020304" pitchFamily="18" charset="0"/>
              </a:rPr>
              <a:t>. Repeat the same procedure with Pictures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c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d</a:t>
            </a:r>
            <a:r>
              <a:rPr lang="en-US" sz="1800" dirty="0">
                <a:solidFill>
                  <a:srgbClr val="000000"/>
                </a:solidFill>
                <a:effectLst/>
                <a:latin typeface="Times New Roman" panose="02020603050405020304" pitchFamily="18" charset="0"/>
                <a:ea typeface="Times New Roman" panose="02020603050405020304" pitchFamily="18" charset="0"/>
              </a:rPr>
              <a:t>. Have the class repeat the words and phrases a few times.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20</a:t>
            </a:fld>
            <a:endParaRPr lang="en-US"/>
          </a:p>
        </p:txBody>
      </p:sp>
    </p:spTree>
    <p:extLst>
      <p:ext uri="{BB962C8B-B14F-4D97-AF65-F5344CB8AC3E}">
        <p14:creationId xmlns:p14="http://schemas.microsoft.com/office/powerpoint/2010/main" val="3401838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2: </a:t>
            </a:r>
            <a:r>
              <a:rPr lang="en-US" sz="1800" dirty="0">
                <a:solidFill>
                  <a:srgbClr val="000000"/>
                </a:solidFill>
                <a:effectLst/>
                <a:latin typeface="Times New Roman" panose="02020603050405020304" pitchFamily="18" charset="0"/>
                <a:ea typeface="Times New Roman" panose="02020603050405020304" pitchFamily="18" charset="0"/>
              </a:rPr>
              <a:t>Point at the question pattern </a:t>
            </a:r>
            <a:r>
              <a:rPr lang="en-US" sz="1800" i="1" dirty="0">
                <a:solidFill>
                  <a:srgbClr val="000000"/>
                </a:solidFill>
                <a:effectLst/>
                <a:latin typeface="Times New Roman" panose="02020603050405020304" pitchFamily="18" charset="0"/>
                <a:ea typeface="Times New Roman" panose="02020603050405020304" pitchFamily="18" charset="0"/>
              </a:rPr>
              <a:t>What’s the matter? </a:t>
            </a:r>
            <a:r>
              <a:rPr lang="en-US" sz="1800" dirty="0">
                <a:solidFill>
                  <a:srgbClr val="000000"/>
                </a:solidFill>
                <a:effectLst/>
                <a:latin typeface="Times New Roman" panose="02020603050405020304" pitchFamily="18" charset="0"/>
                <a:ea typeface="Times New Roman" panose="02020603050405020304" pitchFamily="18" charset="0"/>
              </a:rPr>
              <a:t>Read it aloud and have pupils repeat it several times. Repeat the procedure with the answer pattern </a:t>
            </a:r>
            <a:r>
              <a:rPr lang="en-US" sz="1800" i="1" dirty="0">
                <a:solidFill>
                  <a:srgbClr val="000000"/>
                </a:solidFill>
                <a:effectLst/>
                <a:latin typeface="Times New Roman" panose="02020603050405020304" pitchFamily="18" charset="0"/>
                <a:ea typeface="Times New Roman" panose="02020603050405020304" pitchFamily="18" charset="0"/>
              </a:rPr>
              <a:t>I have ___.</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effectLst/>
                <a:latin typeface="Times New Roman" panose="02020603050405020304" pitchFamily="18" charset="0"/>
                <a:ea typeface="Times New Roman" panose="02020603050405020304" pitchFamily="18" charset="0"/>
              </a:rPr>
              <a:t>Step 3: </a:t>
            </a:r>
            <a:r>
              <a:rPr lang="en-US" sz="1200" dirty="0">
                <a:solidFill>
                  <a:srgbClr val="000000"/>
                </a:solidFill>
                <a:effectLst/>
                <a:latin typeface="Times New Roman" panose="02020603050405020304" pitchFamily="18" charset="0"/>
                <a:ea typeface="Times New Roman" panose="02020603050405020304" pitchFamily="18" charset="0"/>
              </a:rPr>
              <a:t>Point at Picture </a:t>
            </a:r>
            <a:r>
              <a:rPr lang="en-US" sz="1200" b="1" dirty="0">
                <a:solidFill>
                  <a:srgbClr val="000000"/>
                </a:solidFill>
                <a:effectLst/>
                <a:latin typeface="Times New Roman" panose="02020603050405020304" pitchFamily="18" charset="0"/>
                <a:ea typeface="Times New Roman" panose="02020603050405020304" pitchFamily="18" charset="0"/>
              </a:rPr>
              <a:t>a </a:t>
            </a:r>
            <a:r>
              <a:rPr lang="en-US" sz="1200" dirty="0">
                <a:solidFill>
                  <a:srgbClr val="000000"/>
                </a:solidFill>
                <a:effectLst/>
                <a:latin typeface="Times New Roman" panose="02020603050405020304" pitchFamily="18" charset="0"/>
                <a:ea typeface="Times New Roman" panose="02020603050405020304" pitchFamily="18" charset="0"/>
              </a:rPr>
              <a:t>and have pupils listen and repeat after the recording </a:t>
            </a:r>
            <a:r>
              <a:rPr lang="en-US" sz="1200" i="1" dirty="0">
                <a:solidFill>
                  <a:srgbClr val="000000"/>
                </a:solidFill>
                <a:effectLst/>
                <a:latin typeface="Times New Roman" panose="02020603050405020304" pitchFamily="18" charset="0"/>
                <a:ea typeface="Times New Roman" panose="02020603050405020304" pitchFamily="18" charset="0"/>
              </a:rPr>
              <a:t>What’s the matter? - I have toothache. </a:t>
            </a:r>
            <a:r>
              <a:rPr lang="en-US" sz="1200" dirty="0">
                <a:solidFill>
                  <a:srgbClr val="000000"/>
                </a:solidFill>
                <a:effectLst/>
                <a:latin typeface="Times New Roman" panose="02020603050405020304" pitchFamily="18" charset="0"/>
                <a:ea typeface="Times New Roman" panose="02020603050405020304" pitchFamily="18" charset="0"/>
              </a:rPr>
              <a:t>Repeat the same procedure with Pictures </a:t>
            </a:r>
            <a:r>
              <a:rPr lang="en-US" sz="1200" b="1" dirty="0">
                <a:solidFill>
                  <a:srgbClr val="000000"/>
                </a:solidFill>
                <a:effectLst/>
                <a:latin typeface="Times New Roman" panose="02020603050405020304" pitchFamily="18" charset="0"/>
                <a:ea typeface="Times New Roman" panose="02020603050405020304" pitchFamily="18" charset="0"/>
              </a:rPr>
              <a:t>b</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b="1" dirty="0">
                <a:solidFill>
                  <a:srgbClr val="000000"/>
                </a:solidFill>
                <a:effectLst/>
                <a:latin typeface="Times New Roman" panose="02020603050405020304" pitchFamily="18" charset="0"/>
                <a:ea typeface="Times New Roman" panose="02020603050405020304" pitchFamily="18" charset="0"/>
              </a:rPr>
              <a:t>c </a:t>
            </a:r>
            <a:r>
              <a:rPr lang="en-US" sz="1200" dirty="0">
                <a:solidFill>
                  <a:srgbClr val="000000"/>
                </a:solidFill>
                <a:effectLst/>
                <a:latin typeface="Times New Roman" panose="02020603050405020304" pitchFamily="18" charset="0"/>
                <a:ea typeface="Times New Roman" panose="02020603050405020304" pitchFamily="18" charset="0"/>
              </a:rPr>
              <a:t>and </a:t>
            </a:r>
            <a:r>
              <a:rPr lang="en-US" sz="1200" b="1" dirty="0">
                <a:solidFill>
                  <a:srgbClr val="000000"/>
                </a:solidFill>
                <a:effectLst/>
                <a:latin typeface="Times New Roman" panose="02020603050405020304" pitchFamily="18" charset="0"/>
                <a:ea typeface="Times New Roman" panose="02020603050405020304" pitchFamily="18" charset="0"/>
              </a:rPr>
              <a:t>d</a:t>
            </a:r>
            <a:r>
              <a:rPr lang="en-US" sz="1200" dirty="0">
                <a:solidFill>
                  <a:srgbClr val="000000"/>
                </a:solidFill>
                <a:effectLst/>
                <a:latin typeface="Times New Roman" panose="02020603050405020304" pitchFamily="18" charset="0"/>
                <a:ea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effectLst/>
                <a:latin typeface="Times New Roman" panose="02020603050405020304" pitchFamily="18" charset="0"/>
                <a:ea typeface="Times New Roman" panose="02020603050405020304" pitchFamily="18" charset="0"/>
              </a:rPr>
              <a:t>Step 4: </a:t>
            </a:r>
            <a:r>
              <a:rPr lang="en-US" sz="1200" dirty="0">
                <a:solidFill>
                  <a:srgbClr val="000000"/>
                </a:solidFill>
                <a:effectLst/>
                <a:latin typeface="Times New Roman" panose="02020603050405020304" pitchFamily="18" charset="0"/>
                <a:ea typeface="Times New Roman" panose="02020603050405020304" pitchFamily="18" charset="0"/>
              </a:rPr>
              <a:t>Divide the class into two groups to take turns repeating the question and the answer in Picture </a:t>
            </a:r>
            <a:r>
              <a:rPr lang="en-US" sz="1200" b="1" dirty="0">
                <a:solidFill>
                  <a:srgbClr val="000000"/>
                </a:solidFill>
                <a:effectLst/>
                <a:latin typeface="Times New Roman" panose="02020603050405020304" pitchFamily="18" charset="0"/>
                <a:ea typeface="Times New Roman" panose="02020603050405020304" pitchFamily="18" charset="0"/>
              </a:rPr>
              <a:t>a </a:t>
            </a:r>
            <a:r>
              <a:rPr lang="en-US" sz="1200" dirty="0">
                <a:solidFill>
                  <a:srgbClr val="000000"/>
                </a:solidFill>
                <a:effectLst/>
                <a:latin typeface="Times New Roman" panose="02020603050405020304" pitchFamily="18" charset="0"/>
                <a:ea typeface="Times New Roman" panose="02020603050405020304" pitchFamily="18" charset="0"/>
              </a:rPr>
              <a:t>until they feel confident. Repeat the same procedure with Pictures </a:t>
            </a:r>
            <a:r>
              <a:rPr lang="en-US" sz="1200" b="1" dirty="0">
                <a:solidFill>
                  <a:srgbClr val="000000"/>
                </a:solidFill>
                <a:effectLst/>
                <a:latin typeface="Times New Roman" panose="02020603050405020304" pitchFamily="18" charset="0"/>
                <a:ea typeface="Times New Roman" panose="02020603050405020304" pitchFamily="18" charset="0"/>
              </a:rPr>
              <a:t>b</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b="1" dirty="0">
                <a:solidFill>
                  <a:srgbClr val="000000"/>
                </a:solidFill>
                <a:effectLst/>
                <a:latin typeface="Times New Roman" panose="02020603050405020304" pitchFamily="18" charset="0"/>
                <a:ea typeface="Times New Roman" panose="02020603050405020304" pitchFamily="18" charset="0"/>
              </a:rPr>
              <a:t>c </a:t>
            </a:r>
            <a:r>
              <a:rPr lang="en-US" sz="1200" dirty="0">
                <a:solidFill>
                  <a:srgbClr val="000000"/>
                </a:solidFill>
                <a:effectLst/>
                <a:latin typeface="Times New Roman" panose="02020603050405020304" pitchFamily="18" charset="0"/>
                <a:ea typeface="Times New Roman" panose="02020603050405020304" pitchFamily="18" charset="0"/>
              </a:rPr>
              <a:t>and </a:t>
            </a:r>
            <a:r>
              <a:rPr lang="en-US" sz="1200" b="1" dirty="0">
                <a:solidFill>
                  <a:srgbClr val="000000"/>
                </a:solidFill>
                <a:effectLst/>
                <a:latin typeface="Times New Roman" panose="02020603050405020304" pitchFamily="18" charset="0"/>
                <a:ea typeface="Times New Roman" panose="02020603050405020304" pitchFamily="18" charset="0"/>
              </a:rPr>
              <a:t>d</a:t>
            </a:r>
            <a:r>
              <a:rPr lang="en-US" sz="1200" dirty="0">
                <a:solidFill>
                  <a:srgbClr val="000000"/>
                </a:solidFill>
                <a:effectLst/>
                <a:latin typeface="Times New Roman" panose="02020603050405020304" pitchFamily="18"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21</a:t>
            </a:fld>
            <a:endParaRPr lang="en-US"/>
          </a:p>
        </p:txBody>
      </p:sp>
    </p:spTree>
    <p:extLst>
      <p:ext uri="{BB962C8B-B14F-4D97-AF65-F5344CB8AC3E}">
        <p14:creationId xmlns:p14="http://schemas.microsoft.com/office/powerpoint/2010/main" val="3478729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3: </a:t>
            </a:r>
            <a:r>
              <a:rPr lang="en-US" sz="1800" dirty="0">
                <a:solidFill>
                  <a:srgbClr val="000000"/>
                </a:solidFill>
                <a:effectLst/>
                <a:latin typeface="Times New Roman" panose="02020603050405020304" pitchFamily="18" charset="0"/>
                <a:ea typeface="Times New Roman" panose="02020603050405020304" pitchFamily="18" charset="0"/>
              </a:rPr>
              <a:t>Point at Picture </a:t>
            </a:r>
            <a:r>
              <a:rPr lang="en-US" sz="1800" b="1" dirty="0">
                <a:solidFill>
                  <a:srgbClr val="000000"/>
                </a:solidFill>
                <a:effectLst/>
                <a:latin typeface="Times New Roman" panose="02020603050405020304" pitchFamily="18" charset="0"/>
                <a:ea typeface="Times New Roman" panose="02020603050405020304" pitchFamily="18" charset="0"/>
              </a:rPr>
              <a:t>a </a:t>
            </a:r>
            <a:r>
              <a:rPr lang="en-US" sz="1800" dirty="0">
                <a:solidFill>
                  <a:srgbClr val="000000"/>
                </a:solidFill>
                <a:effectLst/>
                <a:latin typeface="Times New Roman" panose="02020603050405020304" pitchFamily="18" charset="0"/>
                <a:ea typeface="Times New Roman" panose="02020603050405020304" pitchFamily="18" charset="0"/>
              </a:rPr>
              <a:t>and have pupils listen and repeat after the recording </a:t>
            </a:r>
            <a:r>
              <a:rPr lang="en-US" sz="1800" i="1" dirty="0">
                <a:solidFill>
                  <a:srgbClr val="000000"/>
                </a:solidFill>
                <a:effectLst/>
                <a:latin typeface="Times New Roman" panose="02020603050405020304" pitchFamily="18" charset="0"/>
                <a:ea typeface="Times New Roman" panose="02020603050405020304" pitchFamily="18" charset="0"/>
              </a:rPr>
              <a:t>What’s the matter? - I have toothache. </a:t>
            </a:r>
            <a:r>
              <a:rPr lang="en-US" sz="1800" dirty="0">
                <a:solidFill>
                  <a:srgbClr val="000000"/>
                </a:solidFill>
                <a:effectLst/>
                <a:latin typeface="Times New Roman" panose="02020603050405020304" pitchFamily="18" charset="0"/>
                <a:ea typeface="Times New Roman" panose="02020603050405020304" pitchFamily="18" charset="0"/>
              </a:rPr>
              <a:t>Repeat the same procedure with Pictures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c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d</a:t>
            </a:r>
            <a:r>
              <a:rPr lang="en-US" sz="1800" dirty="0">
                <a:solidFill>
                  <a:srgbClr val="000000"/>
                </a:solidFill>
                <a:effectLst/>
                <a:latin typeface="Times New Roman" panose="02020603050405020304" pitchFamily="18" charset="0"/>
                <a:ea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4: </a:t>
            </a:r>
            <a:r>
              <a:rPr lang="en-US" sz="1800" dirty="0">
                <a:solidFill>
                  <a:srgbClr val="000000"/>
                </a:solidFill>
                <a:effectLst/>
                <a:latin typeface="Times New Roman" panose="02020603050405020304" pitchFamily="18" charset="0"/>
                <a:ea typeface="Times New Roman" panose="02020603050405020304" pitchFamily="18" charset="0"/>
              </a:rPr>
              <a:t>Divide the class into two groups to take turns repeating the question and the answer in Picture </a:t>
            </a:r>
            <a:r>
              <a:rPr lang="en-US" sz="1800" b="1" dirty="0">
                <a:solidFill>
                  <a:srgbClr val="000000"/>
                </a:solidFill>
                <a:effectLst/>
                <a:latin typeface="Times New Roman" panose="02020603050405020304" pitchFamily="18" charset="0"/>
                <a:ea typeface="Times New Roman" panose="02020603050405020304" pitchFamily="18" charset="0"/>
              </a:rPr>
              <a:t>a </a:t>
            </a:r>
            <a:r>
              <a:rPr lang="en-US" sz="1800" dirty="0">
                <a:solidFill>
                  <a:srgbClr val="000000"/>
                </a:solidFill>
                <a:effectLst/>
                <a:latin typeface="Times New Roman" panose="02020603050405020304" pitchFamily="18" charset="0"/>
                <a:ea typeface="Times New Roman" panose="02020603050405020304" pitchFamily="18" charset="0"/>
              </a:rPr>
              <a:t>until they feel confident. Repeat the same procedure with Pictures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c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d</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22</a:t>
            </a:fld>
            <a:endParaRPr lang="en-US"/>
          </a:p>
        </p:txBody>
      </p:sp>
    </p:spTree>
    <p:extLst>
      <p:ext uri="{BB962C8B-B14F-4D97-AF65-F5344CB8AC3E}">
        <p14:creationId xmlns:p14="http://schemas.microsoft.com/office/powerpoint/2010/main" val="2748203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3: </a:t>
            </a:r>
            <a:r>
              <a:rPr lang="en-US" sz="1800" dirty="0">
                <a:solidFill>
                  <a:srgbClr val="000000"/>
                </a:solidFill>
                <a:effectLst/>
                <a:latin typeface="Times New Roman" panose="02020603050405020304" pitchFamily="18" charset="0"/>
                <a:ea typeface="Times New Roman" panose="02020603050405020304" pitchFamily="18" charset="0"/>
              </a:rPr>
              <a:t>Point at Picture </a:t>
            </a:r>
            <a:r>
              <a:rPr lang="en-US" sz="1800" b="1" dirty="0">
                <a:solidFill>
                  <a:srgbClr val="000000"/>
                </a:solidFill>
                <a:effectLst/>
                <a:latin typeface="Times New Roman" panose="02020603050405020304" pitchFamily="18" charset="0"/>
                <a:ea typeface="Times New Roman" panose="02020603050405020304" pitchFamily="18" charset="0"/>
              </a:rPr>
              <a:t>a </a:t>
            </a:r>
            <a:r>
              <a:rPr lang="en-US" sz="1800" dirty="0">
                <a:solidFill>
                  <a:srgbClr val="000000"/>
                </a:solidFill>
                <a:effectLst/>
                <a:latin typeface="Times New Roman" panose="02020603050405020304" pitchFamily="18" charset="0"/>
                <a:ea typeface="Times New Roman" panose="02020603050405020304" pitchFamily="18" charset="0"/>
              </a:rPr>
              <a:t>and have pupils listen and repeat after the recording </a:t>
            </a:r>
            <a:r>
              <a:rPr lang="en-US" sz="1800" i="1" dirty="0">
                <a:solidFill>
                  <a:srgbClr val="000000"/>
                </a:solidFill>
                <a:effectLst/>
                <a:latin typeface="Times New Roman" panose="02020603050405020304" pitchFamily="18" charset="0"/>
                <a:ea typeface="Times New Roman" panose="02020603050405020304" pitchFamily="18" charset="0"/>
              </a:rPr>
              <a:t>What’s the matter? - I have toothache. </a:t>
            </a:r>
            <a:r>
              <a:rPr lang="en-US" sz="1800" dirty="0">
                <a:solidFill>
                  <a:srgbClr val="000000"/>
                </a:solidFill>
                <a:effectLst/>
                <a:latin typeface="Times New Roman" panose="02020603050405020304" pitchFamily="18" charset="0"/>
                <a:ea typeface="Times New Roman" panose="02020603050405020304" pitchFamily="18" charset="0"/>
              </a:rPr>
              <a:t>Repeat the same procedure with Pictures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c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d</a:t>
            </a:r>
            <a:r>
              <a:rPr lang="en-US" sz="1800" dirty="0">
                <a:solidFill>
                  <a:srgbClr val="000000"/>
                </a:solidFill>
                <a:effectLst/>
                <a:latin typeface="Times New Roman" panose="02020603050405020304" pitchFamily="18" charset="0"/>
                <a:ea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4: </a:t>
            </a:r>
            <a:r>
              <a:rPr lang="en-US" sz="1800" dirty="0">
                <a:solidFill>
                  <a:srgbClr val="000000"/>
                </a:solidFill>
                <a:effectLst/>
                <a:latin typeface="Times New Roman" panose="02020603050405020304" pitchFamily="18" charset="0"/>
                <a:ea typeface="Times New Roman" panose="02020603050405020304" pitchFamily="18" charset="0"/>
              </a:rPr>
              <a:t>Divide the class into two groups to take turns repeating the question and the answer in Picture </a:t>
            </a:r>
            <a:r>
              <a:rPr lang="en-US" sz="1800" b="1" dirty="0">
                <a:solidFill>
                  <a:srgbClr val="000000"/>
                </a:solidFill>
                <a:effectLst/>
                <a:latin typeface="Times New Roman" panose="02020603050405020304" pitchFamily="18" charset="0"/>
                <a:ea typeface="Times New Roman" panose="02020603050405020304" pitchFamily="18" charset="0"/>
              </a:rPr>
              <a:t>a </a:t>
            </a:r>
            <a:r>
              <a:rPr lang="en-US" sz="1800" dirty="0">
                <a:solidFill>
                  <a:srgbClr val="000000"/>
                </a:solidFill>
                <a:effectLst/>
                <a:latin typeface="Times New Roman" panose="02020603050405020304" pitchFamily="18" charset="0"/>
                <a:ea typeface="Times New Roman" panose="02020603050405020304" pitchFamily="18" charset="0"/>
              </a:rPr>
              <a:t>until they feel confident. Repeat the same procedure with Pictures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c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d</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23</a:t>
            </a:fld>
            <a:endParaRPr lang="en-US"/>
          </a:p>
        </p:txBody>
      </p:sp>
    </p:spTree>
    <p:extLst>
      <p:ext uri="{BB962C8B-B14F-4D97-AF65-F5344CB8AC3E}">
        <p14:creationId xmlns:p14="http://schemas.microsoft.com/office/powerpoint/2010/main" val="144662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3: </a:t>
            </a:r>
            <a:r>
              <a:rPr lang="en-US" sz="1800" dirty="0">
                <a:solidFill>
                  <a:srgbClr val="000000"/>
                </a:solidFill>
                <a:effectLst/>
                <a:latin typeface="Times New Roman" panose="02020603050405020304" pitchFamily="18" charset="0"/>
                <a:ea typeface="Times New Roman" panose="02020603050405020304" pitchFamily="18" charset="0"/>
              </a:rPr>
              <a:t>Point at Picture </a:t>
            </a:r>
            <a:r>
              <a:rPr lang="en-US" sz="1800" b="1" dirty="0">
                <a:solidFill>
                  <a:srgbClr val="000000"/>
                </a:solidFill>
                <a:effectLst/>
                <a:latin typeface="Times New Roman" panose="02020603050405020304" pitchFamily="18" charset="0"/>
                <a:ea typeface="Times New Roman" panose="02020603050405020304" pitchFamily="18" charset="0"/>
              </a:rPr>
              <a:t>a </a:t>
            </a:r>
            <a:r>
              <a:rPr lang="en-US" sz="1800" dirty="0">
                <a:solidFill>
                  <a:srgbClr val="000000"/>
                </a:solidFill>
                <a:effectLst/>
                <a:latin typeface="Times New Roman" panose="02020603050405020304" pitchFamily="18" charset="0"/>
                <a:ea typeface="Times New Roman" panose="02020603050405020304" pitchFamily="18" charset="0"/>
              </a:rPr>
              <a:t>and have pupils listen and repeat after the recording </a:t>
            </a:r>
            <a:r>
              <a:rPr lang="en-US" sz="1800" i="1" dirty="0">
                <a:solidFill>
                  <a:srgbClr val="000000"/>
                </a:solidFill>
                <a:effectLst/>
                <a:latin typeface="Times New Roman" panose="02020603050405020304" pitchFamily="18" charset="0"/>
                <a:ea typeface="Times New Roman" panose="02020603050405020304" pitchFamily="18" charset="0"/>
              </a:rPr>
              <a:t>What’s the matter? - I have toothache. </a:t>
            </a:r>
            <a:r>
              <a:rPr lang="en-US" sz="1800" dirty="0">
                <a:solidFill>
                  <a:srgbClr val="000000"/>
                </a:solidFill>
                <a:effectLst/>
                <a:latin typeface="Times New Roman" panose="02020603050405020304" pitchFamily="18" charset="0"/>
                <a:ea typeface="Times New Roman" panose="02020603050405020304" pitchFamily="18" charset="0"/>
              </a:rPr>
              <a:t>Repeat the same procedure with Pictures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c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d</a:t>
            </a:r>
            <a:r>
              <a:rPr lang="en-US" sz="1800" dirty="0">
                <a:solidFill>
                  <a:srgbClr val="000000"/>
                </a:solidFill>
                <a:effectLst/>
                <a:latin typeface="Times New Roman" panose="02020603050405020304" pitchFamily="18" charset="0"/>
                <a:ea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4: </a:t>
            </a:r>
            <a:r>
              <a:rPr lang="en-US" sz="1800" dirty="0">
                <a:solidFill>
                  <a:srgbClr val="000000"/>
                </a:solidFill>
                <a:effectLst/>
                <a:latin typeface="Times New Roman" panose="02020603050405020304" pitchFamily="18" charset="0"/>
                <a:ea typeface="Times New Roman" panose="02020603050405020304" pitchFamily="18" charset="0"/>
              </a:rPr>
              <a:t>Divide the class into two groups to take turns repeating the question and the answer in Picture </a:t>
            </a:r>
            <a:r>
              <a:rPr lang="en-US" sz="1800" b="1" dirty="0">
                <a:solidFill>
                  <a:srgbClr val="000000"/>
                </a:solidFill>
                <a:effectLst/>
                <a:latin typeface="Times New Roman" panose="02020603050405020304" pitchFamily="18" charset="0"/>
                <a:ea typeface="Times New Roman" panose="02020603050405020304" pitchFamily="18" charset="0"/>
              </a:rPr>
              <a:t>a </a:t>
            </a:r>
            <a:r>
              <a:rPr lang="en-US" sz="1800" dirty="0">
                <a:solidFill>
                  <a:srgbClr val="000000"/>
                </a:solidFill>
                <a:effectLst/>
                <a:latin typeface="Times New Roman" panose="02020603050405020304" pitchFamily="18" charset="0"/>
                <a:ea typeface="Times New Roman" panose="02020603050405020304" pitchFamily="18" charset="0"/>
              </a:rPr>
              <a:t>until they feel confident. Repeat the same procedure with Pictures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c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d</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24</a:t>
            </a:fld>
            <a:endParaRPr lang="en-US"/>
          </a:p>
        </p:txBody>
      </p:sp>
    </p:spTree>
    <p:extLst>
      <p:ext uri="{BB962C8B-B14F-4D97-AF65-F5344CB8AC3E}">
        <p14:creationId xmlns:p14="http://schemas.microsoft.com/office/powerpoint/2010/main" val="609246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5: </a:t>
            </a:r>
            <a:r>
              <a:rPr lang="en-US" sz="1800" dirty="0">
                <a:solidFill>
                  <a:srgbClr val="000000"/>
                </a:solidFill>
                <a:effectLst/>
                <a:latin typeface="Times New Roman" panose="02020603050405020304" pitchFamily="18" charset="0"/>
                <a:ea typeface="Times New Roman" panose="02020603050405020304" pitchFamily="18" charset="0"/>
              </a:rPr>
              <a:t>Put pupils in pairs and have them </a:t>
            </a:r>
            <a:r>
              <a:rPr lang="en-US" sz="1800" dirty="0" err="1">
                <a:solidFill>
                  <a:srgbClr val="000000"/>
                </a:solidFill>
                <a:effectLst/>
                <a:latin typeface="Times New Roman" panose="02020603050405020304" pitchFamily="18" charset="0"/>
                <a:ea typeface="Times New Roman" panose="02020603050405020304" pitchFamily="18" charset="0"/>
              </a:rPr>
              <a:t>practise</a:t>
            </a:r>
            <a:r>
              <a:rPr lang="en-US" sz="1800" dirty="0">
                <a:solidFill>
                  <a:srgbClr val="000000"/>
                </a:solidFill>
                <a:effectLst/>
                <a:latin typeface="Times New Roman" panose="02020603050405020304" pitchFamily="18" charset="0"/>
                <a:ea typeface="Times New Roman" panose="02020603050405020304" pitchFamily="18" charset="0"/>
              </a:rPr>
              <a:t> asking and answering questions using the pictures. Invite a few pairs to point at the pictures and say the questions and answers in front of the class. Give corrections and feedback where necessary. </a:t>
            </a:r>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25</a:t>
            </a:fld>
            <a:endParaRPr lang="en-US"/>
          </a:p>
        </p:txBody>
      </p:sp>
    </p:spTree>
    <p:extLst>
      <p:ext uri="{BB962C8B-B14F-4D97-AF65-F5344CB8AC3E}">
        <p14:creationId xmlns:p14="http://schemas.microsoft.com/office/powerpoint/2010/main" val="3220464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 </a:t>
            </a:r>
            <a:r>
              <a:rPr lang="en-US" sz="1800" dirty="0">
                <a:solidFill>
                  <a:srgbClr val="000000"/>
                </a:solidFill>
                <a:effectLst/>
                <a:latin typeface="Times New Roman" panose="02020603050405020304" pitchFamily="18" charset="0"/>
                <a:ea typeface="Times New Roman" panose="02020603050405020304" pitchFamily="18" charset="0"/>
              </a:rPr>
              <a:t>Direct pupils’ attention to the phrase </a:t>
            </a:r>
            <a:r>
              <a:rPr lang="en-US" sz="1800" i="1" dirty="0" err="1">
                <a:solidFill>
                  <a:srgbClr val="000000"/>
                </a:solidFill>
                <a:effectLst/>
                <a:latin typeface="Times New Roman" panose="02020603050405020304" pitchFamily="18" charset="0"/>
                <a:ea typeface="Times New Roman" panose="02020603050405020304" pitchFamily="18" charset="0"/>
              </a:rPr>
              <a:t>Phòng</a:t>
            </a:r>
            <a:r>
              <a:rPr lang="en-US" sz="1800" i="1" dirty="0">
                <a:solidFill>
                  <a:srgbClr val="000000"/>
                </a:solidFill>
                <a:effectLst/>
                <a:latin typeface="Times New Roman" panose="02020603050405020304" pitchFamily="18" charset="0"/>
                <a:ea typeface="Times New Roman" panose="02020603050405020304" pitchFamily="18" charset="0"/>
              </a:rPr>
              <a:t> Y </a:t>
            </a:r>
            <a:r>
              <a:rPr lang="en-US" sz="1800" i="1" dirty="0" err="1">
                <a:solidFill>
                  <a:srgbClr val="000000"/>
                </a:solidFill>
                <a:effectLst/>
                <a:latin typeface="Times New Roman" panose="02020603050405020304" pitchFamily="18" charset="0"/>
                <a:ea typeface="Times New Roman" panose="02020603050405020304" pitchFamily="18" charset="0"/>
              </a:rPr>
              <a:t>tế</a:t>
            </a:r>
            <a:r>
              <a:rPr lang="en-US" sz="1800" i="1" dirty="0">
                <a:solidFill>
                  <a:srgbClr val="000000"/>
                </a:solidFill>
                <a:effectLst/>
                <a:latin typeface="Times New Roman" panose="02020603050405020304" pitchFamily="18" charset="0"/>
                <a:ea typeface="Times New Roman" panose="02020603050405020304" pitchFamily="18" charset="0"/>
              </a:rPr>
              <a:t> (Clinic) </a:t>
            </a:r>
            <a:r>
              <a:rPr lang="en-US" sz="1800" dirty="0">
                <a:solidFill>
                  <a:srgbClr val="000000"/>
                </a:solidFill>
                <a:effectLst/>
                <a:latin typeface="Times New Roman" panose="02020603050405020304" pitchFamily="18" charset="0"/>
                <a:ea typeface="Times New Roman" panose="02020603050405020304" pitchFamily="18" charset="0"/>
              </a:rPr>
              <a:t>to guess the context of the picture. Ask them about the health problems that the characters may have.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28</a:t>
            </a:fld>
            <a:endParaRPr lang="en-US"/>
          </a:p>
        </p:txBody>
      </p:sp>
    </p:spTree>
    <p:extLst>
      <p:ext uri="{BB962C8B-B14F-4D97-AF65-F5344CB8AC3E}">
        <p14:creationId xmlns:p14="http://schemas.microsoft.com/office/powerpoint/2010/main" val="6609279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2: </a:t>
            </a:r>
            <a:r>
              <a:rPr lang="en-US" sz="1800" dirty="0">
                <a:solidFill>
                  <a:srgbClr val="000000"/>
                </a:solidFill>
                <a:effectLst/>
                <a:latin typeface="Times New Roman" panose="02020603050405020304" pitchFamily="18" charset="0"/>
                <a:ea typeface="Times New Roman" panose="02020603050405020304" pitchFamily="18" charset="0"/>
              </a:rPr>
              <a:t>Read the question in the speech bubble aloud and ask pupils to repeat it. Ask pupils to look at the second bubble and guess what the answer should be.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29</a:t>
            </a:fld>
            <a:endParaRPr lang="en-US"/>
          </a:p>
        </p:txBody>
      </p:sp>
    </p:spTree>
    <p:extLst>
      <p:ext uri="{BB962C8B-B14F-4D97-AF65-F5344CB8AC3E}">
        <p14:creationId xmlns:p14="http://schemas.microsoft.com/office/powerpoint/2010/main" val="4348710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 </a:t>
            </a:r>
            <a:r>
              <a:rPr lang="en-US" sz="1800" dirty="0">
                <a:solidFill>
                  <a:srgbClr val="000000"/>
                </a:solidFill>
                <a:effectLst/>
                <a:latin typeface="Times New Roman" panose="02020603050405020304" pitchFamily="18" charset="0"/>
                <a:ea typeface="Times New Roman" panose="02020603050405020304" pitchFamily="18" charset="0"/>
              </a:rPr>
              <a:t>Have some pairs role-play by asking and answering questions about the health problems in the picture. Go around the classroom to observe and provide help.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30</a:t>
            </a:fld>
            <a:endParaRPr lang="en-US"/>
          </a:p>
        </p:txBody>
      </p:sp>
    </p:spTree>
    <p:extLst>
      <p:ext uri="{BB962C8B-B14F-4D97-AF65-F5344CB8AC3E}">
        <p14:creationId xmlns:p14="http://schemas.microsoft.com/office/powerpoint/2010/main" val="4180609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 </a:t>
            </a:r>
            <a:r>
              <a:rPr lang="en-US" sz="1800" dirty="0">
                <a:solidFill>
                  <a:srgbClr val="000000"/>
                </a:solidFill>
                <a:effectLst/>
                <a:latin typeface="Times New Roman" panose="02020603050405020304" pitchFamily="18" charset="0"/>
                <a:ea typeface="Times New Roman" panose="02020603050405020304" pitchFamily="18" charset="0"/>
              </a:rPr>
              <a:t>Ask pupils to look at Pictures </a:t>
            </a:r>
            <a:r>
              <a:rPr lang="en-US" sz="1800" b="1" dirty="0">
                <a:solidFill>
                  <a:srgbClr val="000000"/>
                </a:solidFill>
                <a:effectLst/>
                <a:latin typeface="Times New Roman" panose="02020603050405020304" pitchFamily="18" charset="0"/>
                <a:ea typeface="Times New Roman" panose="02020603050405020304" pitchFamily="18" charset="0"/>
              </a:rPr>
              <a:t>a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b, </a:t>
            </a:r>
            <a:r>
              <a:rPr lang="en-US" sz="1800" dirty="0">
                <a:solidFill>
                  <a:srgbClr val="000000"/>
                </a:solidFill>
                <a:effectLst/>
                <a:latin typeface="Times New Roman" panose="02020603050405020304" pitchFamily="18" charset="0"/>
                <a:ea typeface="Times New Roman" panose="02020603050405020304" pitchFamily="18" charset="0"/>
              </a:rPr>
              <a:t>and identify the characters and other details.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8</a:t>
            </a:fld>
            <a:endParaRPr lang="en-US"/>
          </a:p>
        </p:txBody>
      </p:sp>
    </p:spTree>
    <p:extLst>
      <p:ext uri="{BB962C8B-B14F-4D97-AF65-F5344CB8AC3E}">
        <p14:creationId xmlns:p14="http://schemas.microsoft.com/office/powerpoint/2010/main" val="3416744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effectLst/>
                <a:latin typeface="Times New Roman" panose="02020603050405020304" pitchFamily="18" charset="0"/>
                <a:ea typeface="Times New Roman" panose="02020603050405020304" pitchFamily="18" charset="0"/>
              </a:rPr>
              <a:t>Step 4: </a:t>
            </a:r>
            <a:r>
              <a:rPr lang="en-US" sz="1800" dirty="0">
                <a:solidFill>
                  <a:srgbClr val="000000"/>
                </a:solidFill>
                <a:effectLst/>
                <a:latin typeface="Times New Roman" panose="02020603050405020304" pitchFamily="18" charset="0"/>
                <a:ea typeface="Times New Roman" panose="02020603050405020304" pitchFamily="18" charset="0"/>
              </a:rPr>
              <a:t>Invite some pairs to role-play as a doctor and a pupil to ask and answer questions about health problems in front of the class. Give corrections and feedback where necessary. Then, encourage pupils to talk about the other health problems that they know. </a:t>
            </a:r>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31</a:t>
            </a:fld>
            <a:endParaRPr lang="en-US"/>
          </a:p>
        </p:txBody>
      </p:sp>
    </p:spTree>
    <p:extLst>
      <p:ext uri="{BB962C8B-B14F-4D97-AF65-F5344CB8AC3E}">
        <p14:creationId xmlns:p14="http://schemas.microsoft.com/office/powerpoint/2010/main" val="3480059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2: </a:t>
            </a:r>
            <a:r>
              <a:rPr lang="en-US" sz="1800" dirty="0">
                <a:solidFill>
                  <a:srgbClr val="000000"/>
                </a:solidFill>
                <a:effectLst/>
                <a:latin typeface="Times New Roman" panose="02020603050405020304" pitchFamily="18" charset="0"/>
                <a:ea typeface="Times New Roman" panose="02020603050405020304" pitchFamily="18" charset="0"/>
              </a:rPr>
              <a:t>Read the question in the speech bubble aloud and ask pupils to repeat it. Ask pupils to look at the second bubble and guess what the answer should be.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32</a:t>
            </a:fld>
            <a:endParaRPr lang="en-US"/>
          </a:p>
        </p:txBody>
      </p:sp>
    </p:spTree>
    <p:extLst>
      <p:ext uri="{BB962C8B-B14F-4D97-AF65-F5344CB8AC3E}">
        <p14:creationId xmlns:p14="http://schemas.microsoft.com/office/powerpoint/2010/main" val="1533484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2: </a:t>
            </a:r>
            <a:r>
              <a:rPr lang="en-US" sz="1800" dirty="0">
                <a:solidFill>
                  <a:srgbClr val="000000"/>
                </a:solidFill>
                <a:effectLst/>
                <a:latin typeface="Times New Roman" panose="02020603050405020304" pitchFamily="18" charset="0"/>
                <a:ea typeface="Times New Roman" panose="02020603050405020304" pitchFamily="18" charset="0"/>
              </a:rPr>
              <a:t>Read the question in the speech bubble aloud and ask pupils to repeat it. Ask pupils to look at the second bubble and guess what the answer should be.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33</a:t>
            </a:fld>
            <a:endParaRPr lang="en-US"/>
          </a:p>
        </p:txBody>
      </p:sp>
    </p:spTree>
    <p:extLst>
      <p:ext uri="{BB962C8B-B14F-4D97-AF65-F5344CB8AC3E}">
        <p14:creationId xmlns:p14="http://schemas.microsoft.com/office/powerpoint/2010/main" val="13138225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2: </a:t>
            </a:r>
            <a:r>
              <a:rPr lang="en-US" sz="1800" dirty="0">
                <a:solidFill>
                  <a:srgbClr val="000000"/>
                </a:solidFill>
                <a:effectLst/>
                <a:latin typeface="Times New Roman" panose="02020603050405020304" pitchFamily="18" charset="0"/>
                <a:ea typeface="Times New Roman" panose="02020603050405020304" pitchFamily="18" charset="0"/>
              </a:rPr>
              <a:t>Read the question in the speech bubble aloud and ask pupils to repeat it. Ask pupils to look at the second bubble and guess what the answer should be.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34</a:t>
            </a:fld>
            <a:endParaRPr lang="en-US"/>
          </a:p>
        </p:txBody>
      </p:sp>
    </p:spTree>
    <p:extLst>
      <p:ext uri="{BB962C8B-B14F-4D97-AF65-F5344CB8AC3E}">
        <p14:creationId xmlns:p14="http://schemas.microsoft.com/office/powerpoint/2010/main" val="1519339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 </a:t>
            </a:r>
            <a:r>
              <a:rPr lang="en-US" sz="1800" dirty="0">
                <a:solidFill>
                  <a:srgbClr val="000000"/>
                </a:solidFill>
                <a:effectLst/>
                <a:latin typeface="Times New Roman" panose="02020603050405020304" pitchFamily="18" charset="0"/>
                <a:ea typeface="Times New Roman" panose="02020603050405020304" pitchFamily="18" charset="0"/>
              </a:rPr>
              <a:t>Ask pupils to look at Pictures </a:t>
            </a:r>
            <a:r>
              <a:rPr lang="en-US" sz="1800" b="1" dirty="0">
                <a:solidFill>
                  <a:srgbClr val="000000"/>
                </a:solidFill>
                <a:effectLst/>
                <a:latin typeface="Times New Roman" panose="02020603050405020304" pitchFamily="18" charset="0"/>
                <a:ea typeface="Times New Roman" panose="02020603050405020304" pitchFamily="18" charset="0"/>
              </a:rPr>
              <a:t>a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b, </a:t>
            </a:r>
            <a:r>
              <a:rPr lang="en-US" sz="1800" dirty="0">
                <a:solidFill>
                  <a:srgbClr val="000000"/>
                </a:solidFill>
                <a:effectLst/>
                <a:latin typeface="Times New Roman" panose="02020603050405020304" pitchFamily="18" charset="0"/>
                <a:ea typeface="Times New Roman" panose="02020603050405020304" pitchFamily="18" charset="0"/>
              </a:rPr>
              <a:t>and identify the characters and other details.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9</a:t>
            </a:fld>
            <a:endParaRPr lang="en-US"/>
          </a:p>
        </p:txBody>
      </p:sp>
    </p:spTree>
    <p:extLst>
      <p:ext uri="{BB962C8B-B14F-4D97-AF65-F5344CB8AC3E}">
        <p14:creationId xmlns:p14="http://schemas.microsoft.com/office/powerpoint/2010/main" val="530745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effectLst/>
                <a:latin typeface="Times New Roman" panose="02020603050405020304" pitchFamily="18" charset="0"/>
                <a:ea typeface="Times New Roman" panose="02020603050405020304" pitchFamily="18" charset="0"/>
              </a:rPr>
              <a:t>Step 2: </a:t>
            </a:r>
            <a:r>
              <a:rPr lang="en-US" sz="1200" dirty="0">
                <a:solidFill>
                  <a:srgbClr val="000000"/>
                </a:solidFill>
                <a:effectLst/>
                <a:latin typeface="Times New Roman" panose="02020603050405020304" pitchFamily="18" charset="0"/>
                <a:ea typeface="Times New Roman" panose="02020603050405020304" pitchFamily="18" charset="0"/>
              </a:rPr>
              <a:t>Ask pupils to look at Picture </a:t>
            </a:r>
            <a:r>
              <a:rPr lang="en-US" sz="1200" b="1" dirty="0">
                <a:solidFill>
                  <a:srgbClr val="000000"/>
                </a:solidFill>
                <a:effectLst/>
                <a:latin typeface="Times New Roman" panose="02020603050405020304" pitchFamily="18" charset="0"/>
                <a:ea typeface="Times New Roman" panose="02020603050405020304" pitchFamily="18" charset="0"/>
              </a:rPr>
              <a:t>a and b</a:t>
            </a:r>
            <a:r>
              <a:rPr lang="en-US" sz="1200" dirty="0">
                <a:solidFill>
                  <a:srgbClr val="000000"/>
                </a:solidFill>
                <a:effectLst/>
                <a:latin typeface="Times New Roman" panose="02020603050405020304" pitchFamily="18" charset="0"/>
                <a:ea typeface="Times New Roman" panose="02020603050405020304" pitchFamily="18" charset="0"/>
              </a:rPr>
              <a:t>. Play the recording for them to listen to the entire</a:t>
            </a:r>
            <a:br>
              <a:rPr lang="en-US" sz="1200" dirty="0">
                <a:solidFill>
                  <a:srgbClr val="000000"/>
                </a:solidFill>
                <a:effectLst/>
                <a:latin typeface="Times New Roman" panose="02020603050405020304" pitchFamily="18" charset="0"/>
                <a:ea typeface="Times New Roman" panose="02020603050405020304" pitchFamily="18" charset="0"/>
              </a:rPr>
            </a:br>
            <a:r>
              <a:rPr lang="en-US" sz="1200" dirty="0">
                <a:solidFill>
                  <a:srgbClr val="000000"/>
                </a:solidFill>
                <a:effectLst/>
                <a:latin typeface="Times New Roman" panose="02020603050405020304" pitchFamily="18" charset="0"/>
                <a:ea typeface="Times New Roman" panose="02020603050405020304" pitchFamily="18" charset="0"/>
              </a:rPr>
              <a:t>conversation several times and point to the characters. </a:t>
            </a: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10</a:t>
            </a:fld>
            <a:endParaRPr lang="en-US"/>
          </a:p>
        </p:txBody>
      </p:sp>
    </p:spTree>
    <p:extLst>
      <p:ext uri="{BB962C8B-B14F-4D97-AF65-F5344CB8AC3E}">
        <p14:creationId xmlns:p14="http://schemas.microsoft.com/office/powerpoint/2010/main" val="4232376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3: </a:t>
            </a:r>
            <a:r>
              <a:rPr lang="en-US" sz="1800" dirty="0">
                <a:solidFill>
                  <a:srgbClr val="000000"/>
                </a:solidFill>
                <a:effectLst/>
                <a:latin typeface="Times New Roman" panose="02020603050405020304" pitchFamily="18" charset="0"/>
                <a:ea typeface="Times New Roman" panose="02020603050405020304" pitchFamily="18" charset="0"/>
              </a:rPr>
              <a:t>Play the recording again, sentence by sentence, for pupils to listen and repeat individually and in chorus. Correct their pronunciation where necessary. Repeat the same procedure with Picture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11</a:t>
            </a:fld>
            <a:endParaRPr lang="en-US"/>
          </a:p>
        </p:txBody>
      </p:sp>
    </p:spTree>
    <p:extLst>
      <p:ext uri="{BB962C8B-B14F-4D97-AF65-F5344CB8AC3E}">
        <p14:creationId xmlns:p14="http://schemas.microsoft.com/office/powerpoint/2010/main" val="3040560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4: </a:t>
            </a:r>
            <a:r>
              <a:rPr lang="en-US" sz="1800" dirty="0">
                <a:solidFill>
                  <a:srgbClr val="000000"/>
                </a:solidFill>
                <a:effectLst/>
                <a:latin typeface="Times New Roman" panose="02020603050405020304" pitchFamily="18" charset="0"/>
                <a:ea typeface="Times New Roman" panose="02020603050405020304" pitchFamily="18" charset="0"/>
              </a:rPr>
              <a:t>Invite a few pairs to the front of the class to listen and repeat the sentences in the</a:t>
            </a:r>
            <a:br>
              <a:rPr lang="en-US" sz="1800" dirty="0">
                <a:solidFill>
                  <a:srgbClr val="000000"/>
                </a:solidFill>
                <a:effectLst/>
                <a:latin typeface="Times New Roman" panose="02020603050405020304" pitchFamily="18" charset="0"/>
                <a:ea typeface="Times New Roman" panose="02020603050405020304" pitchFamily="18" charset="0"/>
              </a:rPr>
            </a:br>
            <a:r>
              <a:rPr lang="en-US" sz="1800" dirty="0">
                <a:solidFill>
                  <a:srgbClr val="000000"/>
                </a:solidFill>
                <a:effectLst/>
                <a:latin typeface="Times New Roman" panose="02020603050405020304" pitchFamily="18" charset="0"/>
                <a:ea typeface="Times New Roman" panose="02020603050405020304" pitchFamily="18" charset="0"/>
              </a:rPr>
              <a:t>recording. Check their pronunciation, and give corrections and feedback where</a:t>
            </a:r>
            <a:br>
              <a:rPr lang="en-US" sz="1800" dirty="0">
                <a:solidFill>
                  <a:srgbClr val="000000"/>
                </a:solidFill>
                <a:effectLst/>
                <a:latin typeface="Times New Roman" panose="02020603050405020304" pitchFamily="18" charset="0"/>
                <a:ea typeface="Times New Roman" panose="02020603050405020304" pitchFamily="18" charset="0"/>
              </a:rPr>
            </a:br>
            <a:r>
              <a:rPr lang="en-US" sz="1800" dirty="0">
                <a:solidFill>
                  <a:srgbClr val="000000"/>
                </a:solidFill>
                <a:effectLst/>
                <a:latin typeface="Times New Roman" panose="02020603050405020304" pitchFamily="18" charset="0"/>
                <a:ea typeface="Times New Roman" panose="02020603050405020304" pitchFamily="18" charset="0"/>
              </a:rPr>
              <a:t>necessary. </a:t>
            </a:r>
            <a:endParaRPr lang="en-US" sz="1800" dirty="0">
              <a:effectLst/>
              <a:latin typeface="Times New Roman" panose="02020603050405020304" pitchFamily="18" charset="0"/>
              <a:ea typeface="Times New Roman" panose="02020603050405020304" pitchFamily="18" charset="0"/>
            </a:endParaRPr>
          </a:p>
          <a:p>
            <a:r>
              <a:rPr lang="en-US" sz="1800" b="1" dirty="0">
                <a:solidFill>
                  <a:srgbClr val="000000"/>
                </a:solidFill>
                <a:effectLst/>
                <a:latin typeface="Times New Roman" panose="02020603050405020304" pitchFamily="18" charset="0"/>
                <a:ea typeface="Times New Roman" panose="02020603050405020304" pitchFamily="18" charset="0"/>
              </a:rPr>
              <a:t>Step 5: </a:t>
            </a:r>
            <a:r>
              <a:rPr lang="en-US" sz="1800" dirty="0">
                <a:solidFill>
                  <a:srgbClr val="000000"/>
                </a:solidFill>
                <a:effectLst/>
                <a:latin typeface="Times New Roman" panose="02020603050405020304" pitchFamily="18" charset="0"/>
                <a:ea typeface="Times New Roman" panose="02020603050405020304" pitchFamily="18" charset="0"/>
              </a:rPr>
              <a:t>Direct pupils’ attention to the question </a:t>
            </a:r>
            <a:r>
              <a:rPr lang="en-US" sz="1800" i="1" dirty="0">
                <a:solidFill>
                  <a:srgbClr val="000000"/>
                </a:solidFill>
                <a:effectLst/>
                <a:latin typeface="Times New Roman" panose="02020603050405020304" pitchFamily="18" charset="0"/>
                <a:ea typeface="Times New Roman" panose="02020603050405020304" pitchFamily="18" charset="0"/>
              </a:rPr>
              <a:t>What’s the matter? </a:t>
            </a:r>
            <a:r>
              <a:rPr lang="en-US" sz="1800" dirty="0">
                <a:solidFill>
                  <a:srgbClr val="000000"/>
                </a:solidFill>
                <a:effectLst/>
                <a:latin typeface="Times New Roman" panose="02020603050405020304" pitchFamily="18" charset="0"/>
                <a:ea typeface="Times New Roman" panose="02020603050405020304" pitchFamily="18" charset="0"/>
              </a:rPr>
              <a:t>and the answer </a:t>
            </a:r>
            <a:r>
              <a:rPr lang="en-US" sz="1800" i="1" dirty="0">
                <a:solidFill>
                  <a:srgbClr val="000000"/>
                </a:solidFill>
                <a:effectLst/>
                <a:latin typeface="Times New Roman" panose="02020603050405020304" pitchFamily="18" charset="0"/>
                <a:ea typeface="Times New Roman" panose="02020603050405020304" pitchFamily="18" charset="0"/>
              </a:rPr>
              <a:t>I have a headache</a:t>
            </a:r>
            <a:r>
              <a:rPr lang="en-US" sz="1800" dirty="0">
                <a:solidFill>
                  <a:srgbClr val="000000"/>
                </a:solidFill>
                <a:effectLst/>
                <a:latin typeface="Times New Roman" panose="02020603050405020304" pitchFamily="18" charset="0"/>
                <a:ea typeface="Times New Roman" panose="02020603050405020304" pitchFamily="18" charset="0"/>
              </a:rPr>
              <a:t>. Explain that they are a question and an answer about someone’s health. </a:t>
            </a:r>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13</a:t>
            </a:fld>
            <a:endParaRPr lang="en-US"/>
          </a:p>
        </p:txBody>
      </p:sp>
    </p:spTree>
    <p:extLst>
      <p:ext uri="{BB962C8B-B14F-4D97-AF65-F5344CB8AC3E}">
        <p14:creationId xmlns:p14="http://schemas.microsoft.com/office/powerpoint/2010/main" val="962912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Have pupils look at the pictures and say what they can see.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16</a:t>
            </a:fld>
            <a:endParaRPr lang="en-US"/>
          </a:p>
        </p:txBody>
      </p:sp>
    </p:spTree>
    <p:extLst>
      <p:ext uri="{BB962C8B-B14F-4D97-AF65-F5344CB8AC3E}">
        <p14:creationId xmlns:p14="http://schemas.microsoft.com/office/powerpoint/2010/main" val="2284361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 </a:t>
            </a:r>
            <a:r>
              <a:rPr lang="en-US" sz="1800" dirty="0">
                <a:solidFill>
                  <a:srgbClr val="000000"/>
                </a:solidFill>
                <a:effectLst/>
                <a:latin typeface="Times New Roman" panose="02020603050405020304" pitchFamily="18" charset="0"/>
                <a:ea typeface="Times New Roman" panose="02020603050405020304" pitchFamily="18" charset="0"/>
              </a:rPr>
              <a:t>Have pupils point at Picture </a:t>
            </a:r>
            <a:r>
              <a:rPr lang="en-US" sz="1800" b="1" dirty="0">
                <a:solidFill>
                  <a:srgbClr val="000000"/>
                </a:solidFill>
                <a:effectLst/>
                <a:latin typeface="Times New Roman" panose="02020603050405020304" pitchFamily="18" charset="0"/>
                <a:ea typeface="Times New Roman" panose="02020603050405020304" pitchFamily="18" charset="0"/>
              </a:rPr>
              <a:t>a</a:t>
            </a:r>
            <a:r>
              <a:rPr lang="en-US" sz="1800" dirty="0">
                <a:solidFill>
                  <a:srgbClr val="000000"/>
                </a:solidFill>
                <a:effectLst/>
                <a:latin typeface="Times New Roman" panose="02020603050405020304" pitchFamily="18" charset="0"/>
                <a:ea typeface="Times New Roman" panose="02020603050405020304" pitchFamily="18" charset="0"/>
              </a:rPr>
              <a:t>, listen to the recording and repeat the word </a:t>
            </a:r>
            <a:r>
              <a:rPr lang="en-US" sz="1800" i="1" dirty="0">
                <a:solidFill>
                  <a:srgbClr val="000000"/>
                </a:solidFill>
                <a:effectLst/>
                <a:latin typeface="Times New Roman" panose="02020603050405020304" pitchFamily="18" charset="0"/>
                <a:ea typeface="Times New Roman" panose="02020603050405020304" pitchFamily="18" charset="0"/>
              </a:rPr>
              <a:t>toothache</a:t>
            </a:r>
            <a:r>
              <a:rPr lang="en-US" sz="1800" dirty="0">
                <a:solidFill>
                  <a:srgbClr val="000000"/>
                </a:solidFill>
                <a:effectLst/>
                <a:latin typeface="Times New Roman" panose="02020603050405020304" pitchFamily="18" charset="0"/>
                <a:ea typeface="Times New Roman" panose="02020603050405020304" pitchFamily="18" charset="0"/>
              </a:rPr>
              <a:t>. Repeat the same procedure with Pictures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c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d</a:t>
            </a:r>
            <a:r>
              <a:rPr lang="en-US" sz="1800" dirty="0">
                <a:solidFill>
                  <a:srgbClr val="000000"/>
                </a:solidFill>
                <a:effectLst/>
                <a:latin typeface="Times New Roman" panose="02020603050405020304" pitchFamily="18" charset="0"/>
                <a:ea typeface="Times New Roman" panose="02020603050405020304" pitchFamily="18" charset="0"/>
              </a:rPr>
              <a:t>. Have the class repeat the words and phrases a few times.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17</a:t>
            </a:fld>
            <a:endParaRPr lang="en-US"/>
          </a:p>
        </p:txBody>
      </p:sp>
    </p:spTree>
    <p:extLst>
      <p:ext uri="{BB962C8B-B14F-4D97-AF65-F5344CB8AC3E}">
        <p14:creationId xmlns:p14="http://schemas.microsoft.com/office/powerpoint/2010/main" val="2445715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 </a:t>
            </a:r>
            <a:r>
              <a:rPr lang="en-US" sz="1800" dirty="0">
                <a:solidFill>
                  <a:srgbClr val="000000"/>
                </a:solidFill>
                <a:effectLst/>
                <a:latin typeface="Times New Roman" panose="02020603050405020304" pitchFamily="18" charset="0"/>
                <a:ea typeface="Times New Roman" panose="02020603050405020304" pitchFamily="18" charset="0"/>
              </a:rPr>
              <a:t>Have pupils point at Picture </a:t>
            </a:r>
            <a:r>
              <a:rPr lang="en-US" sz="1800" b="1" dirty="0">
                <a:solidFill>
                  <a:srgbClr val="000000"/>
                </a:solidFill>
                <a:effectLst/>
                <a:latin typeface="Times New Roman" panose="02020603050405020304" pitchFamily="18" charset="0"/>
                <a:ea typeface="Times New Roman" panose="02020603050405020304" pitchFamily="18" charset="0"/>
              </a:rPr>
              <a:t>a</a:t>
            </a:r>
            <a:r>
              <a:rPr lang="en-US" sz="1800" dirty="0">
                <a:solidFill>
                  <a:srgbClr val="000000"/>
                </a:solidFill>
                <a:effectLst/>
                <a:latin typeface="Times New Roman" panose="02020603050405020304" pitchFamily="18" charset="0"/>
                <a:ea typeface="Times New Roman" panose="02020603050405020304" pitchFamily="18" charset="0"/>
              </a:rPr>
              <a:t>, listen to the recording and repeat the word </a:t>
            </a:r>
            <a:r>
              <a:rPr lang="en-US" sz="1800" i="1" dirty="0">
                <a:solidFill>
                  <a:srgbClr val="000000"/>
                </a:solidFill>
                <a:effectLst/>
                <a:latin typeface="Times New Roman" panose="02020603050405020304" pitchFamily="18" charset="0"/>
                <a:ea typeface="Times New Roman" panose="02020603050405020304" pitchFamily="18" charset="0"/>
              </a:rPr>
              <a:t>toothache</a:t>
            </a:r>
            <a:r>
              <a:rPr lang="en-US" sz="1800" dirty="0">
                <a:solidFill>
                  <a:srgbClr val="000000"/>
                </a:solidFill>
                <a:effectLst/>
                <a:latin typeface="Times New Roman" panose="02020603050405020304" pitchFamily="18" charset="0"/>
                <a:ea typeface="Times New Roman" panose="02020603050405020304" pitchFamily="18" charset="0"/>
              </a:rPr>
              <a:t>. Repeat the same procedure with Pictures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c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d</a:t>
            </a:r>
            <a:r>
              <a:rPr lang="en-US" sz="1800" dirty="0">
                <a:solidFill>
                  <a:srgbClr val="000000"/>
                </a:solidFill>
                <a:effectLst/>
                <a:latin typeface="Times New Roman" panose="02020603050405020304" pitchFamily="18" charset="0"/>
                <a:ea typeface="Times New Roman" panose="02020603050405020304" pitchFamily="18" charset="0"/>
              </a:rPr>
              <a:t>. Have the class repeat the words and phrases a few times.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18</a:t>
            </a:fld>
            <a:endParaRPr lang="en-US"/>
          </a:p>
        </p:txBody>
      </p:sp>
    </p:spTree>
    <p:extLst>
      <p:ext uri="{BB962C8B-B14F-4D97-AF65-F5344CB8AC3E}">
        <p14:creationId xmlns:p14="http://schemas.microsoft.com/office/powerpoint/2010/main" val="1077542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34.svg"/><Relationship Id="rId12" Type="http://schemas.openxmlformats.org/officeDocument/2006/relationships/image" Target="../media/image37.svg"/><Relationship Id="rId2" Type="http://schemas.microsoft.com/office/2007/relationships/media" Target="../media/media2.mp3"/><Relationship Id="rId16" Type="http://schemas.openxmlformats.org/officeDocument/2006/relationships/image" Target="../media/image41.png"/><Relationship Id="rId1" Type="http://schemas.openxmlformats.org/officeDocument/2006/relationships/audio" Target="NULL" TargetMode="Externa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image" Target="../media/image5.png"/><Relationship Id="rId15" Type="http://schemas.openxmlformats.org/officeDocument/2006/relationships/image" Target="../media/image40.GIF"/><Relationship Id="rId10" Type="http://schemas.openxmlformats.org/officeDocument/2006/relationships/image" Target="../media/image35.png"/><Relationship Id="rId4" Type="http://schemas.openxmlformats.org/officeDocument/2006/relationships/notesSlide" Target="../notesSlides/notesSlide4.xml"/><Relationship Id="rId9" Type="http://schemas.openxmlformats.org/officeDocument/2006/relationships/image" Target="../media/image28.svg"/><Relationship Id="rId1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34.svg"/><Relationship Id="rId12" Type="http://schemas.openxmlformats.org/officeDocument/2006/relationships/image" Target="../media/image37.sv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image" Target="../media/image5.png"/><Relationship Id="rId15" Type="http://schemas.openxmlformats.org/officeDocument/2006/relationships/image" Target="../media/image40.GIF"/><Relationship Id="rId10" Type="http://schemas.openxmlformats.org/officeDocument/2006/relationships/image" Target="../media/image35.png"/><Relationship Id="rId4" Type="http://schemas.openxmlformats.org/officeDocument/2006/relationships/notesSlide" Target="../notesSlides/notesSlide5.xml"/><Relationship Id="rId9" Type="http://schemas.openxmlformats.org/officeDocument/2006/relationships/image" Target="../media/image28.svg"/><Relationship Id="rId14"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42.png"/><Relationship Id="rId3" Type="http://schemas.openxmlformats.org/officeDocument/2006/relationships/slideLayout" Target="../slideLayouts/slideLayout7.xml"/><Relationship Id="rId7" Type="http://schemas.openxmlformats.org/officeDocument/2006/relationships/image" Target="../media/image1.png"/><Relationship Id="rId12" Type="http://schemas.openxmlformats.org/officeDocument/2006/relationships/image" Target="../media/image26.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4.svg"/><Relationship Id="rId11" Type="http://schemas.openxmlformats.org/officeDocument/2006/relationships/image" Target="../media/image37.svg"/><Relationship Id="rId5" Type="http://schemas.openxmlformats.org/officeDocument/2006/relationships/image" Target="../media/image33.png"/><Relationship Id="rId10" Type="http://schemas.openxmlformats.org/officeDocument/2006/relationships/image" Target="../media/image36.png"/><Relationship Id="rId4" Type="http://schemas.openxmlformats.org/officeDocument/2006/relationships/image" Target="../media/image5.png"/><Relationship Id="rId9" Type="http://schemas.openxmlformats.org/officeDocument/2006/relationships/image" Target="../media/image35.png"/><Relationship Id="rId14" Type="http://schemas.openxmlformats.org/officeDocument/2006/relationships/image" Target="../media/image40.GIF"/></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34.svg"/><Relationship Id="rId12" Type="http://schemas.openxmlformats.org/officeDocument/2006/relationships/image" Target="../media/image37.sv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image" Target="../media/image5.png"/><Relationship Id="rId15" Type="http://schemas.openxmlformats.org/officeDocument/2006/relationships/image" Target="../media/image43.png"/><Relationship Id="rId10" Type="http://schemas.openxmlformats.org/officeDocument/2006/relationships/image" Target="../media/image35.png"/><Relationship Id="rId4" Type="http://schemas.openxmlformats.org/officeDocument/2006/relationships/notesSlide" Target="../notesSlides/notesSlide6.xml"/><Relationship Id="rId9" Type="http://schemas.openxmlformats.org/officeDocument/2006/relationships/image" Target="../media/image28.svg"/><Relationship Id="rId1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7.png"/><Relationship Id="rId7" Type="http://schemas.openxmlformats.org/officeDocument/2006/relationships/image" Target="../media/image30.svg"/><Relationship Id="rId12" Type="http://schemas.openxmlformats.org/officeDocument/2006/relationships/audio" Target="../media/audio5.wav"/><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2.png"/><Relationship Id="rId5" Type="http://schemas.openxmlformats.org/officeDocument/2006/relationships/image" Target="../media/image28.svg"/><Relationship Id="rId10" Type="http://schemas.openxmlformats.org/officeDocument/2006/relationships/image" Target="../media/image31.gif"/><Relationship Id="rId4" Type="http://schemas.openxmlformats.org/officeDocument/2006/relationships/image" Target="../media/image1.png"/><Relationship Id="rId9" Type="http://schemas.openxmlformats.org/officeDocument/2006/relationships/image" Target="../media/image8.sv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sv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12.svg"/><Relationship Id="rId5" Type="http://schemas.openxmlformats.org/officeDocument/2006/relationships/image" Target="../media/image7.sv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sv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6.png"/><Relationship Id="rId3" Type="http://schemas.openxmlformats.org/officeDocument/2006/relationships/image" Target="../media/image5.png"/><Relationship Id="rId7" Type="http://schemas.openxmlformats.org/officeDocument/2006/relationships/image" Target="../media/image28.svg"/><Relationship Id="rId12"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44.png"/><Relationship Id="rId5" Type="http://schemas.openxmlformats.org/officeDocument/2006/relationships/image" Target="../media/image34.svg"/><Relationship Id="rId10" Type="http://schemas.openxmlformats.org/officeDocument/2006/relationships/image" Target="../media/image37.svg"/><Relationship Id="rId4" Type="http://schemas.openxmlformats.org/officeDocument/2006/relationships/image" Target="../media/image33.png"/><Relationship Id="rId9" Type="http://schemas.openxmlformats.org/officeDocument/2006/relationships/image" Target="../media/image36.png"/><Relationship Id="rId14"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34.svg"/><Relationship Id="rId12" Type="http://schemas.openxmlformats.org/officeDocument/2006/relationships/image" Target="../media/image37.sv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image" Target="../media/image5.png"/><Relationship Id="rId10" Type="http://schemas.openxmlformats.org/officeDocument/2006/relationships/image" Target="../media/image35.png"/><Relationship Id="rId4" Type="http://schemas.openxmlformats.org/officeDocument/2006/relationships/notesSlide" Target="../notesSlides/notesSlide8.xml"/><Relationship Id="rId9" Type="http://schemas.openxmlformats.org/officeDocument/2006/relationships/image" Target="../media/image28.svg"/><Relationship Id="rId14"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34.svg"/><Relationship Id="rId12" Type="http://schemas.openxmlformats.org/officeDocument/2006/relationships/image" Target="../media/image37.sv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image" Target="../media/image5.png"/><Relationship Id="rId10" Type="http://schemas.openxmlformats.org/officeDocument/2006/relationships/image" Target="../media/image35.png"/><Relationship Id="rId4" Type="http://schemas.openxmlformats.org/officeDocument/2006/relationships/notesSlide" Target="../notesSlides/notesSlide9.xml"/><Relationship Id="rId9" Type="http://schemas.openxmlformats.org/officeDocument/2006/relationships/image" Target="../media/image28.svg"/><Relationship Id="rId1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34.svg"/><Relationship Id="rId12" Type="http://schemas.openxmlformats.org/officeDocument/2006/relationships/image" Target="../media/image37.sv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image" Target="../media/image5.png"/><Relationship Id="rId10" Type="http://schemas.openxmlformats.org/officeDocument/2006/relationships/image" Target="../media/image35.png"/><Relationship Id="rId4" Type="http://schemas.openxmlformats.org/officeDocument/2006/relationships/notesSlide" Target="../notesSlides/notesSlide10.xml"/><Relationship Id="rId9" Type="http://schemas.openxmlformats.org/officeDocument/2006/relationships/image" Target="../media/image28.svg"/><Relationship Id="rId1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sv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12.svg"/><Relationship Id="rId5" Type="http://schemas.openxmlformats.org/officeDocument/2006/relationships/image" Target="../media/image7.sv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svg"/></Relationships>
</file>

<file path=ppt/slides/_rels/slide20.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34.svg"/><Relationship Id="rId12" Type="http://schemas.openxmlformats.org/officeDocument/2006/relationships/image" Target="../media/image37.sv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image" Target="../media/image5.png"/><Relationship Id="rId10" Type="http://schemas.openxmlformats.org/officeDocument/2006/relationships/image" Target="../media/image35.png"/><Relationship Id="rId4" Type="http://schemas.openxmlformats.org/officeDocument/2006/relationships/notesSlide" Target="../notesSlides/notesSlide11.xml"/><Relationship Id="rId9" Type="http://schemas.openxmlformats.org/officeDocument/2006/relationships/image" Target="../media/image28.svg"/><Relationship Id="rId14"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34.sv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33.png"/><Relationship Id="rId11" Type="http://schemas.openxmlformats.org/officeDocument/2006/relationships/image" Target="../media/image48.png"/><Relationship Id="rId5" Type="http://schemas.openxmlformats.org/officeDocument/2006/relationships/image" Target="../media/image5.png"/><Relationship Id="rId10" Type="http://schemas.microsoft.com/office/2007/relationships/hdphoto" Target="../media/hdphoto1.wdp"/><Relationship Id="rId4" Type="http://schemas.openxmlformats.org/officeDocument/2006/relationships/notesSlide" Target="../notesSlides/notesSlide12.xml"/><Relationship Id="rId9"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34.sv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33.png"/><Relationship Id="rId11" Type="http://schemas.openxmlformats.org/officeDocument/2006/relationships/image" Target="../media/image49.png"/><Relationship Id="rId5" Type="http://schemas.openxmlformats.org/officeDocument/2006/relationships/image" Target="../media/image5.png"/><Relationship Id="rId10" Type="http://schemas.microsoft.com/office/2007/relationships/hdphoto" Target="../media/hdphoto1.wdp"/><Relationship Id="rId4" Type="http://schemas.openxmlformats.org/officeDocument/2006/relationships/notesSlide" Target="../notesSlides/notesSlide13.xml"/><Relationship Id="rId9" Type="http://schemas.openxmlformats.org/officeDocument/2006/relationships/image" Target="../media/image52.png"/></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34.sv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33.png"/><Relationship Id="rId11" Type="http://schemas.openxmlformats.org/officeDocument/2006/relationships/image" Target="../media/image50.png"/><Relationship Id="rId5" Type="http://schemas.openxmlformats.org/officeDocument/2006/relationships/image" Target="../media/image5.png"/><Relationship Id="rId10" Type="http://schemas.microsoft.com/office/2007/relationships/hdphoto" Target="../media/hdphoto1.wdp"/><Relationship Id="rId4" Type="http://schemas.openxmlformats.org/officeDocument/2006/relationships/notesSlide" Target="../notesSlides/notesSlide14.xml"/><Relationship Id="rId9" Type="http://schemas.openxmlformats.org/officeDocument/2006/relationships/image" Target="../media/image52.png"/></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34.sv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33.png"/><Relationship Id="rId11" Type="http://schemas.openxmlformats.org/officeDocument/2006/relationships/image" Target="../media/image51.png"/><Relationship Id="rId5" Type="http://schemas.openxmlformats.org/officeDocument/2006/relationships/image" Target="../media/image5.png"/><Relationship Id="rId10" Type="http://schemas.microsoft.com/office/2007/relationships/hdphoto" Target="../media/hdphoto1.wdp"/><Relationship Id="rId4" Type="http://schemas.openxmlformats.org/officeDocument/2006/relationships/notesSlide" Target="../notesSlides/notesSlide15.xml"/><Relationship Id="rId9" Type="http://schemas.openxmlformats.org/officeDocument/2006/relationships/image" Target="../media/image52.png"/></Relationships>
</file>

<file path=ppt/slides/_rels/slide25.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34.svg"/><Relationship Id="rId12" Type="http://schemas.openxmlformats.org/officeDocument/2006/relationships/image" Target="../media/image53.png"/><Relationship Id="rId17" Type="http://schemas.openxmlformats.org/officeDocument/2006/relationships/image" Target="../media/image57.png"/><Relationship Id="rId2" Type="http://schemas.openxmlformats.org/officeDocument/2006/relationships/audio" Target="../media/media4.mp3"/><Relationship Id="rId16" Type="http://schemas.openxmlformats.org/officeDocument/2006/relationships/image" Target="../media/image56.png"/><Relationship Id="rId1" Type="http://schemas.microsoft.com/office/2007/relationships/media" Target="../media/media4.mp3"/><Relationship Id="rId6" Type="http://schemas.openxmlformats.org/officeDocument/2006/relationships/image" Target="../media/image33.png"/><Relationship Id="rId11" Type="http://schemas.openxmlformats.org/officeDocument/2006/relationships/image" Target="../media/image37.svg"/><Relationship Id="rId5" Type="http://schemas.openxmlformats.org/officeDocument/2006/relationships/image" Target="../media/image5.png"/><Relationship Id="rId15" Type="http://schemas.openxmlformats.org/officeDocument/2006/relationships/image" Target="../media/image55.png"/><Relationship Id="rId10" Type="http://schemas.openxmlformats.org/officeDocument/2006/relationships/image" Target="../media/image36.png"/><Relationship Id="rId4" Type="http://schemas.openxmlformats.org/officeDocument/2006/relationships/notesSlide" Target="../notesSlides/notesSlide16.xml"/><Relationship Id="rId9" Type="http://schemas.openxmlformats.org/officeDocument/2006/relationships/image" Target="../media/image28.svg"/><Relationship Id="rId14" Type="http://schemas.openxmlformats.org/officeDocument/2006/relationships/image" Target="../media/image54.png"/></Relationships>
</file>

<file path=ppt/slides/_rels/slide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7.png"/><Relationship Id="rId7" Type="http://schemas.openxmlformats.org/officeDocument/2006/relationships/image" Target="../media/image30.svg"/><Relationship Id="rId12" Type="http://schemas.openxmlformats.org/officeDocument/2006/relationships/audio" Target="../media/audio5.wav"/><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2.png"/><Relationship Id="rId5" Type="http://schemas.openxmlformats.org/officeDocument/2006/relationships/image" Target="../media/image28.svg"/><Relationship Id="rId10" Type="http://schemas.openxmlformats.org/officeDocument/2006/relationships/image" Target="../media/image31.gif"/><Relationship Id="rId4" Type="http://schemas.openxmlformats.org/officeDocument/2006/relationships/image" Target="../media/image1.png"/><Relationship Id="rId9" Type="http://schemas.openxmlformats.org/officeDocument/2006/relationships/image" Target="../media/image8.svg"/></Relationships>
</file>

<file path=ppt/slides/_rels/slide2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sv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12.svg"/><Relationship Id="rId5" Type="http://schemas.openxmlformats.org/officeDocument/2006/relationships/image" Target="../media/image7.sv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svg"/></Relationships>
</file>

<file path=ppt/slides/_rels/slide2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1.png"/><Relationship Id="rId3" Type="http://schemas.openxmlformats.org/officeDocument/2006/relationships/image" Target="../media/image5.png"/><Relationship Id="rId7" Type="http://schemas.openxmlformats.org/officeDocument/2006/relationships/image" Target="../media/image28.svg"/><Relationship Id="rId12" Type="http://schemas.openxmlformats.org/officeDocument/2006/relationships/image" Target="../media/image40.GIF"/><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60.svg"/><Relationship Id="rId5" Type="http://schemas.openxmlformats.org/officeDocument/2006/relationships/image" Target="../media/image34.svg"/><Relationship Id="rId10" Type="http://schemas.openxmlformats.org/officeDocument/2006/relationships/image" Target="../media/image3.png"/><Relationship Id="rId4" Type="http://schemas.openxmlformats.org/officeDocument/2006/relationships/image" Target="../media/image33.png"/><Relationship Id="rId9" Type="http://schemas.openxmlformats.org/officeDocument/2006/relationships/image" Target="../media/image59.svg"/></Relationships>
</file>

<file path=ppt/slides/_rels/slide2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5.png"/><Relationship Id="rId7" Type="http://schemas.openxmlformats.org/officeDocument/2006/relationships/image" Target="../media/image28.svg"/><Relationship Id="rId12"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63.svg"/><Relationship Id="rId5" Type="http://schemas.openxmlformats.org/officeDocument/2006/relationships/image" Target="../media/image34.svg"/><Relationship Id="rId10" Type="http://schemas.openxmlformats.org/officeDocument/2006/relationships/image" Target="../media/image62.png"/><Relationship Id="rId4" Type="http://schemas.openxmlformats.org/officeDocument/2006/relationships/image" Target="../media/image33.png"/><Relationship Id="rId9" Type="http://schemas.openxmlformats.org/officeDocument/2006/relationships/image" Target="../media/image37.sv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13.pn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audio" Target="../media/audio3.wav"/></Relationships>
</file>

<file path=ppt/slides/_rels/slide30.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0.svg"/><Relationship Id="rId18"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34.svg"/><Relationship Id="rId12" Type="http://schemas.openxmlformats.org/officeDocument/2006/relationships/image" Target="../media/image3.png"/><Relationship Id="rId17" Type="http://schemas.openxmlformats.org/officeDocument/2006/relationships/image" Target="../media/image53.png"/><Relationship Id="rId2" Type="http://schemas.openxmlformats.org/officeDocument/2006/relationships/audio" Target="../media/media1.mp3"/><Relationship Id="rId16" Type="http://schemas.openxmlformats.org/officeDocument/2006/relationships/image" Target="../media/image40.GIF"/><Relationship Id="rId1" Type="http://schemas.microsoft.com/office/2007/relationships/media" Target="../media/media1.mp3"/><Relationship Id="rId6" Type="http://schemas.openxmlformats.org/officeDocument/2006/relationships/image" Target="../media/image33.png"/><Relationship Id="rId11" Type="http://schemas.openxmlformats.org/officeDocument/2006/relationships/image" Target="../media/image59.svg"/><Relationship Id="rId5" Type="http://schemas.openxmlformats.org/officeDocument/2006/relationships/image" Target="../media/image5.png"/><Relationship Id="rId15" Type="http://schemas.openxmlformats.org/officeDocument/2006/relationships/image" Target="../media/image66.png"/><Relationship Id="rId10" Type="http://schemas.openxmlformats.org/officeDocument/2006/relationships/image" Target="../media/image58.png"/><Relationship Id="rId4" Type="http://schemas.openxmlformats.org/officeDocument/2006/relationships/notesSlide" Target="../notesSlides/notesSlide19.xml"/><Relationship Id="rId9" Type="http://schemas.openxmlformats.org/officeDocument/2006/relationships/image" Target="../media/image28.svg"/><Relationship Id="rId14" Type="http://schemas.openxmlformats.org/officeDocument/2006/relationships/image" Target="../media/image65.png"/></Relationships>
</file>

<file path=ppt/slides/_rels/slide31.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30.svg"/><Relationship Id="rId3" Type="http://schemas.openxmlformats.org/officeDocument/2006/relationships/slideLayout" Target="../slideLayouts/slideLayout7.xml"/><Relationship Id="rId7" Type="http://schemas.openxmlformats.org/officeDocument/2006/relationships/image" Target="../media/image34.svg"/><Relationship Id="rId12" Type="http://schemas.openxmlformats.org/officeDocument/2006/relationships/image" Target="../media/image29.png"/><Relationship Id="rId17" Type="http://schemas.openxmlformats.org/officeDocument/2006/relationships/image" Target="../media/image69.png"/><Relationship Id="rId2" Type="http://schemas.microsoft.com/office/2007/relationships/media" Target="../media/media3.mp3"/><Relationship Id="rId16" Type="http://schemas.openxmlformats.org/officeDocument/2006/relationships/image" Target="../media/image26.png"/><Relationship Id="rId1" Type="http://schemas.openxmlformats.org/officeDocument/2006/relationships/audio" Target="NULL" TargetMode="External"/><Relationship Id="rId6" Type="http://schemas.openxmlformats.org/officeDocument/2006/relationships/image" Target="../media/image33.png"/><Relationship Id="rId11" Type="http://schemas.openxmlformats.org/officeDocument/2006/relationships/image" Target="../media/image37.svg"/><Relationship Id="rId5" Type="http://schemas.openxmlformats.org/officeDocument/2006/relationships/image" Target="../media/image5.png"/><Relationship Id="rId15" Type="http://schemas.openxmlformats.org/officeDocument/2006/relationships/image" Target="../media/image68.jpeg"/><Relationship Id="rId10" Type="http://schemas.openxmlformats.org/officeDocument/2006/relationships/image" Target="../media/image36.png"/><Relationship Id="rId4" Type="http://schemas.openxmlformats.org/officeDocument/2006/relationships/notesSlide" Target="../notesSlides/notesSlide20.xml"/><Relationship Id="rId9" Type="http://schemas.openxmlformats.org/officeDocument/2006/relationships/image" Target="../media/image28.svg"/><Relationship Id="rId14" Type="http://schemas.openxmlformats.org/officeDocument/2006/relationships/image" Target="../media/image67.png"/></Relationships>
</file>

<file path=ppt/slides/_rels/slide32.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3.svg"/><Relationship Id="rId3" Type="http://schemas.openxmlformats.org/officeDocument/2006/relationships/slideLayout" Target="../slideLayouts/slideLayout7.xml"/><Relationship Id="rId7" Type="http://schemas.openxmlformats.org/officeDocument/2006/relationships/image" Target="../media/image34.svg"/><Relationship Id="rId12" Type="http://schemas.openxmlformats.org/officeDocument/2006/relationships/image" Target="../media/image62.png"/><Relationship Id="rId2" Type="http://schemas.microsoft.com/office/2007/relationships/media" Target="../media/media3.mp3"/><Relationship Id="rId16" Type="http://schemas.openxmlformats.org/officeDocument/2006/relationships/image" Target="../media/image70.png"/><Relationship Id="rId1" Type="http://schemas.openxmlformats.org/officeDocument/2006/relationships/audio" Target="NULL" TargetMode="External"/><Relationship Id="rId6" Type="http://schemas.openxmlformats.org/officeDocument/2006/relationships/image" Target="../media/image33.png"/><Relationship Id="rId11" Type="http://schemas.openxmlformats.org/officeDocument/2006/relationships/image" Target="../media/image37.svg"/><Relationship Id="rId5" Type="http://schemas.openxmlformats.org/officeDocument/2006/relationships/image" Target="../media/image5.png"/><Relationship Id="rId15" Type="http://schemas.openxmlformats.org/officeDocument/2006/relationships/image" Target="../media/image26.png"/><Relationship Id="rId10" Type="http://schemas.openxmlformats.org/officeDocument/2006/relationships/image" Target="../media/image36.png"/><Relationship Id="rId4" Type="http://schemas.openxmlformats.org/officeDocument/2006/relationships/notesSlide" Target="../notesSlides/notesSlide21.xml"/><Relationship Id="rId9" Type="http://schemas.openxmlformats.org/officeDocument/2006/relationships/image" Target="../media/image28.svg"/><Relationship Id="rId14" Type="http://schemas.openxmlformats.org/officeDocument/2006/relationships/image" Target="../media/image68.jpeg"/></Relationships>
</file>

<file path=ppt/slides/_rels/slide33.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3.svg"/><Relationship Id="rId3" Type="http://schemas.openxmlformats.org/officeDocument/2006/relationships/slideLayout" Target="../slideLayouts/slideLayout7.xml"/><Relationship Id="rId7" Type="http://schemas.openxmlformats.org/officeDocument/2006/relationships/image" Target="../media/image34.svg"/><Relationship Id="rId12" Type="http://schemas.openxmlformats.org/officeDocument/2006/relationships/image" Target="../media/image62.png"/><Relationship Id="rId2" Type="http://schemas.microsoft.com/office/2007/relationships/media" Target="../media/media3.mp3"/><Relationship Id="rId16" Type="http://schemas.openxmlformats.org/officeDocument/2006/relationships/image" Target="../media/image71.png"/><Relationship Id="rId1" Type="http://schemas.openxmlformats.org/officeDocument/2006/relationships/audio" Target="NULL" TargetMode="External"/><Relationship Id="rId6" Type="http://schemas.openxmlformats.org/officeDocument/2006/relationships/image" Target="../media/image33.png"/><Relationship Id="rId11" Type="http://schemas.openxmlformats.org/officeDocument/2006/relationships/image" Target="../media/image37.svg"/><Relationship Id="rId5" Type="http://schemas.openxmlformats.org/officeDocument/2006/relationships/image" Target="../media/image5.png"/><Relationship Id="rId15" Type="http://schemas.openxmlformats.org/officeDocument/2006/relationships/image" Target="../media/image26.png"/><Relationship Id="rId10" Type="http://schemas.openxmlformats.org/officeDocument/2006/relationships/image" Target="../media/image36.png"/><Relationship Id="rId4" Type="http://schemas.openxmlformats.org/officeDocument/2006/relationships/notesSlide" Target="../notesSlides/notesSlide22.xml"/><Relationship Id="rId9" Type="http://schemas.openxmlformats.org/officeDocument/2006/relationships/image" Target="../media/image28.svg"/><Relationship Id="rId14" Type="http://schemas.openxmlformats.org/officeDocument/2006/relationships/image" Target="../media/image68.jpeg"/></Relationships>
</file>

<file path=ppt/slides/_rels/slide34.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3.svg"/><Relationship Id="rId3" Type="http://schemas.openxmlformats.org/officeDocument/2006/relationships/slideLayout" Target="../slideLayouts/slideLayout7.xml"/><Relationship Id="rId7" Type="http://schemas.openxmlformats.org/officeDocument/2006/relationships/image" Target="../media/image34.svg"/><Relationship Id="rId12" Type="http://schemas.openxmlformats.org/officeDocument/2006/relationships/image" Target="../media/image62.png"/><Relationship Id="rId2" Type="http://schemas.microsoft.com/office/2007/relationships/media" Target="../media/media3.mp3"/><Relationship Id="rId16" Type="http://schemas.openxmlformats.org/officeDocument/2006/relationships/image" Target="../media/image72.png"/><Relationship Id="rId1" Type="http://schemas.openxmlformats.org/officeDocument/2006/relationships/audio" Target="NULL" TargetMode="External"/><Relationship Id="rId6" Type="http://schemas.openxmlformats.org/officeDocument/2006/relationships/image" Target="../media/image33.png"/><Relationship Id="rId11" Type="http://schemas.openxmlformats.org/officeDocument/2006/relationships/image" Target="../media/image37.svg"/><Relationship Id="rId5" Type="http://schemas.openxmlformats.org/officeDocument/2006/relationships/image" Target="../media/image5.png"/><Relationship Id="rId15" Type="http://schemas.openxmlformats.org/officeDocument/2006/relationships/image" Target="../media/image26.png"/><Relationship Id="rId10" Type="http://schemas.openxmlformats.org/officeDocument/2006/relationships/image" Target="../media/image36.png"/><Relationship Id="rId4" Type="http://schemas.openxmlformats.org/officeDocument/2006/relationships/notesSlide" Target="../notesSlides/notesSlide23.xml"/><Relationship Id="rId9" Type="http://schemas.openxmlformats.org/officeDocument/2006/relationships/image" Target="../media/image28.svg"/><Relationship Id="rId14" Type="http://schemas.openxmlformats.org/officeDocument/2006/relationships/image" Target="../media/image68.jpeg"/></Relationships>
</file>

<file path=ppt/slides/_rels/slide3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7.png"/><Relationship Id="rId7" Type="http://schemas.openxmlformats.org/officeDocument/2006/relationships/image" Target="../media/image30.svg"/><Relationship Id="rId12" Type="http://schemas.openxmlformats.org/officeDocument/2006/relationships/audio" Target="../media/audio5.wav"/><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2.png"/><Relationship Id="rId5" Type="http://schemas.openxmlformats.org/officeDocument/2006/relationships/image" Target="../media/image28.svg"/><Relationship Id="rId10" Type="http://schemas.openxmlformats.org/officeDocument/2006/relationships/image" Target="../media/image31.gif"/><Relationship Id="rId4" Type="http://schemas.openxmlformats.org/officeDocument/2006/relationships/image" Target="../media/image1.png"/><Relationship Id="rId9" Type="http://schemas.openxmlformats.org/officeDocument/2006/relationships/image" Target="../media/image8.svg"/></Relationships>
</file>

<file path=ppt/slides/_rels/slide3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sv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12.svg"/><Relationship Id="rId5" Type="http://schemas.openxmlformats.org/officeDocument/2006/relationships/image" Target="../media/image7.sv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svg"/></Relationships>
</file>

<file path=ppt/slides/_rels/slide3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svg"/><Relationship Id="rId12"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svg"/></Relationships>
</file>

<file path=ppt/slides/_rels/slide3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82.png"/><Relationship Id="rId7" Type="http://schemas.openxmlformats.org/officeDocument/2006/relationships/image" Target="../media/image86.svg"/><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88.svg"/><Relationship Id="rId5" Type="http://schemas.openxmlformats.org/officeDocument/2006/relationships/image" Target="../media/image84.svg"/><Relationship Id="rId10" Type="http://schemas.openxmlformats.org/officeDocument/2006/relationships/image" Target="../media/image80.png"/><Relationship Id="rId4" Type="http://schemas.openxmlformats.org/officeDocument/2006/relationships/image" Target="../media/image83.png"/><Relationship Id="rId9" Type="http://schemas.openxmlformats.org/officeDocument/2006/relationships/image" Target="../media/image87.svg"/></Relationships>
</file>

<file path=ppt/slides/_rels/slide3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slideLayout" Target="../slideLayouts/slideLayout7.xml"/><Relationship Id="rId7" Type="http://schemas.openxmlformats.org/officeDocument/2006/relationships/image" Target="../media/image89.sv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76.png"/><Relationship Id="rId11" Type="http://schemas.openxmlformats.org/officeDocument/2006/relationships/image" Target="../media/image93.png"/><Relationship Id="rId5" Type="http://schemas.openxmlformats.org/officeDocument/2006/relationships/image" Target="../media/image73.png"/><Relationship Id="rId10" Type="http://schemas.openxmlformats.org/officeDocument/2006/relationships/image" Target="../media/image92.png"/><Relationship Id="rId4" Type="http://schemas.openxmlformats.org/officeDocument/2006/relationships/audio" Target="../media/audio6.wav"/><Relationship Id="rId9" Type="http://schemas.openxmlformats.org/officeDocument/2006/relationships/image" Target="../media/image91.sv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audio" Target="../media/audio1.wav"/><Relationship Id="rId3" Type="http://schemas.openxmlformats.org/officeDocument/2006/relationships/slideLayout" Target="../slideLayouts/slideLayout7.xml"/><Relationship Id="rId7" Type="http://schemas.openxmlformats.org/officeDocument/2006/relationships/image" Target="../media/image15.svg"/><Relationship Id="rId12"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11" Type="http://schemas.openxmlformats.org/officeDocument/2006/relationships/image" Target="../media/image25.svg"/><Relationship Id="rId5" Type="http://schemas.openxmlformats.org/officeDocument/2006/relationships/image" Target="../media/image13.png"/><Relationship Id="rId10" Type="http://schemas.openxmlformats.org/officeDocument/2006/relationships/image" Target="../media/image24.png"/><Relationship Id="rId4" Type="http://schemas.openxmlformats.org/officeDocument/2006/relationships/audio" Target="../media/audio1.wav"/><Relationship Id="rId9" Type="http://schemas.openxmlformats.org/officeDocument/2006/relationships/image" Target="../media/image19.svg"/></Relationships>
</file>

<file path=ppt/slides/_rels/slide4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82.png"/><Relationship Id="rId7" Type="http://schemas.openxmlformats.org/officeDocument/2006/relationships/image" Target="../media/image95.svg"/><Relationship Id="rId2" Type="http://schemas.openxmlformats.org/officeDocument/2006/relationships/audio" Target="../media/audio7.wav"/><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87.svg"/><Relationship Id="rId5" Type="http://schemas.openxmlformats.org/officeDocument/2006/relationships/image" Target="../media/image84.svg"/><Relationship Id="rId10" Type="http://schemas.openxmlformats.org/officeDocument/2006/relationships/image" Target="../media/image78.png"/><Relationship Id="rId4" Type="http://schemas.openxmlformats.org/officeDocument/2006/relationships/image" Target="../media/image83.png"/><Relationship Id="rId9" Type="http://schemas.openxmlformats.org/officeDocument/2006/relationships/image" Target="../media/image88.svg"/></Relationships>
</file>

<file path=ppt/slides/_rels/slide4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slideLayout" Target="../slideLayouts/slideLayout7.xml"/><Relationship Id="rId7" Type="http://schemas.openxmlformats.org/officeDocument/2006/relationships/image" Target="../media/image89.svg"/><Relationship Id="rId12" Type="http://schemas.openxmlformats.org/officeDocument/2006/relationships/image" Target="../media/image9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76.png"/><Relationship Id="rId11" Type="http://schemas.openxmlformats.org/officeDocument/2006/relationships/image" Target="../media/image97.svg"/><Relationship Id="rId5" Type="http://schemas.openxmlformats.org/officeDocument/2006/relationships/image" Target="../media/image73.png"/><Relationship Id="rId10" Type="http://schemas.openxmlformats.org/officeDocument/2006/relationships/image" Target="../media/image96.png"/><Relationship Id="rId4" Type="http://schemas.openxmlformats.org/officeDocument/2006/relationships/audio" Target="../media/audio6.wav"/><Relationship Id="rId9" Type="http://schemas.openxmlformats.org/officeDocument/2006/relationships/image" Target="../media/image91.svg"/></Relationships>
</file>

<file path=ppt/slides/_rels/slide42.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audio" Target="../media/audio9.wav"/><Relationship Id="rId7" Type="http://schemas.openxmlformats.org/officeDocument/2006/relationships/image" Target="../media/image94.png"/><Relationship Id="rId12" Type="http://schemas.openxmlformats.org/officeDocument/2006/relationships/image" Target="../media/image79.svg"/><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98.svg"/><Relationship Id="rId11" Type="http://schemas.openxmlformats.org/officeDocument/2006/relationships/image" Target="../media/image78.png"/><Relationship Id="rId5" Type="http://schemas.openxmlformats.org/officeDocument/2006/relationships/image" Target="../media/image83.png"/><Relationship Id="rId10" Type="http://schemas.openxmlformats.org/officeDocument/2006/relationships/image" Target="../media/image81.svg"/><Relationship Id="rId4" Type="http://schemas.openxmlformats.org/officeDocument/2006/relationships/image" Target="../media/image82.png"/><Relationship Id="rId9" Type="http://schemas.openxmlformats.org/officeDocument/2006/relationships/image" Target="../media/image80.png"/></Relationships>
</file>

<file path=ppt/slides/_rels/slide43.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slideLayout" Target="../slideLayouts/slideLayout7.xml"/><Relationship Id="rId7" Type="http://schemas.openxmlformats.org/officeDocument/2006/relationships/image" Target="../media/image77.svg"/><Relationship Id="rId12" Type="http://schemas.openxmlformats.org/officeDocument/2006/relationships/image" Target="../media/image93.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76.png"/><Relationship Id="rId11" Type="http://schemas.openxmlformats.org/officeDocument/2006/relationships/image" Target="../media/image102.svg"/><Relationship Id="rId5" Type="http://schemas.openxmlformats.org/officeDocument/2006/relationships/image" Target="../media/image73.png"/><Relationship Id="rId10" Type="http://schemas.openxmlformats.org/officeDocument/2006/relationships/image" Target="../media/image101.png"/><Relationship Id="rId4" Type="http://schemas.openxmlformats.org/officeDocument/2006/relationships/audio" Target="../media/audio6.wav"/><Relationship Id="rId9" Type="http://schemas.openxmlformats.org/officeDocument/2006/relationships/image" Target="../media/image100.svg"/></Relationships>
</file>

<file path=ppt/slides/_rels/slide4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82.png"/><Relationship Id="rId7" Type="http://schemas.openxmlformats.org/officeDocument/2006/relationships/image" Target="../media/image81.svg"/><Relationship Id="rId2" Type="http://schemas.openxmlformats.org/officeDocument/2006/relationships/audio" Target="../media/audio7.wav"/><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99.svg"/><Relationship Id="rId5" Type="http://schemas.openxmlformats.org/officeDocument/2006/relationships/image" Target="../media/image98.svg"/><Relationship Id="rId10" Type="http://schemas.openxmlformats.org/officeDocument/2006/relationships/image" Target="../media/image94.png"/><Relationship Id="rId4" Type="http://schemas.openxmlformats.org/officeDocument/2006/relationships/image" Target="../media/image83.png"/><Relationship Id="rId9" Type="http://schemas.openxmlformats.org/officeDocument/2006/relationships/image" Target="../media/image79.svg"/></Relationships>
</file>

<file path=ppt/slides/_rels/slide4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slideLayout" Target="../slideLayouts/slideLayout7.xml"/><Relationship Id="rId7" Type="http://schemas.openxmlformats.org/officeDocument/2006/relationships/image" Target="../media/image77.sv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76.png"/><Relationship Id="rId11" Type="http://schemas.openxmlformats.org/officeDocument/2006/relationships/image" Target="../media/image93.png"/><Relationship Id="rId5" Type="http://schemas.openxmlformats.org/officeDocument/2006/relationships/image" Target="../media/image73.png"/><Relationship Id="rId10" Type="http://schemas.openxmlformats.org/officeDocument/2006/relationships/image" Target="../media/image103.png"/><Relationship Id="rId4" Type="http://schemas.openxmlformats.org/officeDocument/2006/relationships/audio" Target="../media/audio6.wav"/><Relationship Id="rId9" Type="http://schemas.openxmlformats.org/officeDocument/2006/relationships/image" Target="../media/image100.svg"/></Relationships>
</file>

<file path=ppt/slides/_rels/slide46.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audio" Target="../media/audio9.wav"/><Relationship Id="rId7" Type="http://schemas.openxmlformats.org/officeDocument/2006/relationships/image" Target="../media/image94.png"/><Relationship Id="rId12" Type="http://schemas.openxmlformats.org/officeDocument/2006/relationships/image" Target="../media/image79.svg"/><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98.svg"/><Relationship Id="rId11" Type="http://schemas.openxmlformats.org/officeDocument/2006/relationships/image" Target="../media/image78.png"/><Relationship Id="rId5" Type="http://schemas.openxmlformats.org/officeDocument/2006/relationships/image" Target="../media/image83.png"/><Relationship Id="rId10" Type="http://schemas.openxmlformats.org/officeDocument/2006/relationships/image" Target="../media/image81.svg"/><Relationship Id="rId4" Type="http://schemas.openxmlformats.org/officeDocument/2006/relationships/image" Target="../media/image82.png"/><Relationship Id="rId9" Type="http://schemas.openxmlformats.org/officeDocument/2006/relationships/image" Target="../media/image80.png"/></Relationships>
</file>

<file path=ppt/slides/_rels/slide4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slideLayout" Target="../slideLayouts/slideLayout7.xml"/><Relationship Id="rId7" Type="http://schemas.openxmlformats.org/officeDocument/2006/relationships/image" Target="../media/image77.sv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76.png"/><Relationship Id="rId11" Type="http://schemas.openxmlformats.org/officeDocument/2006/relationships/image" Target="../media/image93.png"/><Relationship Id="rId5" Type="http://schemas.openxmlformats.org/officeDocument/2006/relationships/image" Target="../media/image73.png"/><Relationship Id="rId10" Type="http://schemas.openxmlformats.org/officeDocument/2006/relationships/image" Target="../media/image104.png"/><Relationship Id="rId4" Type="http://schemas.openxmlformats.org/officeDocument/2006/relationships/audio" Target="../media/audio6.wav"/><Relationship Id="rId9" Type="http://schemas.openxmlformats.org/officeDocument/2006/relationships/image" Target="../media/image100.svg"/></Relationships>
</file>

<file path=ppt/slides/_rels/slide48.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audio" Target="../media/audio9.wav"/><Relationship Id="rId7" Type="http://schemas.openxmlformats.org/officeDocument/2006/relationships/image" Target="../media/image94.png"/><Relationship Id="rId12" Type="http://schemas.openxmlformats.org/officeDocument/2006/relationships/image" Target="../media/image79.svg"/><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98.svg"/><Relationship Id="rId11" Type="http://schemas.openxmlformats.org/officeDocument/2006/relationships/image" Target="../media/image78.png"/><Relationship Id="rId5" Type="http://schemas.openxmlformats.org/officeDocument/2006/relationships/image" Target="../media/image83.png"/><Relationship Id="rId10" Type="http://schemas.openxmlformats.org/officeDocument/2006/relationships/image" Target="../media/image81.svg"/><Relationship Id="rId4" Type="http://schemas.openxmlformats.org/officeDocument/2006/relationships/image" Target="../media/image82.png"/><Relationship Id="rId9" Type="http://schemas.openxmlformats.org/officeDocument/2006/relationships/image" Target="../media/image80.png"/></Relationships>
</file>

<file path=ppt/slides/_rels/slide4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7.png"/><Relationship Id="rId7" Type="http://schemas.openxmlformats.org/officeDocument/2006/relationships/image" Target="../media/image30.svg"/><Relationship Id="rId12" Type="http://schemas.openxmlformats.org/officeDocument/2006/relationships/audio" Target="../media/audio5.wav"/><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2.png"/><Relationship Id="rId5" Type="http://schemas.openxmlformats.org/officeDocument/2006/relationships/image" Target="../media/image28.svg"/><Relationship Id="rId10" Type="http://schemas.openxmlformats.org/officeDocument/2006/relationships/image" Target="../media/image31.gif"/><Relationship Id="rId4" Type="http://schemas.openxmlformats.org/officeDocument/2006/relationships/image" Target="../media/image1.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3.png"/><Relationship Id="rId7" Type="http://schemas.openxmlformats.org/officeDocument/2006/relationships/image" Target="../media/image19.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5.svg"/><Relationship Id="rId10" Type="http://schemas.openxmlformats.org/officeDocument/2006/relationships/audio" Target="../media/audio1.wav"/><Relationship Id="rId4" Type="http://schemas.openxmlformats.org/officeDocument/2006/relationships/image" Target="../media/image14.png"/><Relationship Id="rId9" Type="http://schemas.openxmlformats.org/officeDocument/2006/relationships/image" Target="../media/image25.sv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7.png"/><Relationship Id="rId7" Type="http://schemas.openxmlformats.org/officeDocument/2006/relationships/image" Target="../media/image30.svg"/><Relationship Id="rId12" Type="http://schemas.openxmlformats.org/officeDocument/2006/relationships/audio" Target="../media/audio4.wav"/><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2.png"/><Relationship Id="rId5" Type="http://schemas.openxmlformats.org/officeDocument/2006/relationships/image" Target="../media/image28.svg"/><Relationship Id="rId10" Type="http://schemas.openxmlformats.org/officeDocument/2006/relationships/image" Target="../media/image31.gif"/><Relationship Id="rId4" Type="http://schemas.openxmlformats.org/officeDocument/2006/relationships/image" Target="../media/image1.png"/><Relationship Id="rId9" Type="http://schemas.openxmlformats.org/officeDocument/2006/relationships/image" Target="../media/image8.sv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sv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12.svg"/><Relationship Id="rId5" Type="http://schemas.openxmlformats.org/officeDocument/2006/relationships/image" Target="../media/image7.sv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sv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png"/><Relationship Id="rId7" Type="http://schemas.openxmlformats.org/officeDocument/2006/relationships/image" Target="../media/image28.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38.png"/><Relationship Id="rId5" Type="http://schemas.openxmlformats.org/officeDocument/2006/relationships/image" Target="../media/image34.svg"/><Relationship Id="rId10" Type="http://schemas.openxmlformats.org/officeDocument/2006/relationships/image" Target="../media/image37.svg"/><Relationship Id="rId4" Type="http://schemas.openxmlformats.org/officeDocument/2006/relationships/image" Target="../media/image33.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png"/><Relationship Id="rId7" Type="http://schemas.openxmlformats.org/officeDocument/2006/relationships/image" Target="../media/image28.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39.png"/><Relationship Id="rId5" Type="http://schemas.openxmlformats.org/officeDocument/2006/relationships/image" Target="../media/image34.svg"/><Relationship Id="rId10" Type="http://schemas.openxmlformats.org/officeDocument/2006/relationships/image" Target="../media/image37.svg"/><Relationship Id="rId4" Type="http://schemas.openxmlformats.org/officeDocument/2006/relationships/image" Target="../media/image33.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grpSp>
        <p:nvGrpSpPr>
          <p:cNvPr id="201" name="Google Shape;201;p8"/>
          <p:cNvGrpSpPr/>
          <p:nvPr/>
        </p:nvGrpSpPr>
        <p:grpSpPr>
          <a:xfrm>
            <a:off x="15621001" y="6736469"/>
            <a:ext cx="3972314" cy="3972314"/>
            <a:chOff x="0" y="0"/>
            <a:chExt cx="812800" cy="812800"/>
          </a:xfrm>
        </p:grpSpPr>
        <p:sp>
          <p:nvSpPr>
            <p:cNvPr id="202" name="Google Shape;202;p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6" tIns="91426" rIns="91426" bIns="91426" anchor="ctr" anchorCtr="0">
              <a:noAutofit/>
            </a:bodyPr>
            <a:lstStyle/>
            <a:p>
              <a:endParaRPr sz="1400"/>
            </a:p>
          </p:txBody>
        </p:sp>
        <p:sp>
          <p:nvSpPr>
            <p:cNvPr id="203" name="Google Shape;203;p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algn="ctr">
                <a:lnSpc>
                  <a:spcPct val="147722"/>
                </a:lnSpc>
              </a:pPr>
              <a:endParaRPr>
                <a:solidFill>
                  <a:schemeClr val="dk1"/>
                </a:solidFill>
                <a:latin typeface="Calibri"/>
                <a:ea typeface="Calibri"/>
                <a:cs typeface="Calibri"/>
                <a:sym typeface="Calibri"/>
              </a:endParaRPr>
            </a:p>
          </p:txBody>
        </p:sp>
      </p:grpSp>
      <p:sp>
        <p:nvSpPr>
          <p:cNvPr id="204" name="Google Shape;204;p8"/>
          <p:cNvSpPr/>
          <p:nvPr/>
        </p:nvSpPr>
        <p:spPr>
          <a:xfrm>
            <a:off x="13258800" y="8275544"/>
            <a:ext cx="13372396" cy="1677628"/>
          </a:xfrm>
          <a:custGeom>
            <a:avLst/>
            <a:gdLst/>
            <a:ahLst/>
            <a:cxnLst/>
            <a:rect l="l" t="t" r="r" b="b"/>
            <a:pathLst>
              <a:path w="13372395" h="1677628" extrusionOk="0">
                <a:moveTo>
                  <a:pt x="0" y="0"/>
                </a:moveTo>
                <a:lnTo>
                  <a:pt x="13372395" y="0"/>
                </a:lnTo>
                <a:lnTo>
                  <a:pt x="13372395" y="1677628"/>
                </a:lnTo>
                <a:lnTo>
                  <a:pt x="0" y="1677628"/>
                </a:lnTo>
                <a:lnTo>
                  <a:pt x="0" y="0"/>
                </a:lnTo>
                <a:close/>
              </a:path>
            </a:pathLst>
          </a:custGeom>
          <a:blipFill rotWithShape="1">
            <a:blip r:embed="rId3">
              <a:alphaModFix/>
            </a:blip>
            <a:stretch>
              <a:fillRect/>
            </a:stretch>
          </a:blipFill>
          <a:ln>
            <a:noFill/>
          </a:ln>
        </p:spPr>
      </p:sp>
      <p:sp>
        <p:nvSpPr>
          <p:cNvPr id="205" name="Google Shape;205;p8"/>
          <p:cNvSpPr/>
          <p:nvPr/>
        </p:nvSpPr>
        <p:spPr>
          <a:xfrm>
            <a:off x="13521011" y="340014"/>
            <a:ext cx="1033190" cy="982864"/>
          </a:xfrm>
          <a:custGeom>
            <a:avLst/>
            <a:gdLst/>
            <a:ahLst/>
            <a:cxnLst/>
            <a:rect l="l" t="t" r="r" b="b"/>
            <a:pathLst>
              <a:path w="1033190" h="982863" extrusionOk="0">
                <a:moveTo>
                  <a:pt x="0" y="0"/>
                </a:moveTo>
                <a:lnTo>
                  <a:pt x="1033190" y="0"/>
                </a:lnTo>
                <a:lnTo>
                  <a:pt x="1033190" y="982863"/>
                </a:lnTo>
                <a:lnTo>
                  <a:pt x="0" y="982863"/>
                </a:lnTo>
                <a:lnTo>
                  <a:pt x="0" y="0"/>
                </a:lnTo>
                <a:close/>
              </a:path>
            </a:pathLst>
          </a:custGeom>
          <a:blipFill rotWithShape="1">
            <a:blip r:embed="rId4">
              <a:alphaModFix/>
            </a:blip>
            <a:stretch>
              <a:fillRect/>
            </a:stretch>
          </a:blipFill>
          <a:ln>
            <a:noFill/>
          </a:ln>
        </p:spPr>
      </p:sp>
      <p:sp>
        <p:nvSpPr>
          <p:cNvPr id="206" name="Google Shape;206;p8"/>
          <p:cNvSpPr/>
          <p:nvPr/>
        </p:nvSpPr>
        <p:spPr>
          <a:xfrm>
            <a:off x="3733801" y="400078"/>
            <a:ext cx="1033190" cy="982864"/>
          </a:xfrm>
          <a:custGeom>
            <a:avLst/>
            <a:gdLst/>
            <a:ahLst/>
            <a:cxnLst/>
            <a:rect l="l" t="t" r="r" b="b"/>
            <a:pathLst>
              <a:path w="1033190" h="982863" extrusionOk="0">
                <a:moveTo>
                  <a:pt x="0" y="0"/>
                </a:moveTo>
                <a:lnTo>
                  <a:pt x="1033191" y="0"/>
                </a:lnTo>
                <a:lnTo>
                  <a:pt x="1033191" y="982863"/>
                </a:lnTo>
                <a:lnTo>
                  <a:pt x="0" y="982863"/>
                </a:lnTo>
                <a:lnTo>
                  <a:pt x="0" y="0"/>
                </a:lnTo>
                <a:close/>
              </a:path>
            </a:pathLst>
          </a:custGeom>
          <a:blipFill rotWithShape="1">
            <a:blip r:embed="rId4">
              <a:alphaModFix/>
            </a:blip>
            <a:stretch>
              <a:fillRect/>
            </a:stretch>
          </a:blipFill>
          <a:ln>
            <a:noFill/>
          </a:ln>
        </p:spPr>
      </p:sp>
      <p:sp>
        <p:nvSpPr>
          <p:cNvPr id="223" name="Google Shape;223;p8"/>
          <p:cNvSpPr/>
          <p:nvPr/>
        </p:nvSpPr>
        <p:spPr>
          <a:xfrm>
            <a:off x="-1076764" y="6736468"/>
            <a:ext cx="4343840" cy="4114800"/>
          </a:xfrm>
          <a:custGeom>
            <a:avLst/>
            <a:gdLst/>
            <a:ahLst/>
            <a:cxnLst/>
            <a:rect l="l" t="t" r="r" b="b"/>
            <a:pathLst>
              <a:path w="4343839" h="4114800" extrusionOk="0">
                <a:moveTo>
                  <a:pt x="0" y="0"/>
                </a:moveTo>
                <a:lnTo>
                  <a:pt x="4343839" y="0"/>
                </a:lnTo>
                <a:lnTo>
                  <a:pt x="4343839" y="4114800"/>
                </a:lnTo>
                <a:lnTo>
                  <a:pt x="0" y="4114800"/>
                </a:lnTo>
                <a:lnTo>
                  <a:pt x="0" y="0"/>
                </a:lnTo>
                <a:close/>
              </a:path>
            </a:pathLst>
          </a:custGeom>
          <a:blipFill rotWithShape="1">
            <a:blip r:embed="rId5">
              <a:alphaModFix/>
            </a:blip>
            <a:stretch>
              <a:fillRect/>
            </a:stretch>
          </a:blipFill>
          <a:ln>
            <a:noFill/>
          </a:ln>
        </p:spPr>
      </p:sp>
      <p:sp>
        <p:nvSpPr>
          <p:cNvPr id="224" name="Google Shape;224;p8"/>
          <p:cNvSpPr/>
          <p:nvPr/>
        </p:nvSpPr>
        <p:spPr>
          <a:xfrm rot="742364">
            <a:off x="15744196" y="-446612"/>
            <a:ext cx="3194472" cy="2847664"/>
          </a:xfrm>
          <a:custGeom>
            <a:avLst/>
            <a:gdLst/>
            <a:ahLst/>
            <a:cxnLst/>
            <a:rect l="l" t="t" r="r" b="b"/>
            <a:pathLst>
              <a:path w="2554265" h="2378660" extrusionOk="0">
                <a:moveTo>
                  <a:pt x="0" y="0"/>
                </a:moveTo>
                <a:lnTo>
                  <a:pt x="2554266" y="0"/>
                </a:lnTo>
                <a:lnTo>
                  <a:pt x="2554266" y="2378660"/>
                </a:lnTo>
                <a:lnTo>
                  <a:pt x="0" y="2378660"/>
                </a:lnTo>
                <a:lnTo>
                  <a:pt x="0" y="0"/>
                </a:lnTo>
                <a:close/>
              </a:path>
            </a:pathLst>
          </a:custGeom>
          <a:blipFill rotWithShape="1">
            <a:blip r:embed="rId6">
              <a:alphaModFix/>
            </a:blip>
            <a:stretch>
              <a:fillRect/>
            </a:stretch>
          </a:blipFill>
          <a:ln>
            <a:noFill/>
          </a:ln>
        </p:spPr>
      </p:sp>
      <p:sp>
        <p:nvSpPr>
          <p:cNvPr id="15" name="TextBox 14">
            <a:extLst>
              <a:ext uri="{FF2B5EF4-FFF2-40B4-BE49-F238E27FC236}">
                <a16:creationId xmlns:a16="http://schemas.microsoft.com/office/drawing/2014/main" id="{C8D5B61C-37B5-2240-1395-24018649698A}"/>
              </a:ext>
            </a:extLst>
          </p:cNvPr>
          <p:cNvSpPr txBox="1"/>
          <p:nvPr/>
        </p:nvSpPr>
        <p:spPr>
          <a:xfrm>
            <a:off x="5138059" y="400079"/>
            <a:ext cx="8382954" cy="1323439"/>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UBND QUẬN DƯƠNG KINH</a:t>
            </a:r>
          </a:p>
          <a:p>
            <a:pPr algn="ctr"/>
            <a:r>
              <a:rPr lang="en-US" sz="4000" b="1" u="sng" dirty="0">
                <a:latin typeface="Times New Roman" panose="02020603050405020304" pitchFamily="18" charset="0"/>
                <a:cs typeface="Times New Roman" panose="02020603050405020304" pitchFamily="18" charset="0"/>
              </a:rPr>
              <a:t>TRƯỜNG TIỂU HỌC ANH DŨNG</a:t>
            </a:r>
          </a:p>
        </p:txBody>
      </p:sp>
      <p:sp>
        <p:nvSpPr>
          <p:cNvPr id="16" name="TextBox 15">
            <a:extLst>
              <a:ext uri="{FF2B5EF4-FFF2-40B4-BE49-F238E27FC236}">
                <a16:creationId xmlns:a16="http://schemas.microsoft.com/office/drawing/2014/main" id="{93F18EDA-D613-D0EF-9960-AD01B58C46D5}"/>
              </a:ext>
            </a:extLst>
          </p:cNvPr>
          <p:cNvSpPr txBox="1"/>
          <p:nvPr/>
        </p:nvSpPr>
        <p:spPr>
          <a:xfrm>
            <a:off x="1349828" y="3853219"/>
            <a:ext cx="15588344" cy="4081438"/>
          </a:xfrm>
          <a:prstGeom prst="rect">
            <a:avLst/>
          </a:prstGeom>
          <a:noFill/>
        </p:spPr>
        <p:txBody>
          <a:bodyPr wrap="square" rtlCol="0">
            <a:spAutoFit/>
          </a:bodyPr>
          <a:lstStyle/>
          <a:p>
            <a:pPr algn="ctr">
              <a:lnSpc>
                <a:spcPct val="150000"/>
              </a:lnSpc>
            </a:pPr>
            <a:r>
              <a:rPr lang="en-US" sz="6000" b="1" dirty="0">
                <a:latin typeface="Times New Roman" panose="02020603050405020304" pitchFamily="18" charset="0"/>
                <a:cs typeface="Times New Roman" panose="02020603050405020304" pitchFamily="18" charset="0"/>
              </a:rPr>
              <a:t>ENGLISH - GRADE 5</a:t>
            </a:r>
          </a:p>
          <a:p>
            <a:pPr algn="ctr">
              <a:lnSpc>
                <a:spcPct val="150000"/>
              </a:lnSpc>
            </a:pPr>
            <a:r>
              <a:rPr lang="vi-VN" sz="6000" b="1" dirty="0">
                <a:latin typeface="Times New Roman" panose="02020603050405020304" pitchFamily="18" charset="0"/>
                <a:cs typeface="Times New Roman" panose="02020603050405020304" pitchFamily="18" charset="0"/>
              </a:rPr>
              <a:t>UNIT 15: STAYING HEALTHY</a:t>
            </a:r>
          </a:p>
          <a:p>
            <a:pPr algn="ctr">
              <a:lnSpc>
                <a:spcPct val="150000"/>
              </a:lnSpc>
            </a:pPr>
            <a:r>
              <a:rPr lang="vi-VN" sz="6000" b="1" dirty="0">
                <a:latin typeface="Times New Roman" panose="02020603050405020304" pitchFamily="18" charset="0"/>
                <a:cs typeface="Times New Roman" panose="02020603050405020304" pitchFamily="18" charset="0"/>
              </a:rPr>
              <a:t>LESSON 1 (1, 2, 3)</a:t>
            </a:r>
            <a:endParaRPr lang="en-US" sz="60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9804F-080B-C7E6-C280-80C6B95DC7A1}"/>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B0298634-CB63-D680-0185-1C1319F71E42}"/>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25E870C2-3810-7971-44C7-DF1CD00DF952}"/>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a:extLst>
              <a:ext uri="{FF2B5EF4-FFF2-40B4-BE49-F238E27FC236}">
                <a16:creationId xmlns:a16="http://schemas.microsoft.com/office/drawing/2014/main" id="{7DA3A9C4-A147-1885-7382-410BC169C3B9}"/>
              </a:ext>
            </a:extLst>
          </p:cNvPr>
          <p:cNvSpPr txBox="1"/>
          <p:nvPr/>
        </p:nvSpPr>
        <p:spPr>
          <a:xfrm>
            <a:off x="1652538" y="550706"/>
            <a:ext cx="535786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point.</a:t>
            </a:r>
          </a:p>
        </p:txBody>
      </p:sp>
      <p:sp>
        <p:nvSpPr>
          <p:cNvPr id="21" name="Freeform 21">
            <a:extLst>
              <a:ext uri="{FF2B5EF4-FFF2-40B4-BE49-F238E27FC236}">
                <a16:creationId xmlns:a16="http://schemas.microsoft.com/office/drawing/2014/main" id="{D5F17B4E-43E1-0FC4-497C-7FC42A0601BE}"/>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2">
            <a:extLst>
              <a:ext uri="{FF2B5EF4-FFF2-40B4-BE49-F238E27FC236}">
                <a16:creationId xmlns:a16="http://schemas.microsoft.com/office/drawing/2014/main" id="{D0327D0E-A0F7-47C4-084B-929BB27FA897}"/>
              </a:ext>
            </a:extLst>
          </p:cNvPr>
          <p:cNvSpPr/>
          <p:nvPr/>
        </p:nvSpPr>
        <p:spPr>
          <a:xfrm rot="688678">
            <a:off x="-362461" y="8893146"/>
            <a:ext cx="1903121" cy="1686295"/>
          </a:xfrm>
          <a:custGeom>
            <a:avLst/>
            <a:gdLst/>
            <a:ahLst/>
            <a:cxnLst/>
            <a:rect l="l" t="t" r="r" b="b"/>
            <a:pathLst>
              <a:path w="2066147" h="2193168">
                <a:moveTo>
                  <a:pt x="0" y="0"/>
                </a:moveTo>
                <a:lnTo>
                  <a:pt x="2066147" y="0"/>
                </a:lnTo>
                <a:lnTo>
                  <a:pt x="2066147" y="2193168"/>
                </a:lnTo>
                <a:lnTo>
                  <a:pt x="0" y="2193168"/>
                </a:lnTo>
                <a:lnTo>
                  <a:pt x="0" y="0"/>
                </a:lnTo>
                <a:close/>
              </a:path>
            </a:pathLst>
          </a:custGeom>
          <a:blipFill>
            <a:blip r:embed="rId10"/>
            <a:stretch>
              <a:fillRect/>
            </a:stretch>
          </a:blipFill>
        </p:spPr>
      </p:sp>
      <p:sp>
        <p:nvSpPr>
          <p:cNvPr id="14" name="Freeform 14">
            <a:extLst>
              <a:ext uri="{FF2B5EF4-FFF2-40B4-BE49-F238E27FC236}">
                <a16:creationId xmlns:a16="http://schemas.microsoft.com/office/drawing/2014/main" id="{139416ED-92E6-C9D2-6923-36CB22FA90AF}"/>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25" name="Track 41">
            <a:hlinkClick r:id="" action="ppaction://media"/>
            <a:extLst>
              <a:ext uri="{FF2B5EF4-FFF2-40B4-BE49-F238E27FC236}">
                <a16:creationId xmlns:a16="http://schemas.microsoft.com/office/drawing/2014/main" id="{F2D55062-9E8A-43D0-8429-B6B0264AF133}"/>
              </a:ext>
            </a:extLst>
          </p:cNvPr>
          <p:cNvPicPr>
            <a:picLocks noChangeAspect="1"/>
          </p:cNvPicPr>
          <p:nvPr>
            <a:audioFile r:link="rId1"/>
            <p:extLst>
              <p:ext uri="{DAA4B4D4-6D71-4841-9C94-3DE7FCFB9230}">
                <p14:media xmlns:p14="http://schemas.microsoft.com/office/powerpoint/2010/main" r:embed="rId2">
                  <p14:trim st="14362"/>
                </p14:media>
              </p:ext>
            </p:extLst>
          </p:nvPr>
        </p:nvPicPr>
        <p:blipFill>
          <a:blip r:embed="rId13"/>
          <a:stretch>
            <a:fillRect/>
          </a:stretch>
        </p:blipFill>
        <p:spPr>
          <a:xfrm>
            <a:off x="15303778" y="297720"/>
            <a:ext cx="1233488" cy="1233488"/>
          </a:xfrm>
          <a:prstGeom prst="rect">
            <a:avLst/>
          </a:prstGeom>
        </p:spPr>
      </p:pic>
      <p:grpSp>
        <p:nvGrpSpPr>
          <p:cNvPr id="32" name="Group 31">
            <a:extLst>
              <a:ext uri="{FF2B5EF4-FFF2-40B4-BE49-F238E27FC236}">
                <a16:creationId xmlns:a16="http://schemas.microsoft.com/office/drawing/2014/main" id="{858DDD43-1AFA-4FD5-A377-B17CAAF999BD}"/>
              </a:ext>
            </a:extLst>
          </p:cNvPr>
          <p:cNvGrpSpPr/>
          <p:nvPr/>
        </p:nvGrpSpPr>
        <p:grpSpPr>
          <a:xfrm>
            <a:off x="9554918" y="2376032"/>
            <a:ext cx="7561288" cy="5694556"/>
            <a:chOff x="9554918" y="2376032"/>
            <a:chExt cx="7561288" cy="5694556"/>
          </a:xfrm>
        </p:grpSpPr>
        <p:grpSp>
          <p:nvGrpSpPr>
            <p:cNvPr id="31" name="Group 30">
              <a:extLst>
                <a:ext uri="{FF2B5EF4-FFF2-40B4-BE49-F238E27FC236}">
                  <a16:creationId xmlns:a16="http://schemas.microsoft.com/office/drawing/2014/main" id="{7EAF280B-BF2C-4AD5-910C-E740475DFEE2}"/>
                </a:ext>
              </a:extLst>
            </p:cNvPr>
            <p:cNvGrpSpPr/>
            <p:nvPr/>
          </p:nvGrpSpPr>
          <p:grpSpPr>
            <a:xfrm>
              <a:off x="9554918" y="2376032"/>
              <a:ext cx="7561288" cy="5694556"/>
              <a:chOff x="9554918" y="2376032"/>
              <a:chExt cx="7561288" cy="5694556"/>
            </a:xfrm>
          </p:grpSpPr>
          <p:pic>
            <p:nvPicPr>
              <p:cNvPr id="7" name="Picture 6">
                <a:extLst>
                  <a:ext uri="{FF2B5EF4-FFF2-40B4-BE49-F238E27FC236}">
                    <a16:creationId xmlns:a16="http://schemas.microsoft.com/office/drawing/2014/main" id="{D30E6C1B-C728-49D6-824F-02FEA6ECECEB}"/>
                  </a:ext>
                </a:extLst>
              </p:cNvPr>
              <p:cNvPicPr>
                <a:picLocks noChangeAspect="1"/>
              </p:cNvPicPr>
              <p:nvPr/>
            </p:nvPicPr>
            <p:blipFill>
              <a:blip r:embed="rId14"/>
              <a:stretch>
                <a:fillRect/>
              </a:stretch>
            </p:blipFill>
            <p:spPr>
              <a:xfrm>
                <a:off x="9554918" y="2376032"/>
                <a:ext cx="7561288" cy="5694556"/>
              </a:xfrm>
              <a:prstGeom prst="rect">
                <a:avLst/>
              </a:prstGeom>
              <a:ln w="228600" cap="sq" cmpd="thickThin">
                <a:solidFill>
                  <a:schemeClr val="accent6">
                    <a:lumMod val="50000"/>
                  </a:schemeClr>
                </a:solidFill>
                <a:prstDash val="solid"/>
                <a:miter lim="800000"/>
              </a:ln>
              <a:effectLst>
                <a:glow rad="101600">
                  <a:srgbClr val="FFFF00">
                    <a:alpha val="60000"/>
                  </a:srgbClr>
                </a:glow>
                <a:innerShdw blurRad="76200">
                  <a:srgbClr val="000000"/>
                </a:innerShdw>
              </a:effectLst>
            </p:spPr>
          </p:pic>
          <p:sp>
            <p:nvSpPr>
              <p:cNvPr id="24" name="Rectangle 23">
                <a:extLst>
                  <a:ext uri="{FF2B5EF4-FFF2-40B4-BE49-F238E27FC236}">
                    <a16:creationId xmlns:a16="http://schemas.microsoft.com/office/drawing/2014/main" id="{94E3D891-47FC-4852-8507-DD48162CAF79}"/>
                  </a:ext>
                </a:extLst>
              </p:cNvPr>
              <p:cNvSpPr/>
              <p:nvPr/>
            </p:nvSpPr>
            <p:spPr>
              <a:xfrm>
                <a:off x="10471585" y="2733543"/>
                <a:ext cx="3119542" cy="50564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FFA3F875-6078-489F-B66F-952138BF6CF4}"/>
                </a:ext>
              </a:extLst>
            </p:cNvPr>
            <p:cNvSpPr/>
            <p:nvPr/>
          </p:nvSpPr>
          <p:spPr>
            <a:xfrm>
              <a:off x="11352832" y="7400565"/>
              <a:ext cx="3965460" cy="50564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descr="giphy">
            <a:extLst>
              <a:ext uri="{FF2B5EF4-FFF2-40B4-BE49-F238E27FC236}">
                <a16:creationId xmlns:a16="http://schemas.microsoft.com/office/drawing/2014/main" id="{ACF669DF-4AD4-348D-6D0F-912084A165A4}"/>
              </a:ext>
            </a:extLst>
          </p:cNvPr>
          <p:cNvPicPr>
            <a:picLocks noChangeAspect="1"/>
          </p:cNvPicPr>
          <p:nvPr/>
        </p:nvPicPr>
        <p:blipFill>
          <a:blip r:embed="rId15"/>
          <a:stretch>
            <a:fillRect/>
          </a:stretch>
        </p:blipFill>
        <p:spPr>
          <a:xfrm rot="9092909">
            <a:off x="14245317" y="2928510"/>
            <a:ext cx="1904939" cy="862566"/>
          </a:xfrm>
          <a:prstGeom prst="rect">
            <a:avLst/>
          </a:prstGeom>
        </p:spPr>
      </p:pic>
      <p:pic>
        <p:nvPicPr>
          <p:cNvPr id="22" name="Picture 21" descr="giphy">
            <a:extLst>
              <a:ext uri="{FF2B5EF4-FFF2-40B4-BE49-F238E27FC236}">
                <a16:creationId xmlns:a16="http://schemas.microsoft.com/office/drawing/2014/main" id="{E8A28A49-F9A3-0551-EDCE-4A988B0F6FB8}"/>
              </a:ext>
            </a:extLst>
          </p:cNvPr>
          <p:cNvPicPr>
            <a:picLocks noChangeAspect="1"/>
          </p:cNvPicPr>
          <p:nvPr/>
        </p:nvPicPr>
        <p:blipFill>
          <a:blip r:embed="rId15"/>
          <a:stretch>
            <a:fillRect/>
          </a:stretch>
        </p:blipFill>
        <p:spPr>
          <a:xfrm>
            <a:off x="8498377" y="4173912"/>
            <a:ext cx="2023139" cy="790306"/>
          </a:xfrm>
          <a:prstGeom prst="rect">
            <a:avLst/>
          </a:prstGeom>
        </p:spPr>
      </p:pic>
      <p:grpSp>
        <p:nvGrpSpPr>
          <p:cNvPr id="10" name="Group 9">
            <a:extLst>
              <a:ext uri="{FF2B5EF4-FFF2-40B4-BE49-F238E27FC236}">
                <a16:creationId xmlns:a16="http://schemas.microsoft.com/office/drawing/2014/main" id="{5C654299-0A7E-4C50-8997-349A6DB87721}"/>
              </a:ext>
            </a:extLst>
          </p:cNvPr>
          <p:cNvGrpSpPr/>
          <p:nvPr/>
        </p:nvGrpSpPr>
        <p:grpSpPr>
          <a:xfrm>
            <a:off x="965771" y="2376032"/>
            <a:ext cx="7417354" cy="5534936"/>
            <a:chOff x="965771" y="2376032"/>
            <a:chExt cx="7417354" cy="5534936"/>
          </a:xfrm>
        </p:grpSpPr>
        <p:grpSp>
          <p:nvGrpSpPr>
            <p:cNvPr id="9" name="Group 8">
              <a:extLst>
                <a:ext uri="{FF2B5EF4-FFF2-40B4-BE49-F238E27FC236}">
                  <a16:creationId xmlns:a16="http://schemas.microsoft.com/office/drawing/2014/main" id="{84BC3D1F-A7CC-42DD-9093-53F857774A31}"/>
                </a:ext>
              </a:extLst>
            </p:cNvPr>
            <p:cNvGrpSpPr/>
            <p:nvPr/>
          </p:nvGrpSpPr>
          <p:grpSpPr>
            <a:xfrm>
              <a:off x="965771" y="2376032"/>
              <a:ext cx="7417354" cy="5534936"/>
              <a:chOff x="965771" y="2376032"/>
              <a:chExt cx="7417354" cy="5534936"/>
            </a:xfrm>
          </p:grpSpPr>
          <p:pic>
            <p:nvPicPr>
              <p:cNvPr id="8" name="Picture 7">
                <a:extLst>
                  <a:ext uri="{FF2B5EF4-FFF2-40B4-BE49-F238E27FC236}">
                    <a16:creationId xmlns:a16="http://schemas.microsoft.com/office/drawing/2014/main" id="{A7503232-61A1-42E7-8BBB-69F6B8B3B788}"/>
                  </a:ext>
                </a:extLst>
              </p:cNvPr>
              <p:cNvPicPr>
                <a:picLocks noChangeAspect="1"/>
              </p:cNvPicPr>
              <p:nvPr/>
            </p:nvPicPr>
            <p:blipFill>
              <a:blip r:embed="rId16"/>
              <a:stretch>
                <a:fillRect/>
              </a:stretch>
            </p:blipFill>
            <p:spPr>
              <a:xfrm>
                <a:off x="965771" y="2376032"/>
                <a:ext cx="7417354" cy="5534936"/>
              </a:xfrm>
              <a:prstGeom prst="rect">
                <a:avLst/>
              </a:prstGeom>
              <a:ln w="228600" cap="sq" cmpd="thickThin">
                <a:solidFill>
                  <a:schemeClr val="accent6">
                    <a:lumMod val="50000"/>
                  </a:schemeClr>
                </a:solidFill>
                <a:prstDash val="solid"/>
                <a:miter lim="800000"/>
              </a:ln>
              <a:effectLst>
                <a:glow rad="101600">
                  <a:srgbClr val="FFFF00">
                    <a:alpha val="60000"/>
                  </a:srgbClr>
                </a:glow>
                <a:innerShdw blurRad="76200">
                  <a:srgbClr val="000000"/>
                </a:innerShdw>
              </a:effectLst>
            </p:spPr>
          </p:pic>
          <p:sp>
            <p:nvSpPr>
              <p:cNvPr id="27" name="Rectangle 26">
                <a:extLst>
                  <a:ext uri="{FF2B5EF4-FFF2-40B4-BE49-F238E27FC236}">
                    <a16:creationId xmlns:a16="http://schemas.microsoft.com/office/drawing/2014/main" id="{B741149E-630D-45DC-83BE-FD3CCEF04B11}"/>
                  </a:ext>
                </a:extLst>
              </p:cNvPr>
              <p:cNvSpPr/>
              <p:nvPr/>
            </p:nvSpPr>
            <p:spPr>
              <a:xfrm>
                <a:off x="3294100" y="2789691"/>
                <a:ext cx="2568770" cy="50564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64458D29-68B4-425A-96E6-CC0463282DF8}"/>
                </a:ext>
              </a:extLst>
            </p:cNvPr>
            <p:cNvSpPr/>
            <p:nvPr/>
          </p:nvSpPr>
          <p:spPr>
            <a:xfrm>
              <a:off x="5665964" y="7244486"/>
              <a:ext cx="2225967" cy="50564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descr="giphy">
            <a:extLst>
              <a:ext uri="{FF2B5EF4-FFF2-40B4-BE49-F238E27FC236}">
                <a16:creationId xmlns:a16="http://schemas.microsoft.com/office/drawing/2014/main" id="{6E8A59DD-79F8-0231-F54F-F8620BF3D08A}"/>
              </a:ext>
            </a:extLst>
          </p:cNvPr>
          <p:cNvPicPr>
            <a:picLocks noChangeAspect="1"/>
          </p:cNvPicPr>
          <p:nvPr/>
        </p:nvPicPr>
        <p:blipFill>
          <a:blip r:embed="rId15"/>
          <a:stretch>
            <a:fillRect/>
          </a:stretch>
        </p:blipFill>
        <p:spPr>
          <a:xfrm rot="5400000">
            <a:off x="6120383" y="3074178"/>
            <a:ext cx="1904939" cy="862566"/>
          </a:xfrm>
          <a:prstGeom prst="rect">
            <a:avLst/>
          </a:prstGeom>
        </p:spPr>
      </p:pic>
      <p:pic>
        <p:nvPicPr>
          <p:cNvPr id="19" name="Picture 18" descr="giphy">
            <a:extLst>
              <a:ext uri="{FF2B5EF4-FFF2-40B4-BE49-F238E27FC236}">
                <a16:creationId xmlns:a16="http://schemas.microsoft.com/office/drawing/2014/main" id="{DF8211C8-E9BE-6AF9-A17A-75AC8C2A79BC}"/>
              </a:ext>
            </a:extLst>
          </p:cNvPr>
          <p:cNvPicPr>
            <a:picLocks noChangeAspect="1"/>
          </p:cNvPicPr>
          <p:nvPr/>
        </p:nvPicPr>
        <p:blipFill>
          <a:blip r:embed="rId15"/>
          <a:stretch>
            <a:fillRect/>
          </a:stretch>
        </p:blipFill>
        <p:spPr>
          <a:xfrm>
            <a:off x="589099" y="3834775"/>
            <a:ext cx="2023139" cy="790306"/>
          </a:xfrm>
          <a:prstGeom prst="rect">
            <a:avLst/>
          </a:prstGeom>
        </p:spPr>
      </p:pic>
    </p:spTree>
    <p:extLst>
      <p:ext uri="{BB962C8B-B14F-4D97-AF65-F5344CB8AC3E}">
        <p14:creationId xmlns:p14="http://schemas.microsoft.com/office/powerpoint/2010/main" val="1025999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97"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0-#ppt_w/2"/>
                                          </p:val>
                                        </p:tav>
                                        <p:tav tm="100000">
                                          <p:val>
                                            <p:strVal val="#ppt_x"/>
                                          </p:val>
                                        </p:tav>
                                      </p:tavLst>
                                    </p:anim>
                                    <p:anim calcmode="lin" valueType="num">
                                      <p:cBhvr additive="base">
                                        <p:cTn id="25"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EF377-8D2C-C0AF-A03F-64CDEABD5F50}"/>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AEE7488A-E749-59B5-F074-9374216B937F}"/>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5D959883-465A-40F7-A418-038815741707}"/>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a:extLst>
              <a:ext uri="{FF2B5EF4-FFF2-40B4-BE49-F238E27FC236}">
                <a16:creationId xmlns:a16="http://schemas.microsoft.com/office/drawing/2014/main" id="{AB71E329-DF26-E87D-A511-AEC432047298}"/>
              </a:ext>
            </a:extLst>
          </p:cNvPr>
          <p:cNvSpPr txBox="1"/>
          <p:nvPr/>
        </p:nvSpPr>
        <p:spPr>
          <a:xfrm>
            <a:off x="1652538" y="550706"/>
            <a:ext cx="764386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point and repeat.</a:t>
            </a:r>
          </a:p>
        </p:txBody>
      </p:sp>
      <p:sp>
        <p:nvSpPr>
          <p:cNvPr id="21" name="Freeform 21">
            <a:extLst>
              <a:ext uri="{FF2B5EF4-FFF2-40B4-BE49-F238E27FC236}">
                <a16:creationId xmlns:a16="http://schemas.microsoft.com/office/drawing/2014/main" id="{CA5E2A3F-99A8-8F3B-909B-9820D78EB42B}"/>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2">
            <a:extLst>
              <a:ext uri="{FF2B5EF4-FFF2-40B4-BE49-F238E27FC236}">
                <a16:creationId xmlns:a16="http://schemas.microsoft.com/office/drawing/2014/main" id="{DE6415E1-2744-CBD7-EF50-DE46C02DF2B1}"/>
              </a:ext>
            </a:extLst>
          </p:cNvPr>
          <p:cNvSpPr/>
          <p:nvPr/>
        </p:nvSpPr>
        <p:spPr>
          <a:xfrm rot="688678">
            <a:off x="-362461" y="8893146"/>
            <a:ext cx="1903121" cy="1686295"/>
          </a:xfrm>
          <a:custGeom>
            <a:avLst/>
            <a:gdLst/>
            <a:ahLst/>
            <a:cxnLst/>
            <a:rect l="l" t="t" r="r" b="b"/>
            <a:pathLst>
              <a:path w="2066147" h="2193168">
                <a:moveTo>
                  <a:pt x="0" y="0"/>
                </a:moveTo>
                <a:lnTo>
                  <a:pt x="2066147" y="0"/>
                </a:lnTo>
                <a:lnTo>
                  <a:pt x="2066147" y="2193168"/>
                </a:lnTo>
                <a:lnTo>
                  <a:pt x="0" y="2193168"/>
                </a:lnTo>
                <a:lnTo>
                  <a:pt x="0" y="0"/>
                </a:lnTo>
                <a:close/>
              </a:path>
            </a:pathLst>
          </a:custGeom>
          <a:blipFill>
            <a:blip r:embed="rId10"/>
            <a:stretch>
              <a:fillRect/>
            </a:stretch>
          </a:blipFill>
        </p:spPr>
      </p:sp>
      <p:sp>
        <p:nvSpPr>
          <p:cNvPr id="14" name="Freeform 14">
            <a:extLst>
              <a:ext uri="{FF2B5EF4-FFF2-40B4-BE49-F238E27FC236}">
                <a16:creationId xmlns:a16="http://schemas.microsoft.com/office/drawing/2014/main" id="{544A3ABB-C8B8-8290-2F55-9DEEF3152AD7}"/>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2" name="Track 41">
            <a:hlinkClick r:id="" action="ppaction://media"/>
            <a:extLst>
              <a:ext uri="{FF2B5EF4-FFF2-40B4-BE49-F238E27FC236}">
                <a16:creationId xmlns:a16="http://schemas.microsoft.com/office/drawing/2014/main" id="{F4FC5EDF-D958-3CF4-8C2C-C1826459612D}"/>
              </a:ext>
            </a:extLst>
          </p:cNvPr>
          <p:cNvPicPr>
            <a:picLocks noChangeAspect="1"/>
          </p:cNvPicPr>
          <p:nvPr>
            <a:audioFile r:link="rId1"/>
            <p:extLst>
              <p:ext uri="{DAA4B4D4-6D71-4841-9C94-3DE7FCFB9230}">
                <p14:media xmlns:p14="http://schemas.microsoft.com/office/powerpoint/2010/main" r:embed="rId2">
                  <p14:trim st="14362" end="15516.1875"/>
                </p14:media>
              </p:ext>
            </p:extLst>
          </p:nvPr>
        </p:nvPicPr>
        <p:blipFill>
          <a:blip r:embed="rId13"/>
          <a:stretch>
            <a:fillRect/>
          </a:stretch>
        </p:blipFill>
        <p:spPr>
          <a:xfrm>
            <a:off x="14908321" y="484978"/>
            <a:ext cx="875348" cy="875348"/>
          </a:xfrm>
          <a:prstGeom prst="rect">
            <a:avLst/>
          </a:prstGeom>
        </p:spPr>
      </p:pic>
      <p:pic>
        <p:nvPicPr>
          <p:cNvPr id="9" name="Track 41">
            <a:hlinkClick r:id="" action="ppaction://media"/>
            <a:extLst>
              <a:ext uri="{FF2B5EF4-FFF2-40B4-BE49-F238E27FC236}">
                <a16:creationId xmlns:a16="http://schemas.microsoft.com/office/drawing/2014/main" id="{4C98DE19-06DE-CCE1-F67A-85F78C96A29B}"/>
              </a:ext>
            </a:extLst>
          </p:cNvPr>
          <p:cNvPicPr>
            <a:picLocks noChangeAspect="1"/>
          </p:cNvPicPr>
          <p:nvPr>
            <a:audioFile r:link="rId1"/>
            <p:extLst>
              <p:ext uri="{DAA4B4D4-6D71-4841-9C94-3DE7FCFB9230}">
                <p14:media xmlns:p14="http://schemas.microsoft.com/office/powerpoint/2010/main" r:embed="rId2">
                  <p14:trim st="18316" end="11892.1875"/>
                </p14:media>
              </p:ext>
            </p:extLst>
          </p:nvPr>
        </p:nvPicPr>
        <p:blipFill>
          <a:blip r:embed="rId13"/>
          <a:stretch>
            <a:fillRect/>
          </a:stretch>
        </p:blipFill>
        <p:spPr>
          <a:xfrm>
            <a:off x="18543827" y="8274978"/>
            <a:ext cx="875348" cy="875348"/>
          </a:xfrm>
          <a:prstGeom prst="rect">
            <a:avLst/>
          </a:prstGeom>
        </p:spPr>
      </p:pic>
      <p:pic>
        <p:nvPicPr>
          <p:cNvPr id="4" name="Picture 3">
            <a:extLst>
              <a:ext uri="{FF2B5EF4-FFF2-40B4-BE49-F238E27FC236}">
                <a16:creationId xmlns:a16="http://schemas.microsoft.com/office/drawing/2014/main" id="{AB9BB61E-4776-4033-85A4-878A62EF3698}"/>
              </a:ext>
            </a:extLst>
          </p:cNvPr>
          <p:cNvPicPr>
            <a:picLocks noChangeAspect="1"/>
          </p:cNvPicPr>
          <p:nvPr/>
        </p:nvPicPr>
        <p:blipFill>
          <a:blip r:embed="rId14"/>
          <a:stretch>
            <a:fillRect/>
          </a:stretch>
        </p:blipFill>
        <p:spPr>
          <a:xfrm>
            <a:off x="2743200" y="1925061"/>
            <a:ext cx="11352930" cy="7300940"/>
          </a:xfrm>
          <a:prstGeom prst="rect">
            <a:avLst/>
          </a:prstGeom>
          <a:ln w="228600" cap="sq" cmpd="thickThin">
            <a:solidFill>
              <a:schemeClr val="accent6">
                <a:lumMod val="50000"/>
              </a:schemeClr>
            </a:solidFill>
            <a:prstDash val="solid"/>
            <a:miter lim="800000"/>
          </a:ln>
          <a:effectLst>
            <a:glow rad="101600">
              <a:srgbClr val="FFFF00">
                <a:alpha val="60000"/>
              </a:srgbClr>
            </a:glow>
            <a:innerShdw blurRad="76200">
              <a:srgbClr val="000000"/>
            </a:innerShdw>
          </a:effectLst>
        </p:spPr>
      </p:pic>
      <p:pic>
        <p:nvPicPr>
          <p:cNvPr id="7" name="Picture 6" descr="giphy">
            <a:extLst>
              <a:ext uri="{FF2B5EF4-FFF2-40B4-BE49-F238E27FC236}">
                <a16:creationId xmlns:a16="http://schemas.microsoft.com/office/drawing/2014/main" id="{E5B2218B-AD3A-4BDF-F744-84969E599EB9}"/>
              </a:ext>
            </a:extLst>
          </p:cNvPr>
          <p:cNvPicPr>
            <a:picLocks noChangeAspect="1"/>
          </p:cNvPicPr>
          <p:nvPr/>
        </p:nvPicPr>
        <p:blipFill>
          <a:blip r:embed="rId15"/>
          <a:stretch>
            <a:fillRect/>
          </a:stretch>
        </p:blipFill>
        <p:spPr>
          <a:xfrm rot="10800000">
            <a:off x="10363200" y="2472623"/>
            <a:ext cx="1447800" cy="655571"/>
          </a:xfrm>
          <a:prstGeom prst="rect">
            <a:avLst/>
          </a:prstGeom>
        </p:spPr>
      </p:pic>
      <p:pic>
        <p:nvPicPr>
          <p:cNvPr id="8" name="Picture 7" descr="giphy">
            <a:extLst>
              <a:ext uri="{FF2B5EF4-FFF2-40B4-BE49-F238E27FC236}">
                <a16:creationId xmlns:a16="http://schemas.microsoft.com/office/drawing/2014/main" id="{59E61B5A-F676-0F7E-0707-12DDA68EA2B5}"/>
              </a:ext>
            </a:extLst>
          </p:cNvPr>
          <p:cNvPicPr>
            <a:picLocks noChangeAspect="1"/>
          </p:cNvPicPr>
          <p:nvPr/>
        </p:nvPicPr>
        <p:blipFill>
          <a:blip r:embed="rId15"/>
          <a:stretch>
            <a:fillRect/>
          </a:stretch>
        </p:blipFill>
        <p:spPr>
          <a:xfrm rot="21370946">
            <a:off x="8173617" y="8412159"/>
            <a:ext cx="1447800" cy="655571"/>
          </a:xfrm>
          <a:prstGeom prst="rect">
            <a:avLst/>
          </a:prstGeom>
        </p:spPr>
      </p:pic>
    </p:spTree>
    <p:extLst>
      <p:ext uri="{BB962C8B-B14F-4D97-AF65-F5344CB8AC3E}">
        <p14:creationId xmlns:p14="http://schemas.microsoft.com/office/powerpoint/2010/main" val="3446873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1" fill="hold"/>
                                        <p:tgtEl>
                                          <p:spTgt spid="2"/>
                                        </p:tgtEl>
                                      </p:cBhvr>
                                    </p:cmd>
                                  </p:childTnLst>
                                </p:cTn>
                              </p:par>
                              <p:par>
                                <p:cTn id="7" presetID="47"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751" fill="hold"/>
                                        <p:tgtEl>
                                          <p:spTgt spid="9"/>
                                        </p:tgtEl>
                                      </p:cBhvr>
                                    </p:cmd>
                                  </p:childTnLst>
                                </p:cTn>
                              </p:par>
                              <p:par>
                                <p:cTn id="16" presetID="47"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audio>
              <p:cMediaNode vol="80000">
                <p:cTn id="22"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52455-9978-5BBC-42F5-E2B67040FF3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8172BEA-BABC-F75F-AEE6-3F175330E8CF}"/>
              </a:ext>
            </a:extLst>
          </p:cNvPr>
          <p:cNvPicPr>
            <a:picLocks noChangeAspect="1"/>
          </p:cNvPicPr>
          <p:nvPr/>
        </p:nvPicPr>
        <p:blipFill>
          <a:blip r:embed="rId4"/>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80B6991B-4FCD-3922-C104-D0801F8CF0B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TextBox 17">
            <a:extLst>
              <a:ext uri="{FF2B5EF4-FFF2-40B4-BE49-F238E27FC236}">
                <a16:creationId xmlns:a16="http://schemas.microsoft.com/office/drawing/2014/main" id="{A677DCB2-279D-CD42-68DE-5ABFC438DE94}"/>
              </a:ext>
            </a:extLst>
          </p:cNvPr>
          <p:cNvSpPr txBox="1"/>
          <p:nvPr/>
        </p:nvSpPr>
        <p:spPr>
          <a:xfrm>
            <a:off x="1652538" y="550706"/>
            <a:ext cx="764386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point and repeat.</a:t>
            </a:r>
          </a:p>
        </p:txBody>
      </p:sp>
      <p:sp>
        <p:nvSpPr>
          <p:cNvPr id="21" name="Freeform 21">
            <a:extLst>
              <a:ext uri="{FF2B5EF4-FFF2-40B4-BE49-F238E27FC236}">
                <a16:creationId xmlns:a16="http://schemas.microsoft.com/office/drawing/2014/main" id="{86D998C4-BD34-A456-B8FC-A5DDC78FEFF1}"/>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2">
            <a:extLst>
              <a:ext uri="{FF2B5EF4-FFF2-40B4-BE49-F238E27FC236}">
                <a16:creationId xmlns:a16="http://schemas.microsoft.com/office/drawing/2014/main" id="{B6D1F94F-8C22-42EA-FE43-66F6F3360EEE}"/>
              </a:ext>
            </a:extLst>
          </p:cNvPr>
          <p:cNvSpPr/>
          <p:nvPr/>
        </p:nvSpPr>
        <p:spPr>
          <a:xfrm rot="688678">
            <a:off x="-362461" y="8893146"/>
            <a:ext cx="1903121" cy="1686295"/>
          </a:xfrm>
          <a:custGeom>
            <a:avLst/>
            <a:gdLst/>
            <a:ahLst/>
            <a:cxnLst/>
            <a:rect l="l" t="t" r="r" b="b"/>
            <a:pathLst>
              <a:path w="2066147" h="2193168">
                <a:moveTo>
                  <a:pt x="0" y="0"/>
                </a:moveTo>
                <a:lnTo>
                  <a:pt x="2066147" y="0"/>
                </a:lnTo>
                <a:lnTo>
                  <a:pt x="2066147" y="2193168"/>
                </a:lnTo>
                <a:lnTo>
                  <a:pt x="0" y="2193168"/>
                </a:lnTo>
                <a:lnTo>
                  <a:pt x="0" y="0"/>
                </a:lnTo>
                <a:close/>
              </a:path>
            </a:pathLst>
          </a:custGeom>
          <a:blipFill>
            <a:blip r:embed="rId9"/>
            <a:stretch>
              <a:fillRect/>
            </a:stretch>
          </a:blipFill>
        </p:spPr>
      </p:sp>
      <p:sp>
        <p:nvSpPr>
          <p:cNvPr id="14" name="Freeform 14">
            <a:extLst>
              <a:ext uri="{FF2B5EF4-FFF2-40B4-BE49-F238E27FC236}">
                <a16:creationId xmlns:a16="http://schemas.microsoft.com/office/drawing/2014/main" id="{8CBC6825-3CD4-C649-E1EB-024F7BE7D32F}"/>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2" name="Track 41">
            <a:hlinkClick r:id="" action="ppaction://media"/>
            <a:extLst>
              <a:ext uri="{FF2B5EF4-FFF2-40B4-BE49-F238E27FC236}">
                <a16:creationId xmlns:a16="http://schemas.microsoft.com/office/drawing/2014/main" id="{AC98024A-D512-60DD-4F8A-B4B0728C2498}"/>
              </a:ext>
            </a:extLst>
          </p:cNvPr>
          <p:cNvPicPr>
            <a:picLocks noChangeAspect="1"/>
          </p:cNvPicPr>
          <p:nvPr>
            <a:audioFile r:link="rId1"/>
            <p:extLst>
              <p:ext uri="{DAA4B4D4-6D71-4841-9C94-3DE7FCFB9230}">
                <p14:media xmlns:p14="http://schemas.microsoft.com/office/powerpoint/2010/main" r:embed="rId2">
                  <p14:trim st="22905" end="7042.1875"/>
                </p14:media>
              </p:ext>
            </p:extLst>
          </p:nvPr>
        </p:nvPicPr>
        <p:blipFill>
          <a:blip r:embed="rId12"/>
          <a:stretch>
            <a:fillRect/>
          </a:stretch>
        </p:blipFill>
        <p:spPr>
          <a:xfrm>
            <a:off x="18504375" y="1925061"/>
            <a:ext cx="875348" cy="875348"/>
          </a:xfrm>
          <a:prstGeom prst="rect">
            <a:avLst/>
          </a:prstGeom>
        </p:spPr>
      </p:pic>
      <p:pic>
        <p:nvPicPr>
          <p:cNvPr id="5" name="Track 41">
            <a:hlinkClick r:id="" action="ppaction://media"/>
            <a:extLst>
              <a:ext uri="{FF2B5EF4-FFF2-40B4-BE49-F238E27FC236}">
                <a16:creationId xmlns:a16="http://schemas.microsoft.com/office/drawing/2014/main" id="{B66A4CDF-ED1B-25B6-F91E-39D1F4AE7AA5}"/>
              </a:ext>
            </a:extLst>
          </p:cNvPr>
          <p:cNvPicPr>
            <a:picLocks noChangeAspect="1"/>
          </p:cNvPicPr>
          <p:nvPr>
            <a:audioFile r:link="rId1"/>
            <p:extLst>
              <p:ext uri="{DAA4B4D4-6D71-4841-9C94-3DE7FCFB9230}">
                <p14:media xmlns:p14="http://schemas.microsoft.com/office/powerpoint/2010/main" r:embed="rId2">
                  <p14:trim st="26916" end="2380.1875"/>
                </p14:media>
              </p:ext>
            </p:extLst>
          </p:nvPr>
        </p:nvPicPr>
        <p:blipFill>
          <a:blip r:embed="rId12"/>
          <a:stretch>
            <a:fillRect/>
          </a:stretch>
        </p:blipFill>
        <p:spPr>
          <a:xfrm>
            <a:off x="18467253" y="8392869"/>
            <a:ext cx="875348" cy="875348"/>
          </a:xfrm>
          <a:prstGeom prst="rect">
            <a:avLst/>
          </a:prstGeom>
        </p:spPr>
      </p:pic>
      <p:pic>
        <p:nvPicPr>
          <p:cNvPr id="6" name="Picture 5">
            <a:extLst>
              <a:ext uri="{FF2B5EF4-FFF2-40B4-BE49-F238E27FC236}">
                <a16:creationId xmlns:a16="http://schemas.microsoft.com/office/drawing/2014/main" id="{964F7E5E-46C6-41BA-9E9D-8171D16B7A94}"/>
              </a:ext>
            </a:extLst>
          </p:cNvPr>
          <p:cNvPicPr>
            <a:picLocks noChangeAspect="1"/>
          </p:cNvPicPr>
          <p:nvPr/>
        </p:nvPicPr>
        <p:blipFill>
          <a:blip r:embed="rId13"/>
          <a:stretch>
            <a:fillRect/>
          </a:stretch>
        </p:blipFill>
        <p:spPr>
          <a:xfrm>
            <a:off x="3371727" y="1876562"/>
            <a:ext cx="10420709" cy="7507923"/>
          </a:xfrm>
          <a:prstGeom prst="rect">
            <a:avLst/>
          </a:prstGeom>
          <a:ln w="228600" cap="sq" cmpd="thickThin">
            <a:solidFill>
              <a:schemeClr val="accent6">
                <a:lumMod val="50000"/>
              </a:schemeClr>
            </a:solidFill>
            <a:prstDash val="solid"/>
            <a:miter lim="800000"/>
          </a:ln>
          <a:effectLst>
            <a:glow rad="101600">
              <a:srgbClr val="FFFF00">
                <a:alpha val="60000"/>
              </a:srgbClr>
            </a:glow>
            <a:innerShdw blurRad="76200">
              <a:srgbClr val="000000"/>
            </a:innerShdw>
          </a:effectLst>
        </p:spPr>
      </p:pic>
      <p:pic>
        <p:nvPicPr>
          <p:cNvPr id="4" name="Picture 3" descr="giphy">
            <a:extLst>
              <a:ext uri="{FF2B5EF4-FFF2-40B4-BE49-F238E27FC236}">
                <a16:creationId xmlns:a16="http://schemas.microsoft.com/office/drawing/2014/main" id="{E361B690-8373-66F6-3E75-0EC19FC9B98C}"/>
              </a:ext>
            </a:extLst>
          </p:cNvPr>
          <p:cNvPicPr>
            <a:picLocks noChangeAspect="1"/>
          </p:cNvPicPr>
          <p:nvPr/>
        </p:nvPicPr>
        <p:blipFill>
          <a:blip r:embed="rId14"/>
          <a:stretch>
            <a:fillRect/>
          </a:stretch>
        </p:blipFill>
        <p:spPr>
          <a:xfrm rot="10542917">
            <a:off x="9161551" y="2389157"/>
            <a:ext cx="1447800" cy="655571"/>
          </a:xfrm>
          <a:prstGeom prst="rect">
            <a:avLst/>
          </a:prstGeom>
        </p:spPr>
      </p:pic>
      <p:pic>
        <p:nvPicPr>
          <p:cNvPr id="3" name="Picture 2" descr="giphy">
            <a:extLst>
              <a:ext uri="{FF2B5EF4-FFF2-40B4-BE49-F238E27FC236}">
                <a16:creationId xmlns:a16="http://schemas.microsoft.com/office/drawing/2014/main" id="{DE3DE061-CCB2-E87C-C81A-553C7301DE55}"/>
              </a:ext>
            </a:extLst>
          </p:cNvPr>
          <p:cNvPicPr>
            <a:picLocks noChangeAspect="1"/>
          </p:cNvPicPr>
          <p:nvPr/>
        </p:nvPicPr>
        <p:blipFill>
          <a:blip r:embed="rId14"/>
          <a:stretch>
            <a:fillRect/>
          </a:stretch>
        </p:blipFill>
        <p:spPr>
          <a:xfrm>
            <a:off x="4116634" y="8566310"/>
            <a:ext cx="1447800" cy="655571"/>
          </a:xfrm>
          <a:prstGeom prst="rect">
            <a:avLst/>
          </a:prstGeom>
        </p:spPr>
      </p:pic>
    </p:spTree>
    <p:extLst>
      <p:ext uri="{BB962C8B-B14F-4D97-AF65-F5344CB8AC3E}">
        <p14:creationId xmlns:p14="http://schemas.microsoft.com/office/powerpoint/2010/main" val="2745660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2" fill="hold"/>
                                        <p:tgtEl>
                                          <p:spTgt spid="2"/>
                                        </p:tgtEl>
                                      </p:cBhvr>
                                    </p:cmd>
                                  </p:childTnLst>
                                </p:cTn>
                              </p:par>
                              <p:par>
                                <p:cTn id="7" presetID="47"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4663" fill="hold"/>
                                        <p:tgtEl>
                                          <p:spTgt spid="5"/>
                                        </p:tgtEl>
                                      </p:cBhvr>
                                    </p:cmd>
                                  </p:childTnLst>
                                </p:cTn>
                              </p:par>
                              <p:par>
                                <p:cTn id="16" presetID="47"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audio>
              <p:cMediaNode vol="80000">
                <p:cTn id="22"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ECC02-DDF6-55CD-E1D8-5C36A59863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15630AB2-60EE-D6B9-712F-39350E5B7596}"/>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AB59E1D6-67CC-7743-6DC4-946775B76B15}"/>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a:extLst>
              <a:ext uri="{FF2B5EF4-FFF2-40B4-BE49-F238E27FC236}">
                <a16:creationId xmlns:a16="http://schemas.microsoft.com/office/drawing/2014/main" id="{5D0B9FBC-01A8-4209-242C-F82D4214EF1D}"/>
              </a:ext>
            </a:extLst>
          </p:cNvPr>
          <p:cNvSpPr txBox="1"/>
          <p:nvPr/>
        </p:nvSpPr>
        <p:spPr>
          <a:xfrm>
            <a:off x="1652538" y="550706"/>
            <a:ext cx="573886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repeat.</a:t>
            </a:r>
          </a:p>
        </p:txBody>
      </p:sp>
      <p:sp>
        <p:nvSpPr>
          <p:cNvPr id="21" name="Freeform 21">
            <a:extLst>
              <a:ext uri="{FF2B5EF4-FFF2-40B4-BE49-F238E27FC236}">
                <a16:creationId xmlns:a16="http://schemas.microsoft.com/office/drawing/2014/main" id="{31AC9676-4066-38DA-E65A-77A2CB152B13}"/>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2">
            <a:extLst>
              <a:ext uri="{FF2B5EF4-FFF2-40B4-BE49-F238E27FC236}">
                <a16:creationId xmlns:a16="http://schemas.microsoft.com/office/drawing/2014/main" id="{F8E66DE3-3319-2A13-D8BE-72CE8B75B3D3}"/>
              </a:ext>
            </a:extLst>
          </p:cNvPr>
          <p:cNvSpPr/>
          <p:nvPr/>
        </p:nvSpPr>
        <p:spPr>
          <a:xfrm rot="688678">
            <a:off x="-362461" y="8893146"/>
            <a:ext cx="1903121" cy="1686295"/>
          </a:xfrm>
          <a:custGeom>
            <a:avLst/>
            <a:gdLst/>
            <a:ahLst/>
            <a:cxnLst/>
            <a:rect l="l" t="t" r="r" b="b"/>
            <a:pathLst>
              <a:path w="2066147" h="2193168">
                <a:moveTo>
                  <a:pt x="0" y="0"/>
                </a:moveTo>
                <a:lnTo>
                  <a:pt x="2066147" y="0"/>
                </a:lnTo>
                <a:lnTo>
                  <a:pt x="2066147" y="2193168"/>
                </a:lnTo>
                <a:lnTo>
                  <a:pt x="0" y="2193168"/>
                </a:lnTo>
                <a:lnTo>
                  <a:pt x="0" y="0"/>
                </a:lnTo>
                <a:close/>
              </a:path>
            </a:pathLst>
          </a:custGeom>
          <a:blipFill>
            <a:blip r:embed="rId10"/>
            <a:stretch>
              <a:fillRect/>
            </a:stretch>
          </a:blipFill>
        </p:spPr>
      </p:sp>
      <p:sp>
        <p:nvSpPr>
          <p:cNvPr id="14" name="Freeform 14">
            <a:extLst>
              <a:ext uri="{FF2B5EF4-FFF2-40B4-BE49-F238E27FC236}">
                <a16:creationId xmlns:a16="http://schemas.microsoft.com/office/drawing/2014/main" id="{BE7FF3D0-8545-73E6-A824-CA0DDD821FE9}"/>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25" name="Track 41">
            <a:hlinkClick r:id="" action="ppaction://media"/>
            <a:extLst>
              <a:ext uri="{FF2B5EF4-FFF2-40B4-BE49-F238E27FC236}">
                <a16:creationId xmlns:a16="http://schemas.microsoft.com/office/drawing/2014/main" id="{02CD9251-AC40-C1AF-6371-7299692E19D3}"/>
              </a:ext>
            </a:extLst>
          </p:cNvPr>
          <p:cNvPicPr>
            <a:picLocks noChangeAspect="1"/>
          </p:cNvPicPr>
          <p:nvPr>
            <a:audioFile r:link="rId1"/>
            <p:extLst>
              <p:ext uri="{DAA4B4D4-6D71-4841-9C94-3DE7FCFB9230}">
                <p14:media xmlns:p14="http://schemas.microsoft.com/office/powerpoint/2010/main" r:embed="rId2">
                  <p14:trim st="14362"/>
                </p14:media>
              </p:ext>
            </p:extLst>
          </p:nvPr>
        </p:nvPicPr>
        <p:blipFill>
          <a:blip r:embed="rId13"/>
          <a:stretch>
            <a:fillRect/>
          </a:stretch>
        </p:blipFill>
        <p:spPr>
          <a:xfrm>
            <a:off x="18403252" y="1647499"/>
            <a:ext cx="1233488" cy="1233488"/>
          </a:xfrm>
          <a:prstGeom prst="rect">
            <a:avLst/>
          </a:prstGeom>
        </p:spPr>
      </p:pic>
      <p:pic>
        <p:nvPicPr>
          <p:cNvPr id="2" name="Picture 1">
            <a:extLst>
              <a:ext uri="{FF2B5EF4-FFF2-40B4-BE49-F238E27FC236}">
                <a16:creationId xmlns:a16="http://schemas.microsoft.com/office/drawing/2014/main" id="{A2B8F206-47AE-4744-92A3-4AEA48E5244E}"/>
              </a:ext>
            </a:extLst>
          </p:cNvPr>
          <p:cNvPicPr>
            <a:picLocks noChangeAspect="1"/>
          </p:cNvPicPr>
          <p:nvPr/>
        </p:nvPicPr>
        <p:blipFill>
          <a:blip r:embed="rId14"/>
          <a:stretch>
            <a:fillRect/>
          </a:stretch>
        </p:blipFill>
        <p:spPr>
          <a:xfrm>
            <a:off x="9774393" y="2468972"/>
            <a:ext cx="7561288" cy="5389568"/>
          </a:xfrm>
          <a:prstGeom prst="rect">
            <a:avLst/>
          </a:prstGeom>
          <a:ln w="228600" cap="sq" cmpd="thickThin">
            <a:solidFill>
              <a:schemeClr val="accent6">
                <a:lumMod val="50000"/>
              </a:schemeClr>
            </a:solidFill>
            <a:prstDash val="solid"/>
            <a:miter lim="800000"/>
          </a:ln>
          <a:effectLst>
            <a:glow rad="101600">
              <a:srgbClr val="FFFF00">
                <a:alpha val="60000"/>
              </a:srgbClr>
            </a:glow>
            <a:innerShdw blurRad="76200">
              <a:srgbClr val="000000"/>
            </a:innerShdw>
          </a:effectLst>
        </p:spPr>
      </p:pic>
      <p:pic>
        <p:nvPicPr>
          <p:cNvPr id="5" name="Picture 4">
            <a:extLst>
              <a:ext uri="{FF2B5EF4-FFF2-40B4-BE49-F238E27FC236}">
                <a16:creationId xmlns:a16="http://schemas.microsoft.com/office/drawing/2014/main" id="{65BD01D9-1AB2-45F6-A52D-284A021CBB39}"/>
              </a:ext>
            </a:extLst>
          </p:cNvPr>
          <p:cNvPicPr>
            <a:picLocks noChangeAspect="1"/>
          </p:cNvPicPr>
          <p:nvPr/>
        </p:nvPicPr>
        <p:blipFill>
          <a:blip r:embed="rId15"/>
          <a:stretch>
            <a:fillRect/>
          </a:stretch>
        </p:blipFill>
        <p:spPr>
          <a:xfrm>
            <a:off x="1221456" y="2468972"/>
            <a:ext cx="7561289" cy="5389568"/>
          </a:xfrm>
          <a:prstGeom prst="rect">
            <a:avLst/>
          </a:prstGeom>
          <a:ln w="228600" cap="sq" cmpd="thickThin">
            <a:solidFill>
              <a:schemeClr val="accent6">
                <a:lumMod val="50000"/>
              </a:schemeClr>
            </a:solidFill>
            <a:prstDash val="solid"/>
            <a:miter lim="800000"/>
          </a:ln>
          <a:effectLst>
            <a:glow rad="101600">
              <a:srgbClr val="FFFF00">
                <a:alpha val="60000"/>
              </a:srgbClr>
            </a:glow>
            <a:innerShdw blurRad="76200">
              <a:srgbClr val="000000"/>
            </a:innerShdw>
          </a:effectLst>
        </p:spPr>
      </p:pic>
    </p:spTree>
    <p:extLst>
      <p:ext uri="{BB962C8B-B14F-4D97-AF65-F5344CB8AC3E}">
        <p14:creationId xmlns:p14="http://schemas.microsoft.com/office/powerpoint/2010/main" val="1897752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97"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C5BC5-61DF-CEF6-54EE-285FC6EF06C1}"/>
              </a:ext>
            </a:extLst>
          </p:cNvPr>
          <p:cNvPicPr>
            <a:picLocks noChangeAspect="1"/>
          </p:cNvPicPr>
          <p:nvPr/>
        </p:nvPicPr>
        <p:blipFill>
          <a:blip r:embed="rId3"/>
          <a:stretch>
            <a:fillRect/>
          </a:stretch>
        </p:blipFill>
        <p:spPr>
          <a:xfrm>
            <a:off x="-76200" y="0"/>
            <a:ext cx="18364200" cy="10274299"/>
          </a:xfrm>
          <a:prstGeom prst="rect">
            <a:avLst/>
          </a:prstGeom>
        </p:spPr>
      </p:pic>
      <p:sp>
        <p:nvSpPr>
          <p:cNvPr id="4" name="Freeform 4"/>
          <p:cNvSpPr/>
          <p:nvPr/>
        </p:nvSpPr>
        <p:spPr>
          <a:xfrm>
            <a:off x="1371600" y="9334500"/>
            <a:ext cx="6120353" cy="767826"/>
          </a:xfrm>
          <a:custGeom>
            <a:avLst/>
            <a:gdLst/>
            <a:ahLst/>
            <a:cxnLst/>
            <a:rect l="l" t="t" r="r" b="b"/>
            <a:pathLst>
              <a:path w="6120353" h="767826">
                <a:moveTo>
                  <a:pt x="0" y="0"/>
                </a:moveTo>
                <a:lnTo>
                  <a:pt x="6120352" y="0"/>
                </a:lnTo>
                <a:lnTo>
                  <a:pt x="6120352" y="767826"/>
                </a:lnTo>
                <a:lnTo>
                  <a:pt x="0" y="7678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8">
            <a:extLst>
              <a:ext uri="{FF2B5EF4-FFF2-40B4-BE49-F238E27FC236}">
                <a16:creationId xmlns:a16="http://schemas.microsoft.com/office/drawing/2014/main" id="{EB238D0E-A9D2-6B60-71EE-344BB9202AF5}"/>
              </a:ext>
            </a:extLst>
          </p:cNvPr>
          <p:cNvSpPr/>
          <p:nvPr/>
        </p:nvSpPr>
        <p:spPr>
          <a:xfrm>
            <a:off x="16154400" y="-419100"/>
            <a:ext cx="3385477" cy="3135088"/>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 name="Freeform 2"/>
          <p:cNvSpPr/>
          <p:nvPr/>
        </p:nvSpPr>
        <p:spPr>
          <a:xfrm>
            <a:off x="-1524000" y="7734300"/>
            <a:ext cx="4114800" cy="3572842"/>
          </a:xfrm>
          <a:custGeom>
            <a:avLst/>
            <a:gdLst/>
            <a:ahLst/>
            <a:cxnLst/>
            <a:rect l="l" t="t" r="r" b="b"/>
            <a:pathLst>
              <a:path w="740825" h="704739">
                <a:moveTo>
                  <a:pt x="0" y="0"/>
                </a:moveTo>
                <a:lnTo>
                  <a:pt x="740825" y="0"/>
                </a:lnTo>
                <a:lnTo>
                  <a:pt x="740825" y="704739"/>
                </a:lnTo>
                <a:lnTo>
                  <a:pt x="0" y="7047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7" name="Picture 2">
            <a:extLst>
              <a:ext uri="{FF2B5EF4-FFF2-40B4-BE49-F238E27FC236}">
                <a16:creationId xmlns:a16="http://schemas.microsoft.com/office/drawing/2014/main" id="{34449A40-DBD7-A910-7B2E-9912BF68AACD}"/>
              </a:ext>
            </a:extLst>
          </p:cNvPr>
          <p:cNvPicPr>
            <a:picLocks noChangeAspect="1"/>
          </p:cNvPicPr>
          <p:nvPr/>
        </p:nvPicPr>
        <p:blipFill>
          <a:blip r:embed="rId10"/>
          <a:srcRect/>
          <a:stretch>
            <a:fillRect/>
          </a:stretch>
        </p:blipFill>
        <p:spPr>
          <a:xfrm>
            <a:off x="12070416" y="2703791"/>
            <a:ext cx="7469461" cy="7583209"/>
          </a:xfrm>
          <a:prstGeom prst="rect">
            <a:avLst/>
          </a:prstGeom>
        </p:spPr>
      </p:pic>
      <p:sp>
        <p:nvSpPr>
          <p:cNvPr id="8" name="Freeform 3">
            <a:extLst>
              <a:ext uri="{FF2B5EF4-FFF2-40B4-BE49-F238E27FC236}">
                <a16:creationId xmlns:a16="http://schemas.microsoft.com/office/drawing/2014/main" id="{2143B1F9-04D4-BA62-EB76-ACF91B2CF509}"/>
              </a:ext>
            </a:extLst>
          </p:cNvPr>
          <p:cNvSpPr/>
          <p:nvPr/>
        </p:nvSpPr>
        <p:spPr>
          <a:xfrm>
            <a:off x="1759884" y="1101520"/>
            <a:ext cx="9829800" cy="7583209"/>
          </a:xfrm>
          <a:custGeom>
            <a:avLst/>
            <a:gdLst/>
            <a:ahLst/>
            <a:cxnLst/>
            <a:rect l="l" t="t" r="r" b="b"/>
            <a:pathLst>
              <a:path w="3261425" h="3659383">
                <a:moveTo>
                  <a:pt x="0" y="0"/>
                </a:moveTo>
                <a:lnTo>
                  <a:pt x="3261426" y="0"/>
                </a:lnTo>
                <a:lnTo>
                  <a:pt x="3261426" y="3659383"/>
                </a:lnTo>
                <a:lnTo>
                  <a:pt x="0" y="3659383"/>
                </a:lnTo>
                <a:lnTo>
                  <a:pt x="0" y="0"/>
                </a:lnTo>
                <a:close/>
              </a:path>
            </a:pathLst>
          </a:custGeom>
          <a:blipFill>
            <a:blip r:embed="rId11"/>
            <a:stretch>
              <a:fillRect/>
            </a:stretch>
          </a:blipFill>
        </p:spPr>
      </p:sp>
    </p:spTree>
    <p:extLst>
      <p:ext uri="{BB962C8B-B14F-4D97-AF65-F5344CB8AC3E}">
        <p14:creationId xmlns:p14="http://schemas.microsoft.com/office/powerpoint/2010/main" val="678751650"/>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applause.wav"/>
          </p:stSnd>
        </p:sndAc>
      </p:transition>
    </mc:Choice>
    <mc:Fallback xmlns="">
      <p:transition spd="slow">
        <p:random/>
        <p:sndAc>
          <p:stSnd>
            <p:snd r:embed="rId12" name="applause.wav"/>
          </p:st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DE870-83E4-C3AA-0322-ACDBDEADAA3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6573C70-8037-6A7F-3E79-79300211F702}"/>
              </a:ext>
            </a:extLst>
          </p:cNvPr>
          <p:cNvPicPr>
            <a:picLocks noChangeAspect="1"/>
          </p:cNvPicPr>
          <p:nvPr/>
        </p:nvPicPr>
        <p:blipFill>
          <a:blip r:embed="rId3"/>
          <a:stretch>
            <a:fillRect/>
          </a:stretch>
        </p:blipFill>
        <p:spPr>
          <a:xfrm>
            <a:off x="-9832" y="-1"/>
            <a:ext cx="18297832" cy="10301499"/>
          </a:xfrm>
          <a:prstGeom prst="rect">
            <a:avLst/>
          </a:prstGeom>
        </p:spPr>
      </p:pic>
      <p:sp>
        <p:nvSpPr>
          <p:cNvPr id="2" name="Freeform 2">
            <a:extLst>
              <a:ext uri="{FF2B5EF4-FFF2-40B4-BE49-F238E27FC236}">
                <a16:creationId xmlns:a16="http://schemas.microsoft.com/office/drawing/2014/main" id="{AD056A04-F9EA-7306-3EF6-09956511A564}"/>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a:extLst>
              <a:ext uri="{FF2B5EF4-FFF2-40B4-BE49-F238E27FC236}">
                <a16:creationId xmlns:a16="http://schemas.microsoft.com/office/drawing/2014/main" id="{766836AB-DAD0-085E-4F51-D8CC4C98A6A6}"/>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a:extLst>
              <a:ext uri="{FF2B5EF4-FFF2-40B4-BE49-F238E27FC236}">
                <a16:creationId xmlns:a16="http://schemas.microsoft.com/office/drawing/2014/main" id="{BFB0C4DD-0CE1-C0DE-6D74-4E6220EDBE1A}"/>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a:extLst>
              <a:ext uri="{FF2B5EF4-FFF2-40B4-BE49-F238E27FC236}">
                <a16:creationId xmlns:a16="http://schemas.microsoft.com/office/drawing/2014/main" id="{E1204A2C-246C-A8E9-9026-377DD71B2B1F}"/>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12">
            <a:extLst>
              <a:ext uri="{FF2B5EF4-FFF2-40B4-BE49-F238E27FC236}">
                <a16:creationId xmlns:a16="http://schemas.microsoft.com/office/drawing/2014/main" id="{9C8589A1-C0DE-ACFB-3153-A7C25039C721}"/>
              </a:ext>
            </a:extLst>
          </p:cNvPr>
          <p:cNvSpPr txBox="1"/>
          <p:nvPr/>
        </p:nvSpPr>
        <p:spPr>
          <a:xfrm>
            <a:off x="1515951" y="1755063"/>
            <a:ext cx="14404461" cy="4414029"/>
          </a:xfrm>
          <a:prstGeom prst="rect">
            <a:avLst/>
          </a:prstGeom>
        </p:spPr>
        <p:txBody>
          <a:bodyPr wrap="square"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03</a:t>
            </a:r>
          </a:p>
          <a:p>
            <a:pPr algn="ctr"/>
            <a:r>
              <a:rPr lang="en-US" sz="8000" dirty="0">
                <a:solidFill>
                  <a:srgbClr val="00B050"/>
                </a:solidFill>
                <a:latin typeface="Congenial" panose="02000503040000020004" pitchFamily="2" charset="0"/>
              </a:rPr>
              <a:t>Activity 2</a:t>
            </a:r>
          </a:p>
          <a:p>
            <a:pPr algn="ctr"/>
            <a:r>
              <a:rPr lang="en-US" sz="9600" dirty="0">
                <a:solidFill>
                  <a:schemeClr val="accent6">
                    <a:lumMod val="50000"/>
                  </a:schemeClr>
                </a:solidFill>
                <a:latin typeface="Congenial Black" panose="02000503040000020004" pitchFamily="2" charset="0"/>
              </a:rPr>
              <a:t>Listen, point and say.</a:t>
            </a:r>
          </a:p>
        </p:txBody>
      </p:sp>
      <p:grpSp>
        <p:nvGrpSpPr>
          <p:cNvPr id="34" name="Group 33">
            <a:extLst>
              <a:ext uri="{FF2B5EF4-FFF2-40B4-BE49-F238E27FC236}">
                <a16:creationId xmlns:a16="http://schemas.microsoft.com/office/drawing/2014/main" id="{AB95B758-77F4-375C-2A50-2D5B8F0B9156}"/>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a16="http://schemas.microsoft.com/office/drawing/2014/main" id="{D6828973-7A83-8E1E-C00C-1756D93AE0E0}"/>
                </a:ext>
              </a:extLst>
            </p:cNvPr>
            <p:cNvGrpSpPr/>
            <p:nvPr/>
          </p:nvGrpSpPr>
          <p:grpSpPr>
            <a:xfrm>
              <a:off x="3032463" y="3517805"/>
              <a:ext cx="3972313" cy="3972313"/>
              <a:chOff x="0" y="0"/>
              <a:chExt cx="812800" cy="812800"/>
            </a:xfrm>
          </p:grpSpPr>
          <p:sp>
            <p:nvSpPr>
              <p:cNvPr id="58" name="Freeform 8">
                <a:extLst>
                  <a:ext uri="{FF2B5EF4-FFF2-40B4-BE49-F238E27FC236}">
                    <a16:creationId xmlns:a16="http://schemas.microsoft.com/office/drawing/2014/main" id="{75561DAE-1510-7A56-C151-0248FA12D73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a16="http://schemas.microsoft.com/office/drawing/2014/main" id="{54ADB370-9692-2F78-ED17-2C54C4353286}"/>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5D00EE9A-1AB6-7E1F-1B34-06DD507B06A7}"/>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a16="http://schemas.microsoft.com/office/drawing/2014/main" id="{BBBE9AFF-8C64-344D-D76E-417798CB1DEF}"/>
                  </a:ext>
                </a:extLst>
              </p:cNvPr>
              <p:cNvGrpSpPr/>
              <p:nvPr/>
            </p:nvGrpSpPr>
            <p:grpSpPr>
              <a:xfrm>
                <a:off x="795563" y="3102991"/>
                <a:ext cx="3972313" cy="3972313"/>
                <a:chOff x="0" y="0"/>
                <a:chExt cx="812800" cy="812800"/>
              </a:xfrm>
            </p:grpSpPr>
            <p:sp>
              <p:nvSpPr>
                <p:cNvPr id="56" name="Freeform 5">
                  <a:extLst>
                    <a:ext uri="{FF2B5EF4-FFF2-40B4-BE49-F238E27FC236}">
                      <a16:creationId xmlns:a16="http://schemas.microsoft.com/office/drawing/2014/main" id="{C3DCD56C-EF01-6DF3-4594-2BD221CC47D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a16="http://schemas.microsoft.com/office/drawing/2014/main" id="{06C7F16A-E1DC-B2A8-978F-1788B4CEAAD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a16="http://schemas.microsoft.com/office/drawing/2014/main" id="{2693AB82-63EB-3F34-2C94-38C8DDCD1FAF}"/>
                  </a:ext>
                </a:extLst>
              </p:cNvPr>
              <p:cNvGrpSpPr/>
              <p:nvPr/>
            </p:nvGrpSpPr>
            <p:grpSpPr>
              <a:xfrm>
                <a:off x="5633779" y="3102991"/>
                <a:ext cx="3972313" cy="3972313"/>
                <a:chOff x="0" y="0"/>
                <a:chExt cx="812800" cy="812800"/>
              </a:xfrm>
            </p:grpSpPr>
            <p:sp>
              <p:nvSpPr>
                <p:cNvPr id="54" name="Freeform 11">
                  <a:extLst>
                    <a:ext uri="{FF2B5EF4-FFF2-40B4-BE49-F238E27FC236}">
                      <a16:creationId xmlns:a16="http://schemas.microsoft.com/office/drawing/2014/main" id="{C6BF211D-AB7F-3212-5041-8BF3DBB4F69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a16="http://schemas.microsoft.com/office/drawing/2014/main" id="{04FF2207-68B4-B551-66D2-5A70904EA14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a16="http://schemas.microsoft.com/office/drawing/2014/main" id="{49A4A266-2CB7-85BC-AA32-6AD0935B625E}"/>
                  </a:ext>
                </a:extLst>
              </p:cNvPr>
              <p:cNvGrpSpPr/>
              <p:nvPr/>
            </p:nvGrpSpPr>
            <p:grpSpPr>
              <a:xfrm>
                <a:off x="8162212" y="3517805"/>
                <a:ext cx="3972313" cy="3972313"/>
                <a:chOff x="0" y="0"/>
                <a:chExt cx="812800" cy="812800"/>
              </a:xfrm>
            </p:grpSpPr>
            <p:sp>
              <p:nvSpPr>
                <p:cNvPr id="52" name="Freeform 14">
                  <a:extLst>
                    <a:ext uri="{FF2B5EF4-FFF2-40B4-BE49-F238E27FC236}">
                      <a16:creationId xmlns:a16="http://schemas.microsoft.com/office/drawing/2014/main" id="{A4BD1D20-8A36-9684-A5CB-85E817D1BBF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a16="http://schemas.microsoft.com/office/drawing/2014/main" id="{89A63029-EA5F-7456-B407-F5FF9689B0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a16="http://schemas.microsoft.com/office/drawing/2014/main" id="{FB72FD45-DBBE-9DDE-2B48-C8C9B3DFAE29}"/>
                  </a:ext>
                </a:extLst>
              </p:cNvPr>
              <p:cNvGrpSpPr/>
              <p:nvPr/>
            </p:nvGrpSpPr>
            <p:grpSpPr>
              <a:xfrm>
                <a:off x="10763528" y="3102991"/>
                <a:ext cx="3972313" cy="3972313"/>
                <a:chOff x="0" y="0"/>
                <a:chExt cx="812800" cy="812800"/>
              </a:xfrm>
            </p:grpSpPr>
            <p:sp>
              <p:nvSpPr>
                <p:cNvPr id="50" name="Freeform 17">
                  <a:extLst>
                    <a:ext uri="{FF2B5EF4-FFF2-40B4-BE49-F238E27FC236}">
                      <a16:creationId xmlns:a16="http://schemas.microsoft.com/office/drawing/2014/main" id="{6DB7CB98-8FA8-D4EA-553F-CACC8308402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a16="http://schemas.microsoft.com/office/drawing/2014/main" id="{7843C34F-4349-CFED-1270-717D3A5D753A}"/>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a16="http://schemas.microsoft.com/office/drawing/2014/main" id="{1763E838-0210-08BF-D94C-5C0580D2F03E}"/>
                  </a:ext>
                </a:extLst>
              </p:cNvPr>
              <p:cNvGrpSpPr/>
              <p:nvPr/>
            </p:nvGrpSpPr>
            <p:grpSpPr>
              <a:xfrm>
                <a:off x="13286987" y="3517805"/>
                <a:ext cx="3972313" cy="3972313"/>
                <a:chOff x="0" y="0"/>
                <a:chExt cx="812800" cy="812800"/>
              </a:xfrm>
            </p:grpSpPr>
            <p:sp>
              <p:nvSpPr>
                <p:cNvPr id="48" name="Freeform 20">
                  <a:extLst>
                    <a:ext uri="{FF2B5EF4-FFF2-40B4-BE49-F238E27FC236}">
                      <a16:creationId xmlns:a16="http://schemas.microsoft.com/office/drawing/2014/main" id="{5A2C9BB3-52A4-0072-2C57-281407F41CE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a16="http://schemas.microsoft.com/office/drawing/2014/main" id="{EF5B7DE8-9A8C-007D-B232-79CA096DC06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a16="http://schemas.microsoft.com/office/drawing/2014/main" id="{2A32ECF5-556E-F921-A32E-B54A9853AA22}"/>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5" name="Freeform 23">
                <a:extLst>
                  <a:ext uri="{FF2B5EF4-FFF2-40B4-BE49-F238E27FC236}">
                    <a16:creationId xmlns:a16="http://schemas.microsoft.com/office/drawing/2014/main" id="{1DB4672D-EB97-9A47-9F36-38BB236FD8A1}"/>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8">
                  <a:extLst>
                    <a:ext uri="{96DAC541-7B7A-43D3-8B79-37D633B846F1}">
                      <asvg:svgBlip xmlns:asvg="http://schemas.microsoft.com/office/drawing/2016/SVG/main" r:embed="rId9"/>
                    </a:ext>
                  </a:extLst>
                </a:blip>
                <a:stretch>
                  <a:fillRect r="-37147"/>
                </a:stretch>
              </a:blipFill>
            </p:spPr>
          </p:sp>
          <p:sp>
            <p:nvSpPr>
              <p:cNvPr id="46" name="Freeform 24">
                <a:extLst>
                  <a:ext uri="{FF2B5EF4-FFF2-40B4-BE49-F238E27FC236}">
                    <a16:creationId xmlns:a16="http://schemas.microsoft.com/office/drawing/2014/main" id="{18582925-8E33-F5D5-B35B-8C0A241645C4}"/>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7" name="Freeform 25">
                <a:extLst>
                  <a:ext uri="{FF2B5EF4-FFF2-40B4-BE49-F238E27FC236}">
                    <a16:creationId xmlns:a16="http://schemas.microsoft.com/office/drawing/2014/main" id="{BE4E636C-9248-C4EA-BB79-98CC314D5569}"/>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grpSp>
    </p:spTree>
    <p:extLst>
      <p:ext uri="{BB962C8B-B14F-4D97-AF65-F5344CB8AC3E}">
        <p14:creationId xmlns:p14="http://schemas.microsoft.com/office/powerpoint/2010/main" val="3799149260"/>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drumroll.wav"/>
          </p:stSnd>
        </p:sndAc>
      </p:transition>
    </mc:Choice>
    <mc:Fallback xmlns="">
      <p:transition spd="slow">
        <p:random/>
        <p:sndAc>
          <p:stSnd>
            <p:snd r:embed="rId12" name="drumroll.wav"/>
          </p:stSnd>
        </p:sndAc>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3"/>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TextBox 17">
            <a:extLst>
              <a:ext uri="{FF2B5EF4-FFF2-40B4-BE49-F238E27FC236}">
                <a16:creationId xmlns:a16="http://schemas.microsoft.com/office/drawing/2014/main" id="{387E3397-65B4-FB01-DF6F-4E7CB43D8702}"/>
              </a:ext>
            </a:extLst>
          </p:cNvPr>
          <p:cNvSpPr txBox="1"/>
          <p:nvPr/>
        </p:nvSpPr>
        <p:spPr>
          <a:xfrm>
            <a:off x="1652538" y="550706"/>
            <a:ext cx="4724400" cy="771651"/>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Look and say.</a:t>
            </a:r>
          </a:p>
        </p:txBody>
      </p:sp>
      <p:sp>
        <p:nvSpPr>
          <p:cNvPr id="21" name="Freeform 21">
            <a:extLst>
              <a:ext uri="{FF2B5EF4-FFF2-40B4-BE49-F238E27FC236}">
                <a16:creationId xmlns:a16="http://schemas.microsoft.com/office/drawing/2014/main" id="{B25245C1-52AB-B29C-9B43-29E30C9684C7}"/>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2">
            <a:extLst>
              <a:ext uri="{FF2B5EF4-FFF2-40B4-BE49-F238E27FC236}">
                <a16:creationId xmlns:a16="http://schemas.microsoft.com/office/drawing/2014/main" id="{70FEDCF9-C78E-0C1A-C4AA-EE98FD0A9F92}"/>
              </a:ext>
            </a:extLst>
          </p:cNvPr>
          <p:cNvSpPr/>
          <p:nvPr/>
        </p:nvSpPr>
        <p:spPr>
          <a:xfrm rot="688678">
            <a:off x="-362461" y="8893146"/>
            <a:ext cx="1903121" cy="1686295"/>
          </a:xfrm>
          <a:custGeom>
            <a:avLst/>
            <a:gdLst/>
            <a:ahLst/>
            <a:cxnLst/>
            <a:rect l="l" t="t" r="r" b="b"/>
            <a:pathLst>
              <a:path w="2066147" h="2193168">
                <a:moveTo>
                  <a:pt x="0" y="0"/>
                </a:moveTo>
                <a:lnTo>
                  <a:pt x="2066147" y="0"/>
                </a:lnTo>
                <a:lnTo>
                  <a:pt x="2066147" y="2193168"/>
                </a:lnTo>
                <a:lnTo>
                  <a:pt x="0" y="2193168"/>
                </a:lnTo>
                <a:lnTo>
                  <a:pt x="0" y="0"/>
                </a:lnTo>
                <a:close/>
              </a:path>
            </a:pathLst>
          </a:custGeom>
          <a:blipFill>
            <a:blip r:embed="rId8"/>
            <a:stretch>
              <a:fillRect/>
            </a:stretch>
          </a:blipFill>
        </p:spPr>
      </p:sp>
      <p:sp>
        <p:nvSpPr>
          <p:cNvPr id="14" name="Freeform 14">
            <a:extLst>
              <a:ext uri="{FF2B5EF4-FFF2-40B4-BE49-F238E27FC236}">
                <a16:creationId xmlns:a16="http://schemas.microsoft.com/office/drawing/2014/main" id="{5231ECE8-76A8-C6DD-427A-F5C5D1D613F6}"/>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pic>
        <p:nvPicPr>
          <p:cNvPr id="2" name="Picture 1">
            <a:extLst>
              <a:ext uri="{FF2B5EF4-FFF2-40B4-BE49-F238E27FC236}">
                <a16:creationId xmlns:a16="http://schemas.microsoft.com/office/drawing/2014/main" id="{5A68A6C5-5CB5-4AC9-ACDC-E1CD0A3FCA12}"/>
              </a:ext>
            </a:extLst>
          </p:cNvPr>
          <p:cNvPicPr>
            <a:picLocks noChangeAspect="1"/>
          </p:cNvPicPr>
          <p:nvPr/>
        </p:nvPicPr>
        <p:blipFill>
          <a:blip r:embed="rId11"/>
          <a:stretch>
            <a:fillRect/>
          </a:stretch>
        </p:blipFill>
        <p:spPr>
          <a:xfrm>
            <a:off x="3312106" y="1541141"/>
            <a:ext cx="4999576" cy="4020067"/>
          </a:xfrm>
          <a:prstGeom prst="rect">
            <a:avLst/>
          </a:prstGeom>
        </p:spPr>
      </p:pic>
      <p:pic>
        <p:nvPicPr>
          <p:cNvPr id="3" name="Picture 2">
            <a:extLst>
              <a:ext uri="{FF2B5EF4-FFF2-40B4-BE49-F238E27FC236}">
                <a16:creationId xmlns:a16="http://schemas.microsoft.com/office/drawing/2014/main" id="{C4111F2B-116E-4D20-BD81-1C83071237FB}"/>
              </a:ext>
            </a:extLst>
          </p:cNvPr>
          <p:cNvPicPr>
            <a:picLocks noChangeAspect="1"/>
          </p:cNvPicPr>
          <p:nvPr/>
        </p:nvPicPr>
        <p:blipFill>
          <a:blip r:embed="rId12"/>
          <a:stretch>
            <a:fillRect/>
          </a:stretch>
        </p:blipFill>
        <p:spPr>
          <a:xfrm>
            <a:off x="8772609" y="1647537"/>
            <a:ext cx="4825477" cy="3958860"/>
          </a:xfrm>
          <a:prstGeom prst="rect">
            <a:avLst/>
          </a:prstGeom>
        </p:spPr>
      </p:pic>
      <p:pic>
        <p:nvPicPr>
          <p:cNvPr id="4" name="Picture 3">
            <a:extLst>
              <a:ext uri="{FF2B5EF4-FFF2-40B4-BE49-F238E27FC236}">
                <a16:creationId xmlns:a16="http://schemas.microsoft.com/office/drawing/2014/main" id="{00462A1F-33E9-4590-9A5C-1A5A4CB37C64}"/>
              </a:ext>
            </a:extLst>
          </p:cNvPr>
          <p:cNvPicPr>
            <a:picLocks noChangeAspect="1"/>
          </p:cNvPicPr>
          <p:nvPr/>
        </p:nvPicPr>
        <p:blipFill>
          <a:blip r:embed="rId13"/>
          <a:stretch>
            <a:fillRect/>
          </a:stretch>
        </p:blipFill>
        <p:spPr>
          <a:xfrm>
            <a:off x="3304732" y="5836528"/>
            <a:ext cx="4993893" cy="4202180"/>
          </a:xfrm>
          <a:prstGeom prst="rect">
            <a:avLst/>
          </a:prstGeom>
        </p:spPr>
      </p:pic>
      <p:pic>
        <p:nvPicPr>
          <p:cNvPr id="5" name="Picture 4">
            <a:extLst>
              <a:ext uri="{FF2B5EF4-FFF2-40B4-BE49-F238E27FC236}">
                <a16:creationId xmlns:a16="http://schemas.microsoft.com/office/drawing/2014/main" id="{B4116FF0-47EC-425A-9965-8A1CF5C51077}"/>
              </a:ext>
            </a:extLst>
          </p:cNvPr>
          <p:cNvPicPr>
            <a:picLocks noChangeAspect="1"/>
          </p:cNvPicPr>
          <p:nvPr/>
        </p:nvPicPr>
        <p:blipFill>
          <a:blip r:embed="rId14"/>
          <a:stretch>
            <a:fillRect/>
          </a:stretch>
        </p:blipFill>
        <p:spPr>
          <a:xfrm>
            <a:off x="8741005" y="5836528"/>
            <a:ext cx="4926002" cy="4202180"/>
          </a:xfrm>
          <a:prstGeom prst="rect">
            <a:avLst/>
          </a:prstGeom>
        </p:spPr>
      </p:pic>
    </p:spTree>
    <p:extLst>
      <p:ext uri="{BB962C8B-B14F-4D97-AF65-F5344CB8AC3E}">
        <p14:creationId xmlns:p14="http://schemas.microsoft.com/office/powerpoint/2010/main" val="3560245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a:extLst>
              <a:ext uri="{FF2B5EF4-FFF2-40B4-BE49-F238E27FC236}">
                <a16:creationId xmlns:a16="http://schemas.microsoft.com/office/drawing/2014/main" id="{387E3397-65B4-FB01-DF6F-4E7CB43D8702}"/>
              </a:ext>
            </a:extLst>
          </p:cNvPr>
          <p:cNvSpPr txBox="1"/>
          <p:nvPr/>
        </p:nvSpPr>
        <p:spPr>
          <a:xfrm>
            <a:off x="1652538" y="550706"/>
            <a:ext cx="558646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repeat.</a:t>
            </a:r>
          </a:p>
        </p:txBody>
      </p:sp>
      <p:sp>
        <p:nvSpPr>
          <p:cNvPr id="21" name="Freeform 21">
            <a:extLst>
              <a:ext uri="{FF2B5EF4-FFF2-40B4-BE49-F238E27FC236}">
                <a16:creationId xmlns:a16="http://schemas.microsoft.com/office/drawing/2014/main" id="{B25245C1-52AB-B29C-9B43-29E30C9684C7}"/>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2">
            <a:extLst>
              <a:ext uri="{FF2B5EF4-FFF2-40B4-BE49-F238E27FC236}">
                <a16:creationId xmlns:a16="http://schemas.microsoft.com/office/drawing/2014/main" id="{70FEDCF9-C78E-0C1A-C4AA-EE98FD0A9F92}"/>
              </a:ext>
            </a:extLst>
          </p:cNvPr>
          <p:cNvSpPr/>
          <p:nvPr/>
        </p:nvSpPr>
        <p:spPr>
          <a:xfrm rot="688678">
            <a:off x="-362461" y="8893146"/>
            <a:ext cx="1903121" cy="1686295"/>
          </a:xfrm>
          <a:custGeom>
            <a:avLst/>
            <a:gdLst/>
            <a:ahLst/>
            <a:cxnLst/>
            <a:rect l="l" t="t" r="r" b="b"/>
            <a:pathLst>
              <a:path w="2066147" h="2193168">
                <a:moveTo>
                  <a:pt x="0" y="0"/>
                </a:moveTo>
                <a:lnTo>
                  <a:pt x="2066147" y="0"/>
                </a:lnTo>
                <a:lnTo>
                  <a:pt x="2066147" y="2193168"/>
                </a:lnTo>
                <a:lnTo>
                  <a:pt x="0" y="2193168"/>
                </a:lnTo>
                <a:lnTo>
                  <a:pt x="0" y="0"/>
                </a:lnTo>
                <a:close/>
              </a:path>
            </a:pathLst>
          </a:custGeom>
          <a:blipFill>
            <a:blip r:embed="rId10"/>
            <a:stretch>
              <a:fillRect/>
            </a:stretch>
          </a:blipFill>
        </p:spPr>
      </p:sp>
      <p:sp>
        <p:nvSpPr>
          <p:cNvPr id="14" name="Freeform 14">
            <a:extLst>
              <a:ext uri="{FF2B5EF4-FFF2-40B4-BE49-F238E27FC236}">
                <a16:creationId xmlns:a16="http://schemas.microsoft.com/office/drawing/2014/main" id="{5231ECE8-76A8-C6DD-427A-F5C5D1D613F6}"/>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2" name="Track 42">
            <a:hlinkClick r:id="" action="ppaction://media"/>
            <a:extLst>
              <a:ext uri="{FF2B5EF4-FFF2-40B4-BE49-F238E27FC236}">
                <a16:creationId xmlns:a16="http://schemas.microsoft.com/office/drawing/2014/main" id="{C76EA3DA-8BD4-5F01-0995-F2AEC77F7F79}"/>
              </a:ext>
            </a:extLst>
          </p:cNvPr>
          <p:cNvPicPr>
            <a:picLocks noChangeAspect="1"/>
          </p:cNvPicPr>
          <p:nvPr>
            <a:audioFile r:link="rId1"/>
            <p:extLst>
              <p:ext uri="{DAA4B4D4-6D71-4841-9C94-3DE7FCFB9230}">
                <p14:media xmlns:p14="http://schemas.microsoft.com/office/powerpoint/2010/main" r:embed="rId2">
                  <p14:trim st="9801" end="51037.5312"/>
                </p14:media>
              </p:ext>
            </p:extLst>
          </p:nvPr>
        </p:nvPicPr>
        <p:blipFill>
          <a:blip r:embed="rId13"/>
          <a:stretch>
            <a:fillRect/>
          </a:stretch>
        </p:blipFill>
        <p:spPr>
          <a:xfrm>
            <a:off x="18456759" y="2738437"/>
            <a:ext cx="1311275" cy="1311275"/>
          </a:xfrm>
          <a:prstGeom prst="rect">
            <a:avLst/>
          </a:prstGeom>
        </p:spPr>
      </p:pic>
      <p:pic>
        <p:nvPicPr>
          <p:cNvPr id="4" name="Picture 3">
            <a:extLst>
              <a:ext uri="{FF2B5EF4-FFF2-40B4-BE49-F238E27FC236}">
                <a16:creationId xmlns:a16="http://schemas.microsoft.com/office/drawing/2014/main" id="{7AEDDEC9-1E2D-4038-A219-FBF9BBB377C1}"/>
              </a:ext>
            </a:extLst>
          </p:cNvPr>
          <p:cNvPicPr>
            <a:picLocks noChangeAspect="1"/>
          </p:cNvPicPr>
          <p:nvPr/>
        </p:nvPicPr>
        <p:blipFill>
          <a:blip r:embed="rId14"/>
          <a:stretch>
            <a:fillRect/>
          </a:stretch>
        </p:blipFill>
        <p:spPr>
          <a:xfrm>
            <a:off x="5424299" y="1876562"/>
            <a:ext cx="7429568" cy="49602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C250C723-8334-46BF-916C-AC98B5D4BE95}"/>
              </a:ext>
            </a:extLst>
          </p:cNvPr>
          <p:cNvSpPr txBox="1"/>
          <p:nvPr/>
        </p:nvSpPr>
        <p:spPr>
          <a:xfrm>
            <a:off x="7580002" y="7322636"/>
            <a:ext cx="3118161" cy="830997"/>
          </a:xfrm>
          <a:prstGeom prst="rect">
            <a:avLst/>
          </a:prstGeom>
          <a:noFill/>
        </p:spPr>
        <p:txBody>
          <a:bodyPr wrap="none" rtlCol="0">
            <a:spAutoFit/>
          </a:bodyPr>
          <a:lstStyle/>
          <a:p>
            <a:r>
              <a:rPr lang="en-US" sz="4800" dirty="0">
                <a:solidFill>
                  <a:schemeClr val="tx2"/>
                </a:solidFill>
                <a:latin typeface="Suranna" panose="020B0604020202020204" charset="0"/>
                <a:cs typeface="Suranna" panose="020B0604020202020204" charset="0"/>
              </a:rPr>
              <a:t>a. toothache </a:t>
            </a:r>
          </a:p>
        </p:txBody>
      </p:sp>
    </p:spTree>
    <p:extLst>
      <p:ext uri="{BB962C8B-B14F-4D97-AF65-F5344CB8AC3E}">
        <p14:creationId xmlns:p14="http://schemas.microsoft.com/office/powerpoint/2010/main" val="941909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1" name="Freeform 21">
            <a:extLst>
              <a:ext uri="{FF2B5EF4-FFF2-40B4-BE49-F238E27FC236}">
                <a16:creationId xmlns:a16="http://schemas.microsoft.com/office/drawing/2014/main" id="{B25245C1-52AB-B29C-9B43-29E30C9684C7}"/>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2">
            <a:extLst>
              <a:ext uri="{FF2B5EF4-FFF2-40B4-BE49-F238E27FC236}">
                <a16:creationId xmlns:a16="http://schemas.microsoft.com/office/drawing/2014/main" id="{70FEDCF9-C78E-0C1A-C4AA-EE98FD0A9F92}"/>
              </a:ext>
            </a:extLst>
          </p:cNvPr>
          <p:cNvSpPr/>
          <p:nvPr/>
        </p:nvSpPr>
        <p:spPr>
          <a:xfrm rot="688678">
            <a:off x="-362461" y="8893146"/>
            <a:ext cx="1903121" cy="1686295"/>
          </a:xfrm>
          <a:custGeom>
            <a:avLst/>
            <a:gdLst/>
            <a:ahLst/>
            <a:cxnLst/>
            <a:rect l="l" t="t" r="r" b="b"/>
            <a:pathLst>
              <a:path w="2066147" h="2193168">
                <a:moveTo>
                  <a:pt x="0" y="0"/>
                </a:moveTo>
                <a:lnTo>
                  <a:pt x="2066147" y="0"/>
                </a:lnTo>
                <a:lnTo>
                  <a:pt x="2066147" y="2193168"/>
                </a:lnTo>
                <a:lnTo>
                  <a:pt x="0" y="2193168"/>
                </a:lnTo>
                <a:lnTo>
                  <a:pt x="0" y="0"/>
                </a:lnTo>
                <a:close/>
              </a:path>
            </a:pathLst>
          </a:custGeom>
          <a:blipFill>
            <a:blip r:embed="rId10"/>
            <a:stretch>
              <a:fillRect/>
            </a:stretch>
          </a:blipFill>
        </p:spPr>
      </p:sp>
      <p:sp>
        <p:nvSpPr>
          <p:cNvPr id="14" name="Freeform 14">
            <a:extLst>
              <a:ext uri="{FF2B5EF4-FFF2-40B4-BE49-F238E27FC236}">
                <a16:creationId xmlns:a16="http://schemas.microsoft.com/office/drawing/2014/main" id="{5231ECE8-76A8-C6DD-427A-F5C5D1D613F6}"/>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2" name="Track 42">
            <a:hlinkClick r:id="" action="ppaction://media"/>
            <a:extLst>
              <a:ext uri="{FF2B5EF4-FFF2-40B4-BE49-F238E27FC236}">
                <a16:creationId xmlns:a16="http://schemas.microsoft.com/office/drawing/2014/main" id="{C76EA3DA-8BD4-5F01-0995-F2AEC77F7F79}"/>
              </a:ext>
            </a:extLst>
          </p:cNvPr>
          <p:cNvPicPr>
            <a:picLocks noChangeAspect="1"/>
          </p:cNvPicPr>
          <p:nvPr>
            <a:audioFile r:link="rId1"/>
            <p:extLst>
              <p:ext uri="{DAA4B4D4-6D71-4841-9C94-3DE7FCFB9230}">
                <p14:media xmlns:p14="http://schemas.microsoft.com/office/powerpoint/2010/main" r:embed="rId2">
                  <p14:trim st="14394" end="46439.5312"/>
                </p14:media>
              </p:ext>
            </p:extLst>
          </p:nvPr>
        </p:nvPicPr>
        <p:blipFill>
          <a:blip r:embed="rId13"/>
          <a:stretch>
            <a:fillRect/>
          </a:stretch>
        </p:blipFill>
        <p:spPr>
          <a:xfrm>
            <a:off x="18456759" y="2738437"/>
            <a:ext cx="1311275" cy="1311275"/>
          </a:xfrm>
          <a:prstGeom prst="rect">
            <a:avLst/>
          </a:prstGeom>
        </p:spPr>
      </p:pic>
      <p:sp>
        <p:nvSpPr>
          <p:cNvPr id="4" name="TextBox 17">
            <a:extLst>
              <a:ext uri="{FF2B5EF4-FFF2-40B4-BE49-F238E27FC236}">
                <a16:creationId xmlns:a16="http://schemas.microsoft.com/office/drawing/2014/main" id="{D1B77D30-5431-1FE5-C7B4-670B4C1EAD4B}"/>
              </a:ext>
            </a:extLst>
          </p:cNvPr>
          <p:cNvSpPr txBox="1"/>
          <p:nvPr/>
        </p:nvSpPr>
        <p:spPr>
          <a:xfrm>
            <a:off x="1652538" y="550706"/>
            <a:ext cx="558646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repeat.</a:t>
            </a:r>
          </a:p>
        </p:txBody>
      </p:sp>
      <p:pic>
        <p:nvPicPr>
          <p:cNvPr id="3" name="Picture 2">
            <a:extLst>
              <a:ext uri="{FF2B5EF4-FFF2-40B4-BE49-F238E27FC236}">
                <a16:creationId xmlns:a16="http://schemas.microsoft.com/office/drawing/2014/main" id="{2FB7EEB0-B3ED-442C-BC2A-B024C89F9248}"/>
              </a:ext>
            </a:extLst>
          </p:cNvPr>
          <p:cNvPicPr>
            <a:picLocks noChangeAspect="1"/>
          </p:cNvPicPr>
          <p:nvPr/>
        </p:nvPicPr>
        <p:blipFill>
          <a:blip r:embed="rId14"/>
          <a:stretch>
            <a:fillRect/>
          </a:stretch>
        </p:blipFill>
        <p:spPr>
          <a:xfrm>
            <a:off x="5258814" y="1876562"/>
            <a:ext cx="7770371" cy="51719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a:extLst>
              <a:ext uri="{FF2B5EF4-FFF2-40B4-BE49-F238E27FC236}">
                <a16:creationId xmlns:a16="http://schemas.microsoft.com/office/drawing/2014/main" id="{32EE5D3C-883A-4E41-9D4C-9E25373086F2}"/>
              </a:ext>
            </a:extLst>
          </p:cNvPr>
          <p:cNvSpPr txBox="1"/>
          <p:nvPr/>
        </p:nvSpPr>
        <p:spPr>
          <a:xfrm>
            <a:off x="7580003" y="7579441"/>
            <a:ext cx="3092513" cy="830997"/>
          </a:xfrm>
          <a:prstGeom prst="rect">
            <a:avLst/>
          </a:prstGeom>
          <a:noFill/>
        </p:spPr>
        <p:txBody>
          <a:bodyPr wrap="none" rtlCol="0">
            <a:spAutoFit/>
          </a:bodyPr>
          <a:lstStyle/>
          <a:p>
            <a:r>
              <a:rPr lang="en-US" sz="4800" dirty="0">
                <a:solidFill>
                  <a:schemeClr val="tx2"/>
                </a:solidFill>
                <a:latin typeface="Suranna" panose="020B0604020202020204" charset="0"/>
                <a:cs typeface="Suranna" panose="020B0604020202020204" charset="0"/>
              </a:rPr>
              <a:t>b. headache </a:t>
            </a:r>
          </a:p>
        </p:txBody>
      </p:sp>
    </p:spTree>
    <p:extLst>
      <p:ext uri="{BB962C8B-B14F-4D97-AF65-F5344CB8AC3E}">
        <p14:creationId xmlns:p14="http://schemas.microsoft.com/office/powerpoint/2010/main" val="3653837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1" name="Freeform 21">
            <a:extLst>
              <a:ext uri="{FF2B5EF4-FFF2-40B4-BE49-F238E27FC236}">
                <a16:creationId xmlns:a16="http://schemas.microsoft.com/office/drawing/2014/main" id="{B25245C1-52AB-B29C-9B43-29E30C9684C7}"/>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2">
            <a:extLst>
              <a:ext uri="{FF2B5EF4-FFF2-40B4-BE49-F238E27FC236}">
                <a16:creationId xmlns:a16="http://schemas.microsoft.com/office/drawing/2014/main" id="{70FEDCF9-C78E-0C1A-C4AA-EE98FD0A9F92}"/>
              </a:ext>
            </a:extLst>
          </p:cNvPr>
          <p:cNvSpPr/>
          <p:nvPr/>
        </p:nvSpPr>
        <p:spPr>
          <a:xfrm rot="688678">
            <a:off x="-362461" y="8893146"/>
            <a:ext cx="1903121" cy="1686295"/>
          </a:xfrm>
          <a:custGeom>
            <a:avLst/>
            <a:gdLst/>
            <a:ahLst/>
            <a:cxnLst/>
            <a:rect l="l" t="t" r="r" b="b"/>
            <a:pathLst>
              <a:path w="2066147" h="2193168">
                <a:moveTo>
                  <a:pt x="0" y="0"/>
                </a:moveTo>
                <a:lnTo>
                  <a:pt x="2066147" y="0"/>
                </a:lnTo>
                <a:lnTo>
                  <a:pt x="2066147" y="2193168"/>
                </a:lnTo>
                <a:lnTo>
                  <a:pt x="0" y="2193168"/>
                </a:lnTo>
                <a:lnTo>
                  <a:pt x="0" y="0"/>
                </a:lnTo>
                <a:close/>
              </a:path>
            </a:pathLst>
          </a:custGeom>
          <a:blipFill>
            <a:blip r:embed="rId10"/>
            <a:stretch>
              <a:fillRect/>
            </a:stretch>
          </a:blipFill>
        </p:spPr>
      </p:sp>
      <p:sp>
        <p:nvSpPr>
          <p:cNvPr id="14" name="Freeform 14">
            <a:extLst>
              <a:ext uri="{FF2B5EF4-FFF2-40B4-BE49-F238E27FC236}">
                <a16:creationId xmlns:a16="http://schemas.microsoft.com/office/drawing/2014/main" id="{5231ECE8-76A8-C6DD-427A-F5C5D1D613F6}"/>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2" name="Track 42">
            <a:hlinkClick r:id="" action="ppaction://media"/>
            <a:extLst>
              <a:ext uri="{FF2B5EF4-FFF2-40B4-BE49-F238E27FC236}">
                <a16:creationId xmlns:a16="http://schemas.microsoft.com/office/drawing/2014/main" id="{C76EA3DA-8BD4-5F01-0995-F2AEC77F7F79}"/>
              </a:ext>
            </a:extLst>
          </p:cNvPr>
          <p:cNvPicPr>
            <a:picLocks noChangeAspect="1"/>
          </p:cNvPicPr>
          <p:nvPr>
            <a:audioFile r:link="rId1"/>
            <p:extLst>
              <p:ext uri="{DAA4B4D4-6D71-4841-9C94-3DE7FCFB9230}">
                <p14:media xmlns:p14="http://schemas.microsoft.com/office/powerpoint/2010/main" r:embed="rId2">
                  <p14:trim st="18735" end="41600.5312"/>
                </p14:media>
              </p:ext>
            </p:extLst>
          </p:nvPr>
        </p:nvPicPr>
        <p:blipFill>
          <a:blip r:embed="rId13"/>
          <a:stretch>
            <a:fillRect/>
          </a:stretch>
        </p:blipFill>
        <p:spPr>
          <a:xfrm>
            <a:off x="18456759" y="2738437"/>
            <a:ext cx="1311275" cy="1311275"/>
          </a:xfrm>
          <a:prstGeom prst="rect">
            <a:avLst/>
          </a:prstGeom>
        </p:spPr>
      </p:pic>
      <p:sp>
        <p:nvSpPr>
          <p:cNvPr id="5" name="TextBox 17">
            <a:extLst>
              <a:ext uri="{FF2B5EF4-FFF2-40B4-BE49-F238E27FC236}">
                <a16:creationId xmlns:a16="http://schemas.microsoft.com/office/drawing/2014/main" id="{77D8E944-E6B1-2BFC-A2A9-A17BB90C9C03}"/>
              </a:ext>
            </a:extLst>
          </p:cNvPr>
          <p:cNvSpPr txBox="1"/>
          <p:nvPr/>
        </p:nvSpPr>
        <p:spPr>
          <a:xfrm>
            <a:off x="1652538" y="550706"/>
            <a:ext cx="558646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repeat.</a:t>
            </a:r>
          </a:p>
        </p:txBody>
      </p:sp>
      <p:sp>
        <p:nvSpPr>
          <p:cNvPr id="10" name="TextBox 9">
            <a:extLst>
              <a:ext uri="{FF2B5EF4-FFF2-40B4-BE49-F238E27FC236}">
                <a16:creationId xmlns:a16="http://schemas.microsoft.com/office/drawing/2014/main" id="{AFB835C3-2F10-4FFF-AF5F-3F9CC9076C7B}"/>
              </a:ext>
            </a:extLst>
          </p:cNvPr>
          <p:cNvSpPr txBox="1"/>
          <p:nvPr/>
        </p:nvSpPr>
        <p:spPr>
          <a:xfrm>
            <a:off x="7580003" y="7588044"/>
            <a:ext cx="3313728" cy="830997"/>
          </a:xfrm>
          <a:prstGeom prst="rect">
            <a:avLst/>
          </a:prstGeom>
          <a:noFill/>
        </p:spPr>
        <p:txBody>
          <a:bodyPr wrap="none" rtlCol="0">
            <a:spAutoFit/>
          </a:bodyPr>
          <a:lstStyle/>
          <a:p>
            <a:r>
              <a:rPr lang="en-US" sz="4800" dirty="0">
                <a:solidFill>
                  <a:schemeClr val="tx2"/>
                </a:solidFill>
                <a:latin typeface="Suranna" panose="020B0604020202020204" charset="0"/>
                <a:cs typeface="Suranna" panose="020B0604020202020204" charset="0"/>
              </a:rPr>
              <a:t>c. sore throat </a:t>
            </a:r>
          </a:p>
        </p:txBody>
      </p:sp>
      <p:pic>
        <p:nvPicPr>
          <p:cNvPr id="4" name="Picture 3">
            <a:extLst>
              <a:ext uri="{FF2B5EF4-FFF2-40B4-BE49-F238E27FC236}">
                <a16:creationId xmlns:a16="http://schemas.microsoft.com/office/drawing/2014/main" id="{EE77803E-7BA6-4E44-83F0-DC0C28472BB2}"/>
              </a:ext>
            </a:extLst>
          </p:cNvPr>
          <p:cNvPicPr>
            <a:picLocks noChangeAspect="1"/>
          </p:cNvPicPr>
          <p:nvPr/>
        </p:nvPicPr>
        <p:blipFill>
          <a:blip r:embed="rId14"/>
          <a:stretch>
            <a:fillRect/>
          </a:stretch>
        </p:blipFill>
        <p:spPr>
          <a:xfrm>
            <a:off x="5625504" y="1876562"/>
            <a:ext cx="7036992" cy="52623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15961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C2B04-A0E2-2D2F-CA61-CB43FA9D11A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6656A0B-56C0-B277-69A0-55A93E17D8A1}"/>
              </a:ext>
            </a:extLst>
          </p:cNvPr>
          <p:cNvPicPr>
            <a:picLocks noChangeAspect="1"/>
          </p:cNvPicPr>
          <p:nvPr/>
        </p:nvPicPr>
        <p:blipFill>
          <a:blip r:embed="rId3"/>
          <a:stretch>
            <a:fillRect/>
          </a:stretch>
        </p:blipFill>
        <p:spPr>
          <a:xfrm>
            <a:off x="-9832" y="-1"/>
            <a:ext cx="18297832" cy="10301499"/>
          </a:xfrm>
          <a:prstGeom prst="rect">
            <a:avLst/>
          </a:prstGeom>
        </p:spPr>
      </p:pic>
      <p:sp>
        <p:nvSpPr>
          <p:cNvPr id="2" name="Freeform 2">
            <a:extLst>
              <a:ext uri="{FF2B5EF4-FFF2-40B4-BE49-F238E27FC236}">
                <a16:creationId xmlns:a16="http://schemas.microsoft.com/office/drawing/2014/main" id="{3CB4500F-564B-B549-FB6F-4F4137C7C404}"/>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a:extLst>
              <a:ext uri="{FF2B5EF4-FFF2-40B4-BE49-F238E27FC236}">
                <a16:creationId xmlns:a16="http://schemas.microsoft.com/office/drawing/2014/main" id="{15E4AAF2-3F47-789B-787B-1AAB019FA94C}"/>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a:extLst>
              <a:ext uri="{FF2B5EF4-FFF2-40B4-BE49-F238E27FC236}">
                <a16:creationId xmlns:a16="http://schemas.microsoft.com/office/drawing/2014/main" id="{16FBB281-74BF-CA73-05DA-04B770E9711B}"/>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a:extLst>
              <a:ext uri="{FF2B5EF4-FFF2-40B4-BE49-F238E27FC236}">
                <a16:creationId xmlns:a16="http://schemas.microsoft.com/office/drawing/2014/main" id="{67ED3C13-BCC6-E3F4-1B7F-F547F84D67D0}"/>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12">
            <a:extLst>
              <a:ext uri="{FF2B5EF4-FFF2-40B4-BE49-F238E27FC236}">
                <a16:creationId xmlns:a16="http://schemas.microsoft.com/office/drawing/2014/main" id="{BA3465B1-B773-7E55-9B54-63D1091B1578}"/>
              </a:ext>
            </a:extLst>
          </p:cNvPr>
          <p:cNvSpPr txBox="1"/>
          <p:nvPr/>
        </p:nvSpPr>
        <p:spPr>
          <a:xfrm>
            <a:off x="2842357" y="2829563"/>
            <a:ext cx="12439358" cy="3351110"/>
          </a:xfrm>
          <a:prstGeom prst="rect">
            <a:avLst/>
          </a:prstGeom>
        </p:spPr>
        <p:txBody>
          <a:bodyPr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01</a:t>
            </a:r>
          </a:p>
          <a:p>
            <a:pPr algn="ctr">
              <a:lnSpc>
                <a:spcPts val="13330"/>
              </a:lnSpc>
            </a:pPr>
            <a:r>
              <a:rPr lang="en-US" sz="9521" dirty="0">
                <a:solidFill>
                  <a:schemeClr val="accent6">
                    <a:lumMod val="50000"/>
                  </a:schemeClr>
                </a:solidFill>
                <a:latin typeface="Congenial Black" panose="02000503040000020004" pitchFamily="2" charset="0"/>
              </a:rPr>
              <a:t>Warm-up and Review</a:t>
            </a:r>
          </a:p>
        </p:txBody>
      </p:sp>
      <p:grpSp>
        <p:nvGrpSpPr>
          <p:cNvPr id="34" name="Group 33">
            <a:extLst>
              <a:ext uri="{FF2B5EF4-FFF2-40B4-BE49-F238E27FC236}">
                <a16:creationId xmlns:a16="http://schemas.microsoft.com/office/drawing/2014/main" id="{09E7C490-5F5A-504C-A707-0BC1797AE43F}"/>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a16="http://schemas.microsoft.com/office/drawing/2014/main" id="{A4D48D3E-CAEF-51E2-B6AD-AE401931DB5E}"/>
                </a:ext>
              </a:extLst>
            </p:cNvPr>
            <p:cNvGrpSpPr/>
            <p:nvPr/>
          </p:nvGrpSpPr>
          <p:grpSpPr>
            <a:xfrm>
              <a:off x="3032463" y="3517805"/>
              <a:ext cx="3972313" cy="3972313"/>
              <a:chOff x="0" y="0"/>
              <a:chExt cx="812800" cy="812800"/>
            </a:xfrm>
          </p:grpSpPr>
          <p:sp>
            <p:nvSpPr>
              <p:cNvPr id="58" name="Freeform 8">
                <a:extLst>
                  <a:ext uri="{FF2B5EF4-FFF2-40B4-BE49-F238E27FC236}">
                    <a16:creationId xmlns:a16="http://schemas.microsoft.com/office/drawing/2014/main" id="{F640A544-A27F-779B-D562-B0530C42B10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a16="http://schemas.microsoft.com/office/drawing/2014/main" id="{AF38E3DE-9D7B-AD15-602A-2094F2B98F2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DD94EDA7-2F6A-2D5B-B683-8EEBC6FAF8B5}"/>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a16="http://schemas.microsoft.com/office/drawing/2014/main" id="{23F8FC0D-B503-D3C0-65EC-85CF7387A8C7}"/>
                  </a:ext>
                </a:extLst>
              </p:cNvPr>
              <p:cNvGrpSpPr/>
              <p:nvPr/>
            </p:nvGrpSpPr>
            <p:grpSpPr>
              <a:xfrm>
                <a:off x="795563" y="3102991"/>
                <a:ext cx="3972313" cy="3972313"/>
                <a:chOff x="0" y="0"/>
                <a:chExt cx="812800" cy="812800"/>
              </a:xfrm>
            </p:grpSpPr>
            <p:sp>
              <p:nvSpPr>
                <p:cNvPr id="56" name="Freeform 5">
                  <a:extLst>
                    <a:ext uri="{FF2B5EF4-FFF2-40B4-BE49-F238E27FC236}">
                      <a16:creationId xmlns:a16="http://schemas.microsoft.com/office/drawing/2014/main" id="{B21972F8-CEE9-D56A-B3C6-2478B7B2281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a16="http://schemas.microsoft.com/office/drawing/2014/main" id="{9678DBFD-05BD-756F-D303-8757B633DBC4}"/>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a16="http://schemas.microsoft.com/office/drawing/2014/main" id="{CF9E95B3-14E5-05B9-7594-4A7BF0A07DDB}"/>
                  </a:ext>
                </a:extLst>
              </p:cNvPr>
              <p:cNvGrpSpPr/>
              <p:nvPr/>
            </p:nvGrpSpPr>
            <p:grpSpPr>
              <a:xfrm>
                <a:off x="5633779" y="3102991"/>
                <a:ext cx="3972313" cy="3972313"/>
                <a:chOff x="0" y="0"/>
                <a:chExt cx="812800" cy="812800"/>
              </a:xfrm>
            </p:grpSpPr>
            <p:sp>
              <p:nvSpPr>
                <p:cNvPr id="54" name="Freeform 11">
                  <a:extLst>
                    <a:ext uri="{FF2B5EF4-FFF2-40B4-BE49-F238E27FC236}">
                      <a16:creationId xmlns:a16="http://schemas.microsoft.com/office/drawing/2014/main" id="{08523512-9282-3C8A-DFED-6BE3D40BE53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a16="http://schemas.microsoft.com/office/drawing/2014/main" id="{BF0CACC8-880D-536E-991E-8F420734B20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a16="http://schemas.microsoft.com/office/drawing/2014/main" id="{B48375E6-1E34-638C-804A-AE91134892A8}"/>
                  </a:ext>
                </a:extLst>
              </p:cNvPr>
              <p:cNvGrpSpPr/>
              <p:nvPr/>
            </p:nvGrpSpPr>
            <p:grpSpPr>
              <a:xfrm>
                <a:off x="8162212" y="3517805"/>
                <a:ext cx="3972313" cy="3972313"/>
                <a:chOff x="0" y="0"/>
                <a:chExt cx="812800" cy="812800"/>
              </a:xfrm>
            </p:grpSpPr>
            <p:sp>
              <p:nvSpPr>
                <p:cNvPr id="52" name="Freeform 14">
                  <a:extLst>
                    <a:ext uri="{FF2B5EF4-FFF2-40B4-BE49-F238E27FC236}">
                      <a16:creationId xmlns:a16="http://schemas.microsoft.com/office/drawing/2014/main" id="{1B27F00A-BFD3-FFEF-148D-C269C0AD74A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a16="http://schemas.microsoft.com/office/drawing/2014/main" id="{1E8CB5DC-288C-D83B-2488-C35521D3E4D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a16="http://schemas.microsoft.com/office/drawing/2014/main" id="{D28BB7F2-C184-1AED-1B1A-4B03497A5660}"/>
                  </a:ext>
                </a:extLst>
              </p:cNvPr>
              <p:cNvGrpSpPr/>
              <p:nvPr/>
            </p:nvGrpSpPr>
            <p:grpSpPr>
              <a:xfrm>
                <a:off x="10763528" y="3102991"/>
                <a:ext cx="3972313" cy="3972313"/>
                <a:chOff x="0" y="0"/>
                <a:chExt cx="812800" cy="812800"/>
              </a:xfrm>
            </p:grpSpPr>
            <p:sp>
              <p:nvSpPr>
                <p:cNvPr id="50" name="Freeform 17">
                  <a:extLst>
                    <a:ext uri="{FF2B5EF4-FFF2-40B4-BE49-F238E27FC236}">
                      <a16:creationId xmlns:a16="http://schemas.microsoft.com/office/drawing/2014/main" id="{CD21F2B2-5191-56BC-EF2D-0C16B5628D6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a16="http://schemas.microsoft.com/office/drawing/2014/main" id="{61373EAC-3F8E-6D02-708D-739F8EDF4A1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a16="http://schemas.microsoft.com/office/drawing/2014/main" id="{372AEFCD-8399-C4B8-0752-9CA7B6E6CB93}"/>
                  </a:ext>
                </a:extLst>
              </p:cNvPr>
              <p:cNvGrpSpPr/>
              <p:nvPr/>
            </p:nvGrpSpPr>
            <p:grpSpPr>
              <a:xfrm>
                <a:off x="13286987" y="3517805"/>
                <a:ext cx="3972313" cy="3972313"/>
                <a:chOff x="0" y="0"/>
                <a:chExt cx="812800" cy="812800"/>
              </a:xfrm>
            </p:grpSpPr>
            <p:sp>
              <p:nvSpPr>
                <p:cNvPr id="48" name="Freeform 20">
                  <a:extLst>
                    <a:ext uri="{FF2B5EF4-FFF2-40B4-BE49-F238E27FC236}">
                      <a16:creationId xmlns:a16="http://schemas.microsoft.com/office/drawing/2014/main" id="{37089C58-9B44-222F-9160-AB6B37B2E9B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a16="http://schemas.microsoft.com/office/drawing/2014/main" id="{CAA9CCE4-4B06-1A5A-3EBD-119EA5147FB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a16="http://schemas.microsoft.com/office/drawing/2014/main" id="{4FE02F64-A2A2-04AA-FF1D-B1B916F5FBA0}"/>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5" name="Freeform 23">
                <a:extLst>
                  <a:ext uri="{FF2B5EF4-FFF2-40B4-BE49-F238E27FC236}">
                    <a16:creationId xmlns:a16="http://schemas.microsoft.com/office/drawing/2014/main" id="{88B2E417-5018-952B-497E-868A80EBD3DB}"/>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8">
                  <a:extLst>
                    <a:ext uri="{96DAC541-7B7A-43D3-8B79-37D633B846F1}">
                      <asvg:svgBlip xmlns:asvg="http://schemas.microsoft.com/office/drawing/2016/SVG/main" r:embed="rId9"/>
                    </a:ext>
                  </a:extLst>
                </a:blip>
                <a:stretch>
                  <a:fillRect r="-37147"/>
                </a:stretch>
              </a:blipFill>
            </p:spPr>
          </p:sp>
          <p:sp>
            <p:nvSpPr>
              <p:cNvPr id="46" name="Freeform 24">
                <a:extLst>
                  <a:ext uri="{FF2B5EF4-FFF2-40B4-BE49-F238E27FC236}">
                    <a16:creationId xmlns:a16="http://schemas.microsoft.com/office/drawing/2014/main" id="{7F342266-3B8B-347A-CF84-4EF3A5B76ED8}"/>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7" name="Freeform 25">
                <a:extLst>
                  <a:ext uri="{FF2B5EF4-FFF2-40B4-BE49-F238E27FC236}">
                    <a16:creationId xmlns:a16="http://schemas.microsoft.com/office/drawing/2014/main" id="{AF5452DA-99C6-B4CA-15E6-0CC37E401EC5}"/>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grpSp>
    </p:spTree>
    <p:extLst>
      <p:ext uri="{BB962C8B-B14F-4D97-AF65-F5344CB8AC3E}">
        <p14:creationId xmlns:p14="http://schemas.microsoft.com/office/powerpoint/2010/main" val="195801393"/>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drumroll.wav"/>
          </p:stSnd>
        </p:sndAc>
      </p:transition>
    </mc:Choice>
    <mc:Fallback xmlns="">
      <p:transition spd="slow">
        <p:random/>
        <p:sndAc>
          <p:stSnd>
            <p:snd r:embed="rId12" name="drumroll.wav"/>
          </p:st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1" name="Freeform 21">
            <a:extLst>
              <a:ext uri="{FF2B5EF4-FFF2-40B4-BE49-F238E27FC236}">
                <a16:creationId xmlns:a16="http://schemas.microsoft.com/office/drawing/2014/main" id="{B25245C1-52AB-B29C-9B43-29E30C9684C7}"/>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2">
            <a:extLst>
              <a:ext uri="{FF2B5EF4-FFF2-40B4-BE49-F238E27FC236}">
                <a16:creationId xmlns:a16="http://schemas.microsoft.com/office/drawing/2014/main" id="{70FEDCF9-C78E-0C1A-C4AA-EE98FD0A9F92}"/>
              </a:ext>
            </a:extLst>
          </p:cNvPr>
          <p:cNvSpPr/>
          <p:nvPr/>
        </p:nvSpPr>
        <p:spPr>
          <a:xfrm rot="688678">
            <a:off x="-362461" y="8893146"/>
            <a:ext cx="1903121" cy="1686295"/>
          </a:xfrm>
          <a:custGeom>
            <a:avLst/>
            <a:gdLst/>
            <a:ahLst/>
            <a:cxnLst/>
            <a:rect l="l" t="t" r="r" b="b"/>
            <a:pathLst>
              <a:path w="2066147" h="2193168">
                <a:moveTo>
                  <a:pt x="0" y="0"/>
                </a:moveTo>
                <a:lnTo>
                  <a:pt x="2066147" y="0"/>
                </a:lnTo>
                <a:lnTo>
                  <a:pt x="2066147" y="2193168"/>
                </a:lnTo>
                <a:lnTo>
                  <a:pt x="0" y="2193168"/>
                </a:lnTo>
                <a:lnTo>
                  <a:pt x="0" y="0"/>
                </a:lnTo>
                <a:close/>
              </a:path>
            </a:pathLst>
          </a:custGeom>
          <a:blipFill>
            <a:blip r:embed="rId10"/>
            <a:stretch>
              <a:fillRect/>
            </a:stretch>
          </a:blipFill>
        </p:spPr>
      </p:sp>
      <p:sp>
        <p:nvSpPr>
          <p:cNvPr id="14" name="Freeform 14">
            <a:extLst>
              <a:ext uri="{FF2B5EF4-FFF2-40B4-BE49-F238E27FC236}">
                <a16:creationId xmlns:a16="http://schemas.microsoft.com/office/drawing/2014/main" id="{5231ECE8-76A8-C6DD-427A-F5C5D1D613F6}"/>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2" name="Track 42">
            <a:hlinkClick r:id="" action="ppaction://media"/>
            <a:extLst>
              <a:ext uri="{FF2B5EF4-FFF2-40B4-BE49-F238E27FC236}">
                <a16:creationId xmlns:a16="http://schemas.microsoft.com/office/drawing/2014/main" id="{C76EA3DA-8BD4-5F01-0995-F2AEC77F7F79}"/>
              </a:ext>
            </a:extLst>
          </p:cNvPr>
          <p:cNvPicPr>
            <a:picLocks noChangeAspect="1"/>
          </p:cNvPicPr>
          <p:nvPr>
            <a:audioFile r:link="rId1"/>
            <p:extLst>
              <p:ext uri="{DAA4B4D4-6D71-4841-9C94-3DE7FCFB9230}">
                <p14:media xmlns:p14="http://schemas.microsoft.com/office/powerpoint/2010/main" r:embed="rId2">
                  <p14:trim st="23697" end="36887.5312"/>
                </p14:media>
              </p:ext>
            </p:extLst>
          </p:nvPr>
        </p:nvPicPr>
        <p:blipFill>
          <a:blip r:embed="rId13"/>
          <a:stretch>
            <a:fillRect/>
          </a:stretch>
        </p:blipFill>
        <p:spPr>
          <a:xfrm>
            <a:off x="18456759" y="2738437"/>
            <a:ext cx="1311275" cy="1311275"/>
          </a:xfrm>
          <a:prstGeom prst="rect">
            <a:avLst/>
          </a:prstGeom>
        </p:spPr>
      </p:pic>
      <p:sp>
        <p:nvSpPr>
          <p:cNvPr id="5" name="TextBox 17">
            <a:extLst>
              <a:ext uri="{FF2B5EF4-FFF2-40B4-BE49-F238E27FC236}">
                <a16:creationId xmlns:a16="http://schemas.microsoft.com/office/drawing/2014/main" id="{7DAF03A8-3F7D-DB75-D1F7-D2DC290D2F41}"/>
              </a:ext>
            </a:extLst>
          </p:cNvPr>
          <p:cNvSpPr txBox="1"/>
          <p:nvPr/>
        </p:nvSpPr>
        <p:spPr>
          <a:xfrm>
            <a:off x="1652538" y="550706"/>
            <a:ext cx="558646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repeat.</a:t>
            </a:r>
          </a:p>
        </p:txBody>
      </p:sp>
      <p:pic>
        <p:nvPicPr>
          <p:cNvPr id="3" name="Picture 2">
            <a:extLst>
              <a:ext uri="{FF2B5EF4-FFF2-40B4-BE49-F238E27FC236}">
                <a16:creationId xmlns:a16="http://schemas.microsoft.com/office/drawing/2014/main" id="{1F330030-F49E-445B-87DC-2BA5108A3472}"/>
              </a:ext>
            </a:extLst>
          </p:cNvPr>
          <p:cNvPicPr>
            <a:picLocks noChangeAspect="1"/>
          </p:cNvPicPr>
          <p:nvPr/>
        </p:nvPicPr>
        <p:blipFill>
          <a:blip r:embed="rId14"/>
          <a:stretch>
            <a:fillRect/>
          </a:stretch>
        </p:blipFill>
        <p:spPr>
          <a:xfrm>
            <a:off x="5430819" y="1876562"/>
            <a:ext cx="7426361" cy="4953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a:extLst>
              <a:ext uri="{FF2B5EF4-FFF2-40B4-BE49-F238E27FC236}">
                <a16:creationId xmlns:a16="http://schemas.microsoft.com/office/drawing/2014/main" id="{BBF090CC-64CE-471C-B219-B62043CEAEA6}"/>
              </a:ext>
            </a:extLst>
          </p:cNvPr>
          <p:cNvSpPr txBox="1"/>
          <p:nvPr/>
        </p:nvSpPr>
        <p:spPr>
          <a:xfrm>
            <a:off x="7135170" y="7579441"/>
            <a:ext cx="4007828" cy="830997"/>
          </a:xfrm>
          <a:prstGeom prst="rect">
            <a:avLst/>
          </a:prstGeom>
          <a:noFill/>
        </p:spPr>
        <p:txBody>
          <a:bodyPr wrap="none" rtlCol="0">
            <a:spAutoFit/>
          </a:bodyPr>
          <a:lstStyle/>
          <a:p>
            <a:r>
              <a:rPr lang="en-US" sz="4800" dirty="0">
                <a:solidFill>
                  <a:schemeClr val="tx2"/>
                </a:solidFill>
                <a:latin typeface="Suranna" panose="020B0604020202020204" charset="0"/>
                <a:cs typeface="Suranna" panose="020B0604020202020204" charset="0"/>
              </a:rPr>
              <a:t>d. stomach ache</a:t>
            </a:r>
          </a:p>
        </p:txBody>
      </p:sp>
    </p:spTree>
    <p:extLst>
      <p:ext uri="{BB962C8B-B14F-4D97-AF65-F5344CB8AC3E}">
        <p14:creationId xmlns:p14="http://schemas.microsoft.com/office/powerpoint/2010/main" val="4242284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2" name="Track 42">
            <a:hlinkClick r:id="" action="ppaction://media"/>
            <a:extLst>
              <a:ext uri="{FF2B5EF4-FFF2-40B4-BE49-F238E27FC236}">
                <a16:creationId xmlns:a16="http://schemas.microsoft.com/office/drawing/2014/main" id="{C76EA3DA-8BD4-5F01-0995-F2AEC77F7F79}"/>
              </a:ext>
            </a:extLst>
          </p:cNvPr>
          <p:cNvPicPr>
            <a:picLocks noChangeAspect="1"/>
          </p:cNvPicPr>
          <p:nvPr>
            <a:audioFile r:link="rId1"/>
            <p:extLst>
              <p:ext uri="{DAA4B4D4-6D71-4841-9C94-3DE7FCFB9230}">
                <p14:media xmlns:p14="http://schemas.microsoft.com/office/powerpoint/2010/main" r:embed="rId2">
                  <p14:trim st="30276" end="31540.5312"/>
                </p14:media>
              </p:ext>
            </p:extLst>
          </p:nvPr>
        </p:nvPicPr>
        <p:blipFill>
          <a:blip r:embed="rId8"/>
          <a:stretch>
            <a:fillRect/>
          </a:stretch>
        </p:blipFill>
        <p:spPr>
          <a:xfrm>
            <a:off x="-1789185" y="3492335"/>
            <a:ext cx="1311275" cy="1311275"/>
          </a:xfrm>
          <a:prstGeom prst="rect">
            <a:avLst/>
          </a:prstGeom>
        </p:spPr>
      </p:pic>
      <p:sp>
        <p:nvSpPr>
          <p:cNvPr id="6" name="TextBox 17">
            <a:extLst>
              <a:ext uri="{FF2B5EF4-FFF2-40B4-BE49-F238E27FC236}">
                <a16:creationId xmlns:a16="http://schemas.microsoft.com/office/drawing/2014/main" id="{9725FA1E-698B-B3F7-17E4-B95E0FAF9174}"/>
              </a:ext>
            </a:extLst>
          </p:cNvPr>
          <p:cNvSpPr txBox="1"/>
          <p:nvPr/>
        </p:nvSpPr>
        <p:spPr>
          <a:xfrm>
            <a:off x="1652538" y="550706"/>
            <a:ext cx="558646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repeat.</a:t>
            </a:r>
          </a:p>
        </p:txBody>
      </p:sp>
      <p:grpSp>
        <p:nvGrpSpPr>
          <p:cNvPr id="11" name="Group 10">
            <a:extLst>
              <a:ext uri="{FF2B5EF4-FFF2-40B4-BE49-F238E27FC236}">
                <a16:creationId xmlns:a16="http://schemas.microsoft.com/office/drawing/2014/main" id="{6333764D-0FE4-ECAB-9D2C-53C7FB619361}"/>
              </a:ext>
            </a:extLst>
          </p:cNvPr>
          <p:cNvGrpSpPr/>
          <p:nvPr/>
        </p:nvGrpSpPr>
        <p:grpSpPr>
          <a:xfrm>
            <a:off x="10439400" y="399351"/>
            <a:ext cx="7039083" cy="2466870"/>
            <a:chOff x="2492270" y="2491121"/>
            <a:chExt cx="15641913" cy="1625492"/>
          </a:xfrm>
          <a:solidFill>
            <a:srgbClr val="C00000"/>
          </a:solidFill>
          <a:effectLst>
            <a:glow rad="228600">
              <a:schemeClr val="accent3">
                <a:satMod val="175000"/>
                <a:alpha val="40000"/>
              </a:schemeClr>
            </a:glow>
          </a:effectLst>
        </p:grpSpPr>
        <p:sp>
          <p:nvSpPr>
            <p:cNvPr id="16" name="Speech Bubble: Oval 15">
              <a:extLst>
                <a:ext uri="{FF2B5EF4-FFF2-40B4-BE49-F238E27FC236}">
                  <a16:creationId xmlns:a16="http://schemas.microsoft.com/office/drawing/2014/main" id="{AC54BC39-DFA0-6D15-A179-01177ABCE67B}"/>
                </a:ext>
              </a:extLst>
            </p:cNvPr>
            <p:cNvSpPr/>
            <p:nvPr/>
          </p:nvSpPr>
          <p:spPr>
            <a:xfrm>
              <a:off x="2492270" y="2491121"/>
              <a:ext cx="15641913" cy="1625492"/>
            </a:xfrm>
            <a:prstGeom prst="wedgeEllipseCallout">
              <a:avLst>
                <a:gd name="adj1" fmla="val -9569"/>
                <a:gd name="adj2" fmla="val 81160"/>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36">
              <a:extLst>
                <a:ext uri="{FF2B5EF4-FFF2-40B4-BE49-F238E27FC236}">
                  <a16:creationId xmlns:a16="http://schemas.microsoft.com/office/drawing/2014/main" id="{8D31D8AE-27ED-B7A2-45B5-84C2C6796DA4}"/>
                </a:ext>
              </a:extLst>
            </p:cNvPr>
            <p:cNvSpPr txBox="1"/>
            <p:nvPr/>
          </p:nvSpPr>
          <p:spPr>
            <a:xfrm>
              <a:off x="3169582" y="3018675"/>
              <a:ext cx="14223551" cy="570383"/>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I have a </a:t>
              </a:r>
              <a:r>
                <a:rPr lang="en-US" sz="6000" b="1" u="sng" dirty="0">
                  <a:solidFill>
                    <a:srgbClr val="FFFF00"/>
                  </a:solidFill>
                  <a:latin typeface="Dreaming Outloud Pro" panose="03050502040302030504" pitchFamily="66" charset="0"/>
                  <a:cs typeface="Dreaming Outloud Pro" panose="03050502040302030504" pitchFamily="66" charset="0"/>
                </a:rPr>
                <a:t>toothache</a:t>
              </a:r>
              <a:r>
                <a:rPr lang="en-US" sz="6000" dirty="0">
                  <a:solidFill>
                    <a:schemeClr val="bg1"/>
                  </a:solidFill>
                  <a:latin typeface="Dreaming Outloud Pro" panose="03050502040302030504" pitchFamily="66" charset="0"/>
                  <a:cs typeface="Dreaming Outloud Pro" panose="03050502040302030504" pitchFamily="66" charset="0"/>
                </a:rPr>
                <a:t>.</a:t>
              </a:r>
            </a:p>
          </p:txBody>
        </p:sp>
      </p:grpSp>
      <p:pic>
        <p:nvPicPr>
          <p:cNvPr id="19" name="Track 42">
            <a:hlinkClick r:id="" action="ppaction://media"/>
            <a:extLst>
              <a:ext uri="{FF2B5EF4-FFF2-40B4-BE49-F238E27FC236}">
                <a16:creationId xmlns:a16="http://schemas.microsoft.com/office/drawing/2014/main" id="{7601EDB4-89D3-C32B-DA6C-1981FB7BC7AE}"/>
              </a:ext>
            </a:extLst>
          </p:cNvPr>
          <p:cNvPicPr>
            <a:picLocks noChangeAspect="1"/>
          </p:cNvPicPr>
          <p:nvPr>
            <a:audioFile r:link="rId1"/>
            <p:extLst>
              <p:ext uri="{DAA4B4D4-6D71-4841-9C94-3DE7FCFB9230}">
                <p14:media xmlns:p14="http://schemas.microsoft.com/office/powerpoint/2010/main" r:embed="rId2">
                  <p14:trim st="33379" end="28559.5312"/>
                </p14:media>
              </p:ext>
            </p:extLst>
          </p:nvPr>
        </p:nvPicPr>
        <p:blipFill>
          <a:blip r:embed="rId8"/>
          <a:stretch>
            <a:fillRect/>
          </a:stretch>
        </p:blipFill>
        <p:spPr>
          <a:xfrm>
            <a:off x="18679011" y="4585629"/>
            <a:ext cx="1311275" cy="1311275"/>
          </a:xfrm>
          <a:prstGeom prst="rect">
            <a:avLst/>
          </a:prstGeom>
        </p:spPr>
      </p:pic>
      <p:pic>
        <p:nvPicPr>
          <p:cNvPr id="22" name="Picture 21">
            <a:extLst>
              <a:ext uri="{FF2B5EF4-FFF2-40B4-BE49-F238E27FC236}">
                <a16:creationId xmlns:a16="http://schemas.microsoft.com/office/drawing/2014/main" id="{C24E949B-8748-4791-87FF-782E25DC86A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44" b="93058" l="9794" r="89948">
                        <a14:foregroundMark x1="35052" y1="29831" x2="52062" y2="29831"/>
                        <a14:foregroundMark x1="53866" y1="24953" x2="68299" y2="26642"/>
                        <a14:foregroundMark x1="54897" y1="25328" x2="64175" y2="28143"/>
                        <a14:foregroundMark x1="53093" y1="26829" x2="65206" y2="29456"/>
                        <a14:foregroundMark x1="37629" y1="85553" x2="28351" y2="93058"/>
                        <a14:foregroundMark x1="28351" y1="93058" x2="28351" y2="93058"/>
                        <a14:foregroundMark x1="52577" y1="90056" x2="64691" y2="92683"/>
                      </a14:backgroundRemoval>
                    </a14:imgEffect>
                  </a14:imgLayer>
                </a14:imgProps>
              </a:ext>
            </a:extLst>
          </a:blip>
          <a:stretch>
            <a:fillRect/>
          </a:stretch>
        </p:blipFill>
        <p:spPr>
          <a:xfrm>
            <a:off x="5439165" y="4231775"/>
            <a:ext cx="4546060" cy="6244975"/>
          </a:xfrm>
          <a:prstGeom prst="rect">
            <a:avLst/>
          </a:prstGeom>
        </p:spPr>
      </p:pic>
      <p:grpSp>
        <p:nvGrpSpPr>
          <p:cNvPr id="8" name="Group 7">
            <a:extLst>
              <a:ext uri="{FF2B5EF4-FFF2-40B4-BE49-F238E27FC236}">
                <a16:creationId xmlns:a16="http://schemas.microsoft.com/office/drawing/2014/main" id="{57C01140-F237-7085-C280-3D4982C891C0}"/>
              </a:ext>
            </a:extLst>
          </p:cNvPr>
          <p:cNvGrpSpPr/>
          <p:nvPr/>
        </p:nvGrpSpPr>
        <p:grpSpPr>
          <a:xfrm>
            <a:off x="979439" y="1914339"/>
            <a:ext cx="8635205" cy="1694315"/>
            <a:chOff x="2528731" y="2652698"/>
            <a:chExt cx="9336263" cy="1221125"/>
          </a:xfrm>
          <a:solidFill>
            <a:srgbClr val="0070C0"/>
          </a:solidFill>
          <a:effectLst>
            <a:glow rad="228600">
              <a:schemeClr val="accent3">
                <a:satMod val="175000"/>
                <a:alpha val="40000"/>
              </a:schemeClr>
            </a:glow>
          </a:effectLst>
        </p:grpSpPr>
        <p:sp>
          <p:nvSpPr>
            <p:cNvPr id="9" name="Speech Bubble: Oval 8">
              <a:extLst>
                <a:ext uri="{FF2B5EF4-FFF2-40B4-BE49-F238E27FC236}">
                  <a16:creationId xmlns:a16="http://schemas.microsoft.com/office/drawing/2014/main" id="{78933093-3F97-ABD6-AF84-8361AF52B2B9}"/>
                </a:ext>
              </a:extLst>
            </p:cNvPr>
            <p:cNvSpPr/>
            <p:nvPr/>
          </p:nvSpPr>
          <p:spPr>
            <a:xfrm>
              <a:off x="2568595" y="2652698"/>
              <a:ext cx="9296399" cy="1221125"/>
            </a:xfrm>
            <a:prstGeom prst="wedgeEllipseCallout">
              <a:avLst>
                <a:gd name="adj1" fmla="val 15887"/>
                <a:gd name="adj2" fmla="val 112098"/>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36">
              <a:extLst>
                <a:ext uri="{FF2B5EF4-FFF2-40B4-BE49-F238E27FC236}">
                  <a16:creationId xmlns:a16="http://schemas.microsoft.com/office/drawing/2014/main" id="{F808993A-7BF7-4061-BBFB-FEBF270617E5}"/>
                </a:ext>
              </a:extLst>
            </p:cNvPr>
            <p:cNvSpPr txBox="1"/>
            <p:nvPr/>
          </p:nvSpPr>
          <p:spPr>
            <a:xfrm>
              <a:off x="2528731" y="2997338"/>
              <a:ext cx="9296399" cy="623870"/>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What’s the matter?</a:t>
              </a:r>
            </a:p>
          </p:txBody>
        </p:sp>
      </p:grpSp>
      <p:pic>
        <p:nvPicPr>
          <p:cNvPr id="15" name="Picture 14">
            <a:extLst>
              <a:ext uri="{FF2B5EF4-FFF2-40B4-BE49-F238E27FC236}">
                <a16:creationId xmlns:a16="http://schemas.microsoft.com/office/drawing/2014/main" id="{1EA7C4C8-E62A-4A51-B39E-B6E5839E1CE5}"/>
              </a:ext>
            </a:extLst>
          </p:cNvPr>
          <p:cNvPicPr>
            <a:picLocks noChangeAspect="1"/>
          </p:cNvPicPr>
          <p:nvPr/>
        </p:nvPicPr>
        <p:blipFill>
          <a:blip r:embed="rId11"/>
          <a:stretch>
            <a:fillRect/>
          </a:stretch>
        </p:blipFill>
        <p:spPr>
          <a:xfrm>
            <a:off x="10972800" y="3987886"/>
            <a:ext cx="5718790" cy="38180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27703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1" presetClass="mediacall" presetSubtype="0" fill="hold" nodeType="withEffect">
                                  <p:stCondLst>
                                    <p:cond delay="0"/>
                                  </p:stCondLst>
                                  <p:childTnLst>
                                    <p:cmd type="call" cmd="playFrom(0.0)">
                                      <p:cBhvr>
                                        <p:cTn id="12" dur="3359" fill="hold"/>
                                        <p:tgtEl>
                                          <p:spTgt spid="2"/>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 calcmode="lin" valueType="num">
                                      <p:cBhvr>
                                        <p:cTn id="19" dur="1000" fill="hold"/>
                                        <p:tgtEl>
                                          <p:spTgt spid="11"/>
                                        </p:tgtEl>
                                        <p:attrNameLst>
                                          <p:attrName>style.rotation</p:attrName>
                                        </p:attrNameLst>
                                      </p:cBhvr>
                                      <p:tavLst>
                                        <p:tav tm="0">
                                          <p:val>
                                            <p:fltVal val="90"/>
                                          </p:val>
                                        </p:tav>
                                        <p:tav tm="100000">
                                          <p:val>
                                            <p:fltVal val="0"/>
                                          </p:val>
                                        </p:tav>
                                      </p:tavLst>
                                    </p:anim>
                                    <p:animEffect transition="in" filter="fade">
                                      <p:cBhvr>
                                        <p:cTn id="20" dur="1000"/>
                                        <p:tgtEl>
                                          <p:spTgt spid="11"/>
                                        </p:tgtEl>
                                      </p:cBhvr>
                                    </p:animEffect>
                                  </p:childTnLst>
                                </p:cTn>
                              </p:par>
                              <p:par>
                                <p:cTn id="21" presetID="1" presetClass="mediacall" presetSubtype="0" fill="hold" nodeType="withEffect">
                                  <p:stCondLst>
                                    <p:cond delay="0"/>
                                  </p:stCondLst>
                                  <p:childTnLst>
                                    <p:cmd type="call" cmd="playFrom(0.0)">
                                      <p:cBhvr>
                                        <p:cTn id="22" dur="3237"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audio>
              <p:cMediaNode vol="80000">
                <p:cTn id="24" fill="hold" display="0">
                  <p:stCondLst>
                    <p:cond delay="indefinite"/>
                  </p:stCondLst>
                  <p:endCondLst>
                    <p:cond evt="onStopAudio" delay="0">
                      <p:tgtEl>
                        <p:sldTgt/>
                      </p:tgtEl>
                    </p:cond>
                  </p:endCondLst>
                </p:cTn>
                <p:tgtEl>
                  <p:spTgt spid="1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2" name="Track 42">
            <a:hlinkClick r:id="" action="ppaction://media"/>
            <a:extLst>
              <a:ext uri="{FF2B5EF4-FFF2-40B4-BE49-F238E27FC236}">
                <a16:creationId xmlns:a16="http://schemas.microsoft.com/office/drawing/2014/main" id="{C76EA3DA-8BD4-5F01-0995-F2AEC77F7F79}"/>
              </a:ext>
            </a:extLst>
          </p:cNvPr>
          <p:cNvPicPr>
            <a:picLocks noChangeAspect="1"/>
          </p:cNvPicPr>
          <p:nvPr>
            <a:audioFile r:link="rId1"/>
            <p:extLst>
              <p:ext uri="{DAA4B4D4-6D71-4841-9C94-3DE7FCFB9230}">
                <p14:media xmlns:p14="http://schemas.microsoft.com/office/powerpoint/2010/main" r:embed="rId2">
                  <p14:trim st="30276" end="31540.5312"/>
                </p14:media>
              </p:ext>
            </p:extLst>
          </p:nvPr>
        </p:nvPicPr>
        <p:blipFill>
          <a:blip r:embed="rId8"/>
          <a:stretch>
            <a:fillRect/>
          </a:stretch>
        </p:blipFill>
        <p:spPr>
          <a:xfrm>
            <a:off x="-1789185" y="3492335"/>
            <a:ext cx="1311275" cy="1311275"/>
          </a:xfrm>
          <a:prstGeom prst="rect">
            <a:avLst/>
          </a:prstGeom>
        </p:spPr>
      </p:pic>
      <p:sp>
        <p:nvSpPr>
          <p:cNvPr id="6" name="TextBox 17">
            <a:extLst>
              <a:ext uri="{FF2B5EF4-FFF2-40B4-BE49-F238E27FC236}">
                <a16:creationId xmlns:a16="http://schemas.microsoft.com/office/drawing/2014/main" id="{9725FA1E-698B-B3F7-17E4-B95E0FAF9174}"/>
              </a:ext>
            </a:extLst>
          </p:cNvPr>
          <p:cNvSpPr txBox="1"/>
          <p:nvPr/>
        </p:nvSpPr>
        <p:spPr>
          <a:xfrm>
            <a:off x="1652538" y="550706"/>
            <a:ext cx="558646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repeat.</a:t>
            </a:r>
          </a:p>
        </p:txBody>
      </p:sp>
      <p:grpSp>
        <p:nvGrpSpPr>
          <p:cNvPr id="11" name="Group 10">
            <a:extLst>
              <a:ext uri="{FF2B5EF4-FFF2-40B4-BE49-F238E27FC236}">
                <a16:creationId xmlns:a16="http://schemas.microsoft.com/office/drawing/2014/main" id="{6333764D-0FE4-ECAB-9D2C-53C7FB619361}"/>
              </a:ext>
            </a:extLst>
          </p:cNvPr>
          <p:cNvGrpSpPr/>
          <p:nvPr/>
        </p:nvGrpSpPr>
        <p:grpSpPr>
          <a:xfrm>
            <a:off x="10439400" y="399351"/>
            <a:ext cx="7039083" cy="2466870"/>
            <a:chOff x="2492270" y="2491121"/>
            <a:chExt cx="15641913" cy="1625492"/>
          </a:xfrm>
          <a:solidFill>
            <a:srgbClr val="C00000"/>
          </a:solidFill>
          <a:effectLst>
            <a:glow rad="228600">
              <a:schemeClr val="accent3">
                <a:satMod val="175000"/>
                <a:alpha val="40000"/>
              </a:schemeClr>
            </a:glow>
          </a:effectLst>
        </p:grpSpPr>
        <p:sp>
          <p:nvSpPr>
            <p:cNvPr id="16" name="Speech Bubble: Oval 15">
              <a:extLst>
                <a:ext uri="{FF2B5EF4-FFF2-40B4-BE49-F238E27FC236}">
                  <a16:creationId xmlns:a16="http://schemas.microsoft.com/office/drawing/2014/main" id="{AC54BC39-DFA0-6D15-A179-01177ABCE67B}"/>
                </a:ext>
              </a:extLst>
            </p:cNvPr>
            <p:cNvSpPr/>
            <p:nvPr/>
          </p:nvSpPr>
          <p:spPr>
            <a:xfrm>
              <a:off x="2492270" y="2491121"/>
              <a:ext cx="15641913" cy="1625492"/>
            </a:xfrm>
            <a:prstGeom prst="wedgeEllipseCallout">
              <a:avLst>
                <a:gd name="adj1" fmla="val -9569"/>
                <a:gd name="adj2" fmla="val 81160"/>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36">
              <a:extLst>
                <a:ext uri="{FF2B5EF4-FFF2-40B4-BE49-F238E27FC236}">
                  <a16:creationId xmlns:a16="http://schemas.microsoft.com/office/drawing/2014/main" id="{8D31D8AE-27ED-B7A2-45B5-84C2C6796DA4}"/>
                </a:ext>
              </a:extLst>
            </p:cNvPr>
            <p:cNvSpPr txBox="1"/>
            <p:nvPr/>
          </p:nvSpPr>
          <p:spPr>
            <a:xfrm>
              <a:off x="3269565" y="3076585"/>
              <a:ext cx="14331203" cy="570383"/>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I have a </a:t>
              </a:r>
              <a:r>
                <a:rPr lang="en-US" sz="6000" b="1" u="sng" dirty="0">
                  <a:solidFill>
                    <a:srgbClr val="FFFF00"/>
                  </a:solidFill>
                  <a:latin typeface="Dreaming Outloud Pro" panose="03050502040302030504" pitchFamily="66" charset="0"/>
                  <a:cs typeface="Dreaming Outloud Pro" panose="03050502040302030504" pitchFamily="66" charset="0"/>
                </a:rPr>
                <a:t>headache</a:t>
              </a:r>
              <a:r>
                <a:rPr lang="en-US" sz="6000" dirty="0">
                  <a:solidFill>
                    <a:schemeClr val="bg1"/>
                  </a:solidFill>
                  <a:latin typeface="Dreaming Outloud Pro" panose="03050502040302030504" pitchFamily="66" charset="0"/>
                  <a:cs typeface="Dreaming Outloud Pro" panose="03050502040302030504" pitchFamily="66" charset="0"/>
                </a:rPr>
                <a:t>.</a:t>
              </a:r>
            </a:p>
          </p:txBody>
        </p:sp>
      </p:grpSp>
      <p:pic>
        <p:nvPicPr>
          <p:cNvPr id="19" name="Track 42">
            <a:hlinkClick r:id="" action="ppaction://media"/>
            <a:extLst>
              <a:ext uri="{FF2B5EF4-FFF2-40B4-BE49-F238E27FC236}">
                <a16:creationId xmlns:a16="http://schemas.microsoft.com/office/drawing/2014/main" id="{7601EDB4-89D3-C32B-DA6C-1981FB7BC7AE}"/>
              </a:ext>
            </a:extLst>
          </p:cNvPr>
          <p:cNvPicPr>
            <a:picLocks noChangeAspect="1"/>
          </p:cNvPicPr>
          <p:nvPr>
            <a:audioFile r:link="rId1"/>
            <p:extLst>
              <p:ext uri="{DAA4B4D4-6D71-4841-9C94-3DE7FCFB9230}">
                <p14:media xmlns:p14="http://schemas.microsoft.com/office/powerpoint/2010/main" r:embed="rId2">
                  <p14:trim st="41323" end="19870.5312"/>
                </p14:media>
              </p:ext>
            </p:extLst>
          </p:nvPr>
        </p:nvPicPr>
        <p:blipFill>
          <a:blip r:embed="rId8"/>
          <a:stretch>
            <a:fillRect/>
          </a:stretch>
        </p:blipFill>
        <p:spPr>
          <a:xfrm>
            <a:off x="18679011" y="4585629"/>
            <a:ext cx="1311275" cy="1311275"/>
          </a:xfrm>
          <a:prstGeom prst="rect">
            <a:avLst/>
          </a:prstGeom>
        </p:spPr>
      </p:pic>
      <p:pic>
        <p:nvPicPr>
          <p:cNvPr id="22" name="Picture 21">
            <a:extLst>
              <a:ext uri="{FF2B5EF4-FFF2-40B4-BE49-F238E27FC236}">
                <a16:creationId xmlns:a16="http://schemas.microsoft.com/office/drawing/2014/main" id="{C24E949B-8748-4791-87FF-782E25DC86A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44" b="93058" l="9794" r="89948">
                        <a14:foregroundMark x1="35052" y1="29831" x2="52062" y2="29831"/>
                        <a14:foregroundMark x1="53866" y1="24953" x2="68299" y2="26642"/>
                        <a14:foregroundMark x1="54897" y1="25328" x2="64175" y2="28143"/>
                        <a14:foregroundMark x1="53093" y1="26829" x2="65206" y2="29456"/>
                        <a14:foregroundMark x1="37629" y1="85553" x2="28351" y2="93058"/>
                        <a14:foregroundMark x1="28351" y1="93058" x2="28351" y2="93058"/>
                        <a14:foregroundMark x1="52577" y1="90056" x2="64691" y2="92683"/>
                      </a14:backgroundRemoval>
                    </a14:imgEffect>
                  </a14:imgLayer>
                </a14:imgProps>
              </a:ext>
            </a:extLst>
          </a:blip>
          <a:stretch>
            <a:fillRect/>
          </a:stretch>
        </p:blipFill>
        <p:spPr>
          <a:xfrm>
            <a:off x="5439165" y="4231775"/>
            <a:ext cx="4546060" cy="6244975"/>
          </a:xfrm>
          <a:prstGeom prst="rect">
            <a:avLst/>
          </a:prstGeom>
        </p:spPr>
      </p:pic>
      <p:grpSp>
        <p:nvGrpSpPr>
          <p:cNvPr id="8" name="Group 7">
            <a:extLst>
              <a:ext uri="{FF2B5EF4-FFF2-40B4-BE49-F238E27FC236}">
                <a16:creationId xmlns:a16="http://schemas.microsoft.com/office/drawing/2014/main" id="{57C01140-F237-7085-C280-3D4982C891C0}"/>
              </a:ext>
            </a:extLst>
          </p:cNvPr>
          <p:cNvGrpSpPr/>
          <p:nvPr/>
        </p:nvGrpSpPr>
        <p:grpSpPr>
          <a:xfrm>
            <a:off x="979439" y="1914339"/>
            <a:ext cx="8635205" cy="1694315"/>
            <a:chOff x="2528731" y="2652698"/>
            <a:chExt cx="9336263" cy="1221125"/>
          </a:xfrm>
          <a:solidFill>
            <a:srgbClr val="0070C0"/>
          </a:solidFill>
          <a:effectLst>
            <a:glow rad="228600">
              <a:schemeClr val="accent3">
                <a:satMod val="175000"/>
                <a:alpha val="40000"/>
              </a:schemeClr>
            </a:glow>
          </a:effectLst>
        </p:grpSpPr>
        <p:sp>
          <p:nvSpPr>
            <p:cNvPr id="9" name="Speech Bubble: Oval 8">
              <a:extLst>
                <a:ext uri="{FF2B5EF4-FFF2-40B4-BE49-F238E27FC236}">
                  <a16:creationId xmlns:a16="http://schemas.microsoft.com/office/drawing/2014/main" id="{78933093-3F97-ABD6-AF84-8361AF52B2B9}"/>
                </a:ext>
              </a:extLst>
            </p:cNvPr>
            <p:cNvSpPr/>
            <p:nvPr/>
          </p:nvSpPr>
          <p:spPr>
            <a:xfrm>
              <a:off x="2568595" y="2652698"/>
              <a:ext cx="9296399" cy="1221125"/>
            </a:xfrm>
            <a:prstGeom prst="wedgeEllipseCallout">
              <a:avLst>
                <a:gd name="adj1" fmla="val 15887"/>
                <a:gd name="adj2" fmla="val 112098"/>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36">
              <a:extLst>
                <a:ext uri="{FF2B5EF4-FFF2-40B4-BE49-F238E27FC236}">
                  <a16:creationId xmlns:a16="http://schemas.microsoft.com/office/drawing/2014/main" id="{F808993A-7BF7-4061-BBFB-FEBF270617E5}"/>
                </a:ext>
              </a:extLst>
            </p:cNvPr>
            <p:cNvSpPr txBox="1"/>
            <p:nvPr/>
          </p:nvSpPr>
          <p:spPr>
            <a:xfrm>
              <a:off x="2528731" y="2997338"/>
              <a:ext cx="9296399" cy="623870"/>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What’s the matter?</a:t>
              </a:r>
            </a:p>
          </p:txBody>
        </p:sp>
      </p:grpSp>
      <p:pic>
        <p:nvPicPr>
          <p:cNvPr id="15" name="Picture 14">
            <a:extLst>
              <a:ext uri="{FF2B5EF4-FFF2-40B4-BE49-F238E27FC236}">
                <a16:creationId xmlns:a16="http://schemas.microsoft.com/office/drawing/2014/main" id="{B188A5A1-C0D9-4549-A3D0-7A31AA5A380F}"/>
              </a:ext>
            </a:extLst>
          </p:cNvPr>
          <p:cNvPicPr>
            <a:picLocks noChangeAspect="1"/>
          </p:cNvPicPr>
          <p:nvPr/>
        </p:nvPicPr>
        <p:blipFill>
          <a:blip r:embed="rId11"/>
          <a:stretch>
            <a:fillRect/>
          </a:stretch>
        </p:blipFill>
        <p:spPr>
          <a:xfrm>
            <a:off x="10453303" y="3898149"/>
            <a:ext cx="6005897" cy="39975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2943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1" presetClass="mediacall" presetSubtype="0" fill="hold" nodeType="withEffect">
                                  <p:stCondLst>
                                    <p:cond delay="0"/>
                                  </p:stCondLst>
                                  <p:childTnLst>
                                    <p:cmd type="call" cmd="playFrom(0.0)">
                                      <p:cBhvr>
                                        <p:cTn id="12" dur="3359" fill="hold"/>
                                        <p:tgtEl>
                                          <p:spTgt spid="2"/>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 calcmode="lin" valueType="num">
                                      <p:cBhvr>
                                        <p:cTn id="19" dur="1000" fill="hold"/>
                                        <p:tgtEl>
                                          <p:spTgt spid="11"/>
                                        </p:tgtEl>
                                        <p:attrNameLst>
                                          <p:attrName>style.rotation</p:attrName>
                                        </p:attrNameLst>
                                      </p:cBhvr>
                                      <p:tavLst>
                                        <p:tav tm="0">
                                          <p:val>
                                            <p:fltVal val="90"/>
                                          </p:val>
                                        </p:tav>
                                        <p:tav tm="100000">
                                          <p:val>
                                            <p:fltVal val="0"/>
                                          </p:val>
                                        </p:tav>
                                      </p:tavLst>
                                    </p:anim>
                                    <p:animEffect transition="in" filter="fade">
                                      <p:cBhvr>
                                        <p:cTn id="20" dur="1000"/>
                                        <p:tgtEl>
                                          <p:spTgt spid="11"/>
                                        </p:tgtEl>
                                      </p:cBhvr>
                                    </p:animEffect>
                                  </p:childTnLst>
                                </p:cTn>
                              </p:par>
                              <p:par>
                                <p:cTn id="21" presetID="1" presetClass="mediacall" presetSubtype="0" fill="hold" nodeType="withEffect">
                                  <p:stCondLst>
                                    <p:cond delay="0"/>
                                  </p:stCondLst>
                                  <p:childTnLst>
                                    <p:cmd type="call" cmd="playFrom(0.0)">
                                      <p:cBhvr>
                                        <p:cTn id="22" dur="3982"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audio>
              <p:cMediaNode vol="80000">
                <p:cTn id="24" fill="hold" display="0">
                  <p:stCondLst>
                    <p:cond delay="indefinite"/>
                  </p:stCondLst>
                  <p:endCondLst>
                    <p:cond evt="onStopAudio" delay="0">
                      <p:tgtEl>
                        <p:sldTgt/>
                      </p:tgtEl>
                    </p:cond>
                  </p:endCondLst>
                </p:cTn>
                <p:tgtEl>
                  <p:spTgt spid="1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2" name="Track 42">
            <a:hlinkClick r:id="" action="ppaction://media"/>
            <a:extLst>
              <a:ext uri="{FF2B5EF4-FFF2-40B4-BE49-F238E27FC236}">
                <a16:creationId xmlns:a16="http://schemas.microsoft.com/office/drawing/2014/main" id="{C76EA3DA-8BD4-5F01-0995-F2AEC77F7F79}"/>
              </a:ext>
            </a:extLst>
          </p:cNvPr>
          <p:cNvPicPr>
            <a:picLocks noChangeAspect="1"/>
          </p:cNvPicPr>
          <p:nvPr>
            <a:audioFile r:link="rId1"/>
            <p:extLst>
              <p:ext uri="{DAA4B4D4-6D71-4841-9C94-3DE7FCFB9230}">
                <p14:media xmlns:p14="http://schemas.microsoft.com/office/powerpoint/2010/main" r:embed="rId2">
                  <p14:trim st="30276" end="31540.5312"/>
                </p14:media>
              </p:ext>
            </p:extLst>
          </p:nvPr>
        </p:nvPicPr>
        <p:blipFill>
          <a:blip r:embed="rId8"/>
          <a:stretch>
            <a:fillRect/>
          </a:stretch>
        </p:blipFill>
        <p:spPr>
          <a:xfrm>
            <a:off x="-1789185" y="3492335"/>
            <a:ext cx="1311275" cy="1311275"/>
          </a:xfrm>
          <a:prstGeom prst="rect">
            <a:avLst/>
          </a:prstGeom>
        </p:spPr>
      </p:pic>
      <p:sp>
        <p:nvSpPr>
          <p:cNvPr id="6" name="TextBox 17">
            <a:extLst>
              <a:ext uri="{FF2B5EF4-FFF2-40B4-BE49-F238E27FC236}">
                <a16:creationId xmlns:a16="http://schemas.microsoft.com/office/drawing/2014/main" id="{9725FA1E-698B-B3F7-17E4-B95E0FAF9174}"/>
              </a:ext>
            </a:extLst>
          </p:cNvPr>
          <p:cNvSpPr txBox="1"/>
          <p:nvPr/>
        </p:nvSpPr>
        <p:spPr>
          <a:xfrm>
            <a:off x="1652538" y="550706"/>
            <a:ext cx="558646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repeat.</a:t>
            </a:r>
          </a:p>
        </p:txBody>
      </p:sp>
      <p:grpSp>
        <p:nvGrpSpPr>
          <p:cNvPr id="11" name="Group 10">
            <a:extLst>
              <a:ext uri="{FF2B5EF4-FFF2-40B4-BE49-F238E27FC236}">
                <a16:creationId xmlns:a16="http://schemas.microsoft.com/office/drawing/2014/main" id="{6333764D-0FE4-ECAB-9D2C-53C7FB619361}"/>
              </a:ext>
            </a:extLst>
          </p:cNvPr>
          <p:cNvGrpSpPr/>
          <p:nvPr/>
        </p:nvGrpSpPr>
        <p:grpSpPr>
          <a:xfrm>
            <a:off x="9760872" y="399351"/>
            <a:ext cx="8130606" cy="2466870"/>
            <a:chOff x="2492270" y="2491121"/>
            <a:chExt cx="15641913" cy="1625492"/>
          </a:xfrm>
          <a:solidFill>
            <a:srgbClr val="C00000"/>
          </a:solidFill>
          <a:effectLst>
            <a:glow rad="228600">
              <a:schemeClr val="accent3">
                <a:satMod val="175000"/>
                <a:alpha val="40000"/>
              </a:schemeClr>
            </a:glow>
          </a:effectLst>
        </p:grpSpPr>
        <p:sp>
          <p:nvSpPr>
            <p:cNvPr id="16" name="Speech Bubble: Oval 15">
              <a:extLst>
                <a:ext uri="{FF2B5EF4-FFF2-40B4-BE49-F238E27FC236}">
                  <a16:creationId xmlns:a16="http://schemas.microsoft.com/office/drawing/2014/main" id="{AC54BC39-DFA0-6D15-A179-01177ABCE67B}"/>
                </a:ext>
              </a:extLst>
            </p:cNvPr>
            <p:cNvSpPr/>
            <p:nvPr/>
          </p:nvSpPr>
          <p:spPr>
            <a:xfrm>
              <a:off x="2492270" y="2491121"/>
              <a:ext cx="15641913" cy="1625492"/>
            </a:xfrm>
            <a:prstGeom prst="wedgeEllipseCallout">
              <a:avLst>
                <a:gd name="adj1" fmla="val -9569"/>
                <a:gd name="adj2" fmla="val 81160"/>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36">
              <a:extLst>
                <a:ext uri="{FF2B5EF4-FFF2-40B4-BE49-F238E27FC236}">
                  <a16:creationId xmlns:a16="http://schemas.microsoft.com/office/drawing/2014/main" id="{8D31D8AE-27ED-B7A2-45B5-84C2C6796DA4}"/>
                </a:ext>
              </a:extLst>
            </p:cNvPr>
            <p:cNvSpPr txBox="1"/>
            <p:nvPr/>
          </p:nvSpPr>
          <p:spPr>
            <a:xfrm>
              <a:off x="3269565" y="3076585"/>
              <a:ext cx="14331203" cy="570383"/>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I have a </a:t>
              </a:r>
              <a:r>
                <a:rPr lang="en-US" sz="6000" b="1" u="sng" dirty="0">
                  <a:solidFill>
                    <a:srgbClr val="FFFF00"/>
                  </a:solidFill>
                  <a:latin typeface="Dreaming Outloud Pro" panose="03050502040302030504" pitchFamily="66" charset="0"/>
                  <a:cs typeface="Dreaming Outloud Pro" panose="03050502040302030504" pitchFamily="66" charset="0"/>
                </a:rPr>
                <a:t>sore throat</a:t>
              </a:r>
              <a:r>
                <a:rPr lang="en-US" sz="6000" dirty="0">
                  <a:solidFill>
                    <a:schemeClr val="bg1"/>
                  </a:solidFill>
                  <a:latin typeface="Dreaming Outloud Pro" panose="03050502040302030504" pitchFamily="66" charset="0"/>
                  <a:cs typeface="Dreaming Outloud Pro" panose="03050502040302030504" pitchFamily="66" charset="0"/>
                </a:rPr>
                <a:t>.</a:t>
              </a:r>
            </a:p>
          </p:txBody>
        </p:sp>
      </p:grpSp>
      <p:pic>
        <p:nvPicPr>
          <p:cNvPr id="19" name="Track 42">
            <a:hlinkClick r:id="" action="ppaction://media"/>
            <a:extLst>
              <a:ext uri="{FF2B5EF4-FFF2-40B4-BE49-F238E27FC236}">
                <a16:creationId xmlns:a16="http://schemas.microsoft.com/office/drawing/2014/main" id="{7601EDB4-89D3-C32B-DA6C-1981FB7BC7AE}"/>
              </a:ext>
            </a:extLst>
          </p:cNvPr>
          <p:cNvPicPr>
            <a:picLocks noChangeAspect="1"/>
          </p:cNvPicPr>
          <p:nvPr>
            <a:audioFile r:link="rId1"/>
            <p:extLst>
              <p:ext uri="{DAA4B4D4-6D71-4841-9C94-3DE7FCFB9230}">
                <p14:media xmlns:p14="http://schemas.microsoft.com/office/powerpoint/2010/main" r:embed="rId2">
                  <p14:trim st="50011" end="11054.5312"/>
                </p14:media>
              </p:ext>
            </p:extLst>
          </p:nvPr>
        </p:nvPicPr>
        <p:blipFill>
          <a:blip r:embed="rId8"/>
          <a:stretch>
            <a:fillRect/>
          </a:stretch>
        </p:blipFill>
        <p:spPr>
          <a:xfrm>
            <a:off x="18679011" y="4585629"/>
            <a:ext cx="1311275" cy="1311275"/>
          </a:xfrm>
          <a:prstGeom prst="rect">
            <a:avLst/>
          </a:prstGeom>
        </p:spPr>
      </p:pic>
      <p:pic>
        <p:nvPicPr>
          <p:cNvPr id="22" name="Picture 21">
            <a:extLst>
              <a:ext uri="{FF2B5EF4-FFF2-40B4-BE49-F238E27FC236}">
                <a16:creationId xmlns:a16="http://schemas.microsoft.com/office/drawing/2014/main" id="{C24E949B-8748-4791-87FF-782E25DC86A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44" b="93058" l="9794" r="89948">
                        <a14:foregroundMark x1="35052" y1="29831" x2="52062" y2="29831"/>
                        <a14:foregroundMark x1="53866" y1="24953" x2="68299" y2="26642"/>
                        <a14:foregroundMark x1="54897" y1="25328" x2="64175" y2="28143"/>
                        <a14:foregroundMark x1="53093" y1="26829" x2="65206" y2="29456"/>
                        <a14:foregroundMark x1="37629" y1="85553" x2="28351" y2="93058"/>
                        <a14:foregroundMark x1="28351" y1="93058" x2="28351" y2="93058"/>
                        <a14:foregroundMark x1="52577" y1="90056" x2="64691" y2="92683"/>
                      </a14:backgroundRemoval>
                    </a14:imgEffect>
                  </a14:imgLayer>
                </a14:imgProps>
              </a:ext>
            </a:extLst>
          </a:blip>
          <a:stretch>
            <a:fillRect/>
          </a:stretch>
        </p:blipFill>
        <p:spPr>
          <a:xfrm>
            <a:off x="5439165" y="4231775"/>
            <a:ext cx="4546060" cy="6244975"/>
          </a:xfrm>
          <a:prstGeom prst="rect">
            <a:avLst/>
          </a:prstGeom>
        </p:spPr>
      </p:pic>
      <p:grpSp>
        <p:nvGrpSpPr>
          <p:cNvPr id="8" name="Group 7">
            <a:extLst>
              <a:ext uri="{FF2B5EF4-FFF2-40B4-BE49-F238E27FC236}">
                <a16:creationId xmlns:a16="http://schemas.microsoft.com/office/drawing/2014/main" id="{57C01140-F237-7085-C280-3D4982C891C0}"/>
              </a:ext>
            </a:extLst>
          </p:cNvPr>
          <p:cNvGrpSpPr/>
          <p:nvPr/>
        </p:nvGrpSpPr>
        <p:grpSpPr>
          <a:xfrm>
            <a:off x="979439" y="1914339"/>
            <a:ext cx="8635205" cy="1694315"/>
            <a:chOff x="2528731" y="2652698"/>
            <a:chExt cx="9336263" cy="1221125"/>
          </a:xfrm>
          <a:solidFill>
            <a:srgbClr val="0070C0"/>
          </a:solidFill>
          <a:effectLst>
            <a:glow rad="228600">
              <a:schemeClr val="accent3">
                <a:satMod val="175000"/>
                <a:alpha val="40000"/>
              </a:schemeClr>
            </a:glow>
          </a:effectLst>
        </p:grpSpPr>
        <p:sp>
          <p:nvSpPr>
            <p:cNvPr id="9" name="Speech Bubble: Oval 8">
              <a:extLst>
                <a:ext uri="{FF2B5EF4-FFF2-40B4-BE49-F238E27FC236}">
                  <a16:creationId xmlns:a16="http://schemas.microsoft.com/office/drawing/2014/main" id="{78933093-3F97-ABD6-AF84-8361AF52B2B9}"/>
                </a:ext>
              </a:extLst>
            </p:cNvPr>
            <p:cNvSpPr/>
            <p:nvPr/>
          </p:nvSpPr>
          <p:spPr>
            <a:xfrm>
              <a:off x="2568595" y="2652698"/>
              <a:ext cx="9296399" cy="1221125"/>
            </a:xfrm>
            <a:prstGeom prst="wedgeEllipseCallout">
              <a:avLst>
                <a:gd name="adj1" fmla="val 15887"/>
                <a:gd name="adj2" fmla="val 112098"/>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36">
              <a:extLst>
                <a:ext uri="{FF2B5EF4-FFF2-40B4-BE49-F238E27FC236}">
                  <a16:creationId xmlns:a16="http://schemas.microsoft.com/office/drawing/2014/main" id="{F808993A-7BF7-4061-BBFB-FEBF270617E5}"/>
                </a:ext>
              </a:extLst>
            </p:cNvPr>
            <p:cNvSpPr txBox="1"/>
            <p:nvPr/>
          </p:nvSpPr>
          <p:spPr>
            <a:xfrm>
              <a:off x="2528731" y="2997338"/>
              <a:ext cx="9296399" cy="623870"/>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What’s the matter?</a:t>
              </a:r>
            </a:p>
          </p:txBody>
        </p:sp>
      </p:grpSp>
      <p:pic>
        <p:nvPicPr>
          <p:cNvPr id="15" name="Picture 14">
            <a:extLst>
              <a:ext uri="{FF2B5EF4-FFF2-40B4-BE49-F238E27FC236}">
                <a16:creationId xmlns:a16="http://schemas.microsoft.com/office/drawing/2014/main" id="{D78C3E04-0C28-4829-A5EA-A78938A8FC1F}"/>
              </a:ext>
            </a:extLst>
          </p:cNvPr>
          <p:cNvPicPr>
            <a:picLocks noChangeAspect="1"/>
          </p:cNvPicPr>
          <p:nvPr/>
        </p:nvPicPr>
        <p:blipFill>
          <a:blip r:embed="rId11"/>
          <a:stretch>
            <a:fillRect/>
          </a:stretch>
        </p:blipFill>
        <p:spPr>
          <a:xfrm>
            <a:off x="10482800" y="4000500"/>
            <a:ext cx="5758332" cy="43061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91618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1" presetClass="mediacall" presetSubtype="0" fill="hold" nodeType="withEffect">
                                  <p:stCondLst>
                                    <p:cond delay="0"/>
                                  </p:stCondLst>
                                  <p:childTnLst>
                                    <p:cmd type="call" cmd="playFrom(0.0)">
                                      <p:cBhvr>
                                        <p:cTn id="12" dur="3359" fill="hold"/>
                                        <p:tgtEl>
                                          <p:spTgt spid="2"/>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 calcmode="lin" valueType="num">
                                      <p:cBhvr>
                                        <p:cTn id="19" dur="1000" fill="hold"/>
                                        <p:tgtEl>
                                          <p:spTgt spid="11"/>
                                        </p:tgtEl>
                                        <p:attrNameLst>
                                          <p:attrName>style.rotation</p:attrName>
                                        </p:attrNameLst>
                                      </p:cBhvr>
                                      <p:tavLst>
                                        <p:tav tm="0">
                                          <p:val>
                                            <p:fltVal val="90"/>
                                          </p:val>
                                        </p:tav>
                                        <p:tav tm="100000">
                                          <p:val>
                                            <p:fltVal val="0"/>
                                          </p:val>
                                        </p:tav>
                                      </p:tavLst>
                                    </p:anim>
                                    <p:animEffect transition="in" filter="fade">
                                      <p:cBhvr>
                                        <p:cTn id="20" dur="1000"/>
                                        <p:tgtEl>
                                          <p:spTgt spid="11"/>
                                        </p:tgtEl>
                                      </p:cBhvr>
                                    </p:animEffect>
                                  </p:childTnLst>
                                </p:cTn>
                              </p:par>
                              <p:par>
                                <p:cTn id="21" presetID="1" presetClass="mediacall" presetSubtype="0" fill="hold" nodeType="withEffect">
                                  <p:stCondLst>
                                    <p:cond delay="0"/>
                                  </p:stCondLst>
                                  <p:childTnLst>
                                    <p:cmd type="call" cmd="playFrom(0.0)">
                                      <p:cBhvr>
                                        <p:cTn id="22" dur="411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audio>
              <p:cMediaNode vol="80000">
                <p:cTn id="24" fill="hold" display="0">
                  <p:stCondLst>
                    <p:cond delay="indefinite"/>
                  </p:stCondLst>
                  <p:endCondLst>
                    <p:cond evt="onStopAudio" delay="0">
                      <p:tgtEl>
                        <p:sldTgt/>
                      </p:tgtEl>
                    </p:cond>
                  </p:endCondLst>
                </p:cTn>
                <p:tgtEl>
                  <p:spTgt spid="1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2" name="Track 42">
            <a:hlinkClick r:id="" action="ppaction://media"/>
            <a:extLst>
              <a:ext uri="{FF2B5EF4-FFF2-40B4-BE49-F238E27FC236}">
                <a16:creationId xmlns:a16="http://schemas.microsoft.com/office/drawing/2014/main" id="{C76EA3DA-8BD4-5F01-0995-F2AEC77F7F79}"/>
              </a:ext>
            </a:extLst>
          </p:cNvPr>
          <p:cNvPicPr>
            <a:picLocks noChangeAspect="1"/>
          </p:cNvPicPr>
          <p:nvPr>
            <a:audioFile r:link="rId1"/>
            <p:extLst>
              <p:ext uri="{DAA4B4D4-6D71-4841-9C94-3DE7FCFB9230}">
                <p14:media xmlns:p14="http://schemas.microsoft.com/office/powerpoint/2010/main" r:embed="rId2">
                  <p14:trim st="30276" end="31540.5312"/>
                </p14:media>
              </p:ext>
            </p:extLst>
          </p:nvPr>
        </p:nvPicPr>
        <p:blipFill>
          <a:blip r:embed="rId8"/>
          <a:stretch>
            <a:fillRect/>
          </a:stretch>
        </p:blipFill>
        <p:spPr>
          <a:xfrm>
            <a:off x="-1789185" y="3492335"/>
            <a:ext cx="1311275" cy="1311275"/>
          </a:xfrm>
          <a:prstGeom prst="rect">
            <a:avLst/>
          </a:prstGeom>
        </p:spPr>
      </p:pic>
      <p:sp>
        <p:nvSpPr>
          <p:cNvPr id="6" name="TextBox 17">
            <a:extLst>
              <a:ext uri="{FF2B5EF4-FFF2-40B4-BE49-F238E27FC236}">
                <a16:creationId xmlns:a16="http://schemas.microsoft.com/office/drawing/2014/main" id="{9725FA1E-698B-B3F7-17E4-B95E0FAF9174}"/>
              </a:ext>
            </a:extLst>
          </p:cNvPr>
          <p:cNvSpPr txBox="1"/>
          <p:nvPr/>
        </p:nvSpPr>
        <p:spPr>
          <a:xfrm>
            <a:off x="1652538" y="550706"/>
            <a:ext cx="558646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repeat.</a:t>
            </a:r>
          </a:p>
        </p:txBody>
      </p:sp>
      <p:grpSp>
        <p:nvGrpSpPr>
          <p:cNvPr id="11" name="Group 10">
            <a:extLst>
              <a:ext uri="{FF2B5EF4-FFF2-40B4-BE49-F238E27FC236}">
                <a16:creationId xmlns:a16="http://schemas.microsoft.com/office/drawing/2014/main" id="{6333764D-0FE4-ECAB-9D2C-53C7FB619361}"/>
              </a:ext>
            </a:extLst>
          </p:cNvPr>
          <p:cNvGrpSpPr/>
          <p:nvPr/>
        </p:nvGrpSpPr>
        <p:grpSpPr>
          <a:xfrm>
            <a:off x="9760872" y="399351"/>
            <a:ext cx="8130606" cy="2466870"/>
            <a:chOff x="2492270" y="2491121"/>
            <a:chExt cx="15641913" cy="1625492"/>
          </a:xfrm>
          <a:solidFill>
            <a:srgbClr val="C00000"/>
          </a:solidFill>
          <a:effectLst>
            <a:glow rad="228600">
              <a:schemeClr val="accent3">
                <a:satMod val="175000"/>
                <a:alpha val="40000"/>
              </a:schemeClr>
            </a:glow>
          </a:effectLst>
        </p:grpSpPr>
        <p:sp>
          <p:nvSpPr>
            <p:cNvPr id="16" name="Speech Bubble: Oval 15">
              <a:extLst>
                <a:ext uri="{FF2B5EF4-FFF2-40B4-BE49-F238E27FC236}">
                  <a16:creationId xmlns:a16="http://schemas.microsoft.com/office/drawing/2014/main" id="{AC54BC39-DFA0-6D15-A179-01177ABCE67B}"/>
                </a:ext>
              </a:extLst>
            </p:cNvPr>
            <p:cNvSpPr/>
            <p:nvPr/>
          </p:nvSpPr>
          <p:spPr>
            <a:xfrm>
              <a:off x="2492270" y="2491121"/>
              <a:ext cx="15641913" cy="1625492"/>
            </a:xfrm>
            <a:prstGeom prst="wedgeEllipseCallout">
              <a:avLst>
                <a:gd name="adj1" fmla="val -9569"/>
                <a:gd name="adj2" fmla="val 81160"/>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36">
              <a:extLst>
                <a:ext uri="{FF2B5EF4-FFF2-40B4-BE49-F238E27FC236}">
                  <a16:creationId xmlns:a16="http://schemas.microsoft.com/office/drawing/2014/main" id="{8D31D8AE-27ED-B7A2-45B5-84C2C6796DA4}"/>
                </a:ext>
              </a:extLst>
            </p:cNvPr>
            <p:cNvSpPr txBox="1"/>
            <p:nvPr/>
          </p:nvSpPr>
          <p:spPr>
            <a:xfrm>
              <a:off x="3269565" y="3076585"/>
              <a:ext cx="14331203" cy="570383"/>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I have a </a:t>
              </a:r>
              <a:r>
                <a:rPr lang="en-US" sz="6000" b="1" u="sng" dirty="0">
                  <a:solidFill>
                    <a:srgbClr val="FFFF00"/>
                  </a:solidFill>
                  <a:latin typeface="Dreaming Outloud Pro" panose="03050502040302030504" pitchFamily="66" charset="0"/>
                  <a:cs typeface="Dreaming Outloud Pro" panose="03050502040302030504" pitchFamily="66" charset="0"/>
                </a:rPr>
                <a:t>stomach ache</a:t>
              </a:r>
              <a:r>
                <a:rPr lang="en-US" sz="6000" dirty="0">
                  <a:solidFill>
                    <a:schemeClr val="bg1"/>
                  </a:solidFill>
                  <a:latin typeface="Dreaming Outloud Pro" panose="03050502040302030504" pitchFamily="66" charset="0"/>
                  <a:cs typeface="Dreaming Outloud Pro" panose="03050502040302030504" pitchFamily="66" charset="0"/>
                </a:rPr>
                <a:t>.</a:t>
              </a:r>
            </a:p>
          </p:txBody>
        </p:sp>
      </p:grpSp>
      <p:pic>
        <p:nvPicPr>
          <p:cNvPr id="19" name="Track 42">
            <a:hlinkClick r:id="" action="ppaction://media"/>
            <a:extLst>
              <a:ext uri="{FF2B5EF4-FFF2-40B4-BE49-F238E27FC236}">
                <a16:creationId xmlns:a16="http://schemas.microsoft.com/office/drawing/2014/main" id="{7601EDB4-89D3-C32B-DA6C-1981FB7BC7AE}"/>
              </a:ext>
            </a:extLst>
          </p:cNvPr>
          <p:cNvPicPr>
            <a:picLocks noChangeAspect="1"/>
          </p:cNvPicPr>
          <p:nvPr>
            <a:audioFile r:link="rId1"/>
            <p:extLst>
              <p:ext uri="{DAA4B4D4-6D71-4841-9C94-3DE7FCFB9230}">
                <p14:media xmlns:p14="http://schemas.microsoft.com/office/powerpoint/2010/main" r:embed="rId2">
                  <p14:trim st="58951" end="2240.5312"/>
                </p14:media>
              </p:ext>
            </p:extLst>
          </p:nvPr>
        </p:nvPicPr>
        <p:blipFill>
          <a:blip r:embed="rId8"/>
          <a:stretch>
            <a:fillRect/>
          </a:stretch>
        </p:blipFill>
        <p:spPr>
          <a:xfrm>
            <a:off x="18679011" y="4585629"/>
            <a:ext cx="1311275" cy="1311275"/>
          </a:xfrm>
          <a:prstGeom prst="rect">
            <a:avLst/>
          </a:prstGeom>
        </p:spPr>
      </p:pic>
      <p:pic>
        <p:nvPicPr>
          <p:cNvPr id="22" name="Picture 21">
            <a:extLst>
              <a:ext uri="{FF2B5EF4-FFF2-40B4-BE49-F238E27FC236}">
                <a16:creationId xmlns:a16="http://schemas.microsoft.com/office/drawing/2014/main" id="{C24E949B-8748-4791-87FF-782E25DC86A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44" b="93058" l="9794" r="89948">
                        <a14:foregroundMark x1="35052" y1="29831" x2="52062" y2="29831"/>
                        <a14:foregroundMark x1="53866" y1="24953" x2="68299" y2="26642"/>
                        <a14:foregroundMark x1="54897" y1="25328" x2="64175" y2="28143"/>
                        <a14:foregroundMark x1="53093" y1="26829" x2="65206" y2="29456"/>
                        <a14:foregroundMark x1="37629" y1="85553" x2="28351" y2="93058"/>
                        <a14:foregroundMark x1="28351" y1="93058" x2="28351" y2="93058"/>
                        <a14:foregroundMark x1="52577" y1="90056" x2="64691" y2="92683"/>
                      </a14:backgroundRemoval>
                    </a14:imgEffect>
                  </a14:imgLayer>
                </a14:imgProps>
              </a:ext>
            </a:extLst>
          </a:blip>
          <a:stretch>
            <a:fillRect/>
          </a:stretch>
        </p:blipFill>
        <p:spPr>
          <a:xfrm>
            <a:off x="5439165" y="4231775"/>
            <a:ext cx="4546060" cy="6244975"/>
          </a:xfrm>
          <a:prstGeom prst="rect">
            <a:avLst/>
          </a:prstGeom>
        </p:spPr>
      </p:pic>
      <p:grpSp>
        <p:nvGrpSpPr>
          <p:cNvPr id="8" name="Group 7">
            <a:extLst>
              <a:ext uri="{FF2B5EF4-FFF2-40B4-BE49-F238E27FC236}">
                <a16:creationId xmlns:a16="http://schemas.microsoft.com/office/drawing/2014/main" id="{57C01140-F237-7085-C280-3D4982C891C0}"/>
              </a:ext>
            </a:extLst>
          </p:cNvPr>
          <p:cNvGrpSpPr/>
          <p:nvPr/>
        </p:nvGrpSpPr>
        <p:grpSpPr>
          <a:xfrm>
            <a:off x="979439" y="1914339"/>
            <a:ext cx="8635205" cy="1694315"/>
            <a:chOff x="2528731" y="2652698"/>
            <a:chExt cx="9336263" cy="1221125"/>
          </a:xfrm>
          <a:solidFill>
            <a:srgbClr val="0070C0"/>
          </a:solidFill>
          <a:effectLst>
            <a:glow rad="228600">
              <a:schemeClr val="accent3">
                <a:satMod val="175000"/>
                <a:alpha val="40000"/>
              </a:schemeClr>
            </a:glow>
          </a:effectLst>
        </p:grpSpPr>
        <p:sp>
          <p:nvSpPr>
            <p:cNvPr id="9" name="Speech Bubble: Oval 8">
              <a:extLst>
                <a:ext uri="{FF2B5EF4-FFF2-40B4-BE49-F238E27FC236}">
                  <a16:creationId xmlns:a16="http://schemas.microsoft.com/office/drawing/2014/main" id="{78933093-3F97-ABD6-AF84-8361AF52B2B9}"/>
                </a:ext>
              </a:extLst>
            </p:cNvPr>
            <p:cNvSpPr/>
            <p:nvPr/>
          </p:nvSpPr>
          <p:spPr>
            <a:xfrm>
              <a:off x="2568595" y="2652698"/>
              <a:ext cx="9296399" cy="1221125"/>
            </a:xfrm>
            <a:prstGeom prst="wedgeEllipseCallout">
              <a:avLst>
                <a:gd name="adj1" fmla="val 15887"/>
                <a:gd name="adj2" fmla="val 112098"/>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36">
              <a:extLst>
                <a:ext uri="{FF2B5EF4-FFF2-40B4-BE49-F238E27FC236}">
                  <a16:creationId xmlns:a16="http://schemas.microsoft.com/office/drawing/2014/main" id="{F808993A-7BF7-4061-BBFB-FEBF270617E5}"/>
                </a:ext>
              </a:extLst>
            </p:cNvPr>
            <p:cNvSpPr txBox="1"/>
            <p:nvPr/>
          </p:nvSpPr>
          <p:spPr>
            <a:xfrm>
              <a:off x="2528731" y="2997338"/>
              <a:ext cx="9296399" cy="623870"/>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What’s the matter?</a:t>
              </a:r>
            </a:p>
          </p:txBody>
        </p:sp>
      </p:grpSp>
      <p:pic>
        <p:nvPicPr>
          <p:cNvPr id="15" name="Picture 14">
            <a:extLst>
              <a:ext uri="{FF2B5EF4-FFF2-40B4-BE49-F238E27FC236}">
                <a16:creationId xmlns:a16="http://schemas.microsoft.com/office/drawing/2014/main" id="{2C4D9729-36D5-4DE1-AC9F-716C3FD3FC8B}"/>
              </a:ext>
            </a:extLst>
          </p:cNvPr>
          <p:cNvPicPr>
            <a:picLocks noChangeAspect="1"/>
          </p:cNvPicPr>
          <p:nvPr/>
        </p:nvPicPr>
        <p:blipFill>
          <a:blip r:embed="rId11"/>
          <a:stretch>
            <a:fillRect/>
          </a:stretch>
        </p:blipFill>
        <p:spPr>
          <a:xfrm>
            <a:off x="10351655" y="4152900"/>
            <a:ext cx="6101161" cy="40691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03458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1" presetClass="mediacall" presetSubtype="0" fill="hold" nodeType="withEffect">
                                  <p:stCondLst>
                                    <p:cond delay="0"/>
                                  </p:stCondLst>
                                  <p:childTnLst>
                                    <p:cmd type="call" cmd="playFrom(0.0)">
                                      <p:cBhvr>
                                        <p:cTn id="12" dur="3359" fill="hold"/>
                                        <p:tgtEl>
                                          <p:spTgt spid="2"/>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 calcmode="lin" valueType="num">
                                      <p:cBhvr>
                                        <p:cTn id="19" dur="1000" fill="hold"/>
                                        <p:tgtEl>
                                          <p:spTgt spid="11"/>
                                        </p:tgtEl>
                                        <p:attrNameLst>
                                          <p:attrName>style.rotation</p:attrName>
                                        </p:attrNameLst>
                                      </p:cBhvr>
                                      <p:tavLst>
                                        <p:tav tm="0">
                                          <p:val>
                                            <p:fltVal val="90"/>
                                          </p:val>
                                        </p:tav>
                                        <p:tav tm="100000">
                                          <p:val>
                                            <p:fltVal val="0"/>
                                          </p:val>
                                        </p:tav>
                                      </p:tavLst>
                                    </p:anim>
                                    <p:animEffect transition="in" filter="fade">
                                      <p:cBhvr>
                                        <p:cTn id="20" dur="1000"/>
                                        <p:tgtEl>
                                          <p:spTgt spid="11"/>
                                        </p:tgtEl>
                                      </p:cBhvr>
                                    </p:animEffect>
                                  </p:childTnLst>
                                </p:cTn>
                              </p:par>
                              <p:par>
                                <p:cTn id="21" presetID="1" presetClass="mediacall" presetSubtype="0" fill="hold" nodeType="withEffect">
                                  <p:stCondLst>
                                    <p:cond delay="0"/>
                                  </p:stCondLst>
                                  <p:childTnLst>
                                    <p:cmd type="call" cmd="playFrom(0.0)">
                                      <p:cBhvr>
                                        <p:cTn id="22" dur="398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audio>
              <p:cMediaNode vol="80000">
                <p:cTn id="24" fill="hold" display="0">
                  <p:stCondLst>
                    <p:cond delay="indefinite"/>
                  </p:stCondLst>
                  <p:endCondLst>
                    <p:cond evt="onStopAudio" delay="0">
                      <p:tgtEl>
                        <p:sldTgt/>
                      </p:tgtEl>
                    </p:cond>
                  </p:endCondLst>
                </p:cTn>
                <p:tgtEl>
                  <p:spTgt spid="1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a:extLst>
              <a:ext uri="{FF2B5EF4-FFF2-40B4-BE49-F238E27FC236}">
                <a16:creationId xmlns:a16="http://schemas.microsoft.com/office/drawing/2014/main" id="{387E3397-65B4-FB01-DF6F-4E7CB43D8702}"/>
              </a:ext>
            </a:extLst>
          </p:cNvPr>
          <p:cNvSpPr txBox="1"/>
          <p:nvPr/>
        </p:nvSpPr>
        <p:spPr>
          <a:xfrm>
            <a:off x="1652538" y="550706"/>
            <a:ext cx="520546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Ask and answer.</a:t>
            </a:r>
          </a:p>
        </p:txBody>
      </p:sp>
      <p:sp>
        <p:nvSpPr>
          <p:cNvPr id="21" name="Freeform 21">
            <a:extLst>
              <a:ext uri="{FF2B5EF4-FFF2-40B4-BE49-F238E27FC236}">
                <a16:creationId xmlns:a16="http://schemas.microsoft.com/office/drawing/2014/main" id="{B25245C1-52AB-B29C-9B43-29E30C9684C7}"/>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a:extLst>
              <a:ext uri="{FF2B5EF4-FFF2-40B4-BE49-F238E27FC236}">
                <a16:creationId xmlns:a16="http://schemas.microsoft.com/office/drawing/2014/main" id="{5231ECE8-76A8-C6DD-427A-F5C5D1D613F6}"/>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2" name="Picture 1" descr="Cartoon of a child and child&#10;&#10;Description automatically generated">
            <a:extLst>
              <a:ext uri="{FF2B5EF4-FFF2-40B4-BE49-F238E27FC236}">
                <a16:creationId xmlns:a16="http://schemas.microsoft.com/office/drawing/2014/main" id="{E298A728-27BD-DDBF-CB75-FC4C603AF67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0831" y="5676296"/>
            <a:ext cx="6938003" cy="4610704"/>
          </a:xfrm>
          <a:prstGeom prst="rect">
            <a:avLst/>
          </a:prstGeom>
          <a:effectLst>
            <a:glow rad="317500">
              <a:schemeClr val="accent3">
                <a:satMod val="175000"/>
                <a:alpha val="40000"/>
              </a:schemeClr>
            </a:glow>
          </a:effectLst>
        </p:spPr>
      </p:pic>
      <p:pic>
        <p:nvPicPr>
          <p:cNvPr id="3" name="happy-cooking-show-111370">
            <a:hlinkClick r:id="" action="ppaction://media"/>
            <a:extLst>
              <a:ext uri="{FF2B5EF4-FFF2-40B4-BE49-F238E27FC236}">
                <a16:creationId xmlns:a16="http://schemas.microsoft.com/office/drawing/2014/main" id="{3916E9EA-2720-443C-CC79-8AAB2C02199F}"/>
              </a:ext>
            </a:extLst>
          </p:cNvPr>
          <p:cNvPicPr>
            <a:picLocks noChangeAspect="1"/>
          </p:cNvPicPr>
          <p:nvPr>
            <a:audioFile r:link="rId2"/>
            <p:extLst>
              <p:ext uri="{DAA4B4D4-6D71-4841-9C94-3DE7FCFB9230}">
                <p14:media xmlns:p14="http://schemas.microsoft.com/office/powerpoint/2010/main" r:embed="rId1"/>
              </p:ext>
            </p:extLst>
          </p:nvPr>
        </p:nvPicPr>
        <p:blipFill>
          <a:blip r:embed="rId13">
            <a:duotone>
              <a:prstClr val="black"/>
              <a:schemeClr val="accent3">
                <a:tint val="45000"/>
                <a:satMod val="400000"/>
              </a:schemeClr>
            </a:duotone>
          </a:blip>
          <a:stretch>
            <a:fillRect/>
          </a:stretch>
        </p:blipFill>
        <p:spPr>
          <a:xfrm>
            <a:off x="2362200" y="3125842"/>
            <a:ext cx="1987579" cy="1987579"/>
          </a:xfrm>
          <a:prstGeom prst="rect">
            <a:avLst/>
          </a:prstGeom>
          <a:effectLst>
            <a:glow rad="228600">
              <a:schemeClr val="bg1">
                <a:alpha val="40000"/>
              </a:schemeClr>
            </a:glow>
          </a:effectLst>
        </p:spPr>
      </p:pic>
      <p:pic>
        <p:nvPicPr>
          <p:cNvPr id="4" name="Picture 3">
            <a:extLst>
              <a:ext uri="{FF2B5EF4-FFF2-40B4-BE49-F238E27FC236}">
                <a16:creationId xmlns:a16="http://schemas.microsoft.com/office/drawing/2014/main" id="{1390C450-3C51-4A9F-A46E-5E3E6FA693ED}"/>
              </a:ext>
            </a:extLst>
          </p:cNvPr>
          <p:cNvPicPr>
            <a:picLocks noChangeAspect="1"/>
          </p:cNvPicPr>
          <p:nvPr/>
        </p:nvPicPr>
        <p:blipFill>
          <a:blip r:embed="rId14"/>
          <a:stretch>
            <a:fillRect/>
          </a:stretch>
        </p:blipFill>
        <p:spPr>
          <a:xfrm>
            <a:off x="7543800" y="194784"/>
            <a:ext cx="4991356" cy="4092912"/>
          </a:xfrm>
          <a:prstGeom prst="rect">
            <a:avLst/>
          </a:prstGeom>
        </p:spPr>
      </p:pic>
      <p:pic>
        <p:nvPicPr>
          <p:cNvPr id="5" name="Picture 4">
            <a:extLst>
              <a:ext uri="{FF2B5EF4-FFF2-40B4-BE49-F238E27FC236}">
                <a16:creationId xmlns:a16="http://schemas.microsoft.com/office/drawing/2014/main" id="{1B72EE38-E41D-4496-8605-C3DA640F7BCE}"/>
              </a:ext>
            </a:extLst>
          </p:cNvPr>
          <p:cNvPicPr>
            <a:picLocks noChangeAspect="1"/>
          </p:cNvPicPr>
          <p:nvPr/>
        </p:nvPicPr>
        <p:blipFill>
          <a:blip r:embed="rId15"/>
          <a:stretch>
            <a:fillRect/>
          </a:stretch>
        </p:blipFill>
        <p:spPr>
          <a:xfrm>
            <a:off x="13285882" y="182140"/>
            <a:ext cx="4991355" cy="4096733"/>
          </a:xfrm>
          <a:prstGeom prst="rect">
            <a:avLst/>
          </a:prstGeom>
        </p:spPr>
      </p:pic>
      <p:pic>
        <p:nvPicPr>
          <p:cNvPr id="6" name="Picture 5">
            <a:extLst>
              <a:ext uri="{FF2B5EF4-FFF2-40B4-BE49-F238E27FC236}">
                <a16:creationId xmlns:a16="http://schemas.microsoft.com/office/drawing/2014/main" id="{00C2A57D-46F8-4D38-A073-489FFD7295A0}"/>
              </a:ext>
            </a:extLst>
          </p:cNvPr>
          <p:cNvPicPr>
            <a:picLocks noChangeAspect="1"/>
          </p:cNvPicPr>
          <p:nvPr/>
        </p:nvPicPr>
        <p:blipFill>
          <a:blip r:embed="rId16"/>
          <a:stretch>
            <a:fillRect/>
          </a:stretch>
        </p:blipFill>
        <p:spPr>
          <a:xfrm>
            <a:off x="7626739" y="4557672"/>
            <a:ext cx="4825477" cy="4141703"/>
          </a:xfrm>
          <a:prstGeom prst="rect">
            <a:avLst/>
          </a:prstGeom>
        </p:spPr>
      </p:pic>
      <p:pic>
        <p:nvPicPr>
          <p:cNvPr id="8" name="Picture 7">
            <a:extLst>
              <a:ext uri="{FF2B5EF4-FFF2-40B4-BE49-F238E27FC236}">
                <a16:creationId xmlns:a16="http://schemas.microsoft.com/office/drawing/2014/main" id="{6454B6E4-B6B6-4561-8252-35D20CD933D3}"/>
              </a:ext>
            </a:extLst>
          </p:cNvPr>
          <p:cNvPicPr>
            <a:picLocks noChangeAspect="1"/>
          </p:cNvPicPr>
          <p:nvPr/>
        </p:nvPicPr>
        <p:blipFill>
          <a:blip r:embed="rId17"/>
          <a:stretch>
            <a:fillRect/>
          </a:stretch>
        </p:blipFill>
        <p:spPr>
          <a:xfrm>
            <a:off x="13289790" y="4557672"/>
            <a:ext cx="4998209" cy="4227698"/>
          </a:xfrm>
          <a:prstGeom prst="rect">
            <a:avLst/>
          </a:prstGeom>
        </p:spPr>
      </p:pic>
    </p:spTree>
    <p:extLst>
      <p:ext uri="{BB962C8B-B14F-4D97-AF65-F5344CB8AC3E}">
        <p14:creationId xmlns:p14="http://schemas.microsoft.com/office/powerpoint/2010/main" val="2130727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2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D0BF07-EBC6-6D68-9FAC-1B04014BEE60}"/>
              </a:ext>
            </a:extLst>
          </p:cNvPr>
          <p:cNvPicPr>
            <a:picLocks noChangeAspect="1"/>
          </p:cNvPicPr>
          <p:nvPr/>
        </p:nvPicPr>
        <p:blipFill>
          <a:blip r:embed="rId3"/>
          <a:stretch>
            <a:fillRect/>
          </a:stretch>
        </p:blipFill>
        <p:spPr>
          <a:xfrm>
            <a:off x="-76200" y="0"/>
            <a:ext cx="18364200" cy="10274299"/>
          </a:xfrm>
          <a:prstGeom prst="rect">
            <a:avLst/>
          </a:prstGeom>
        </p:spPr>
      </p:pic>
      <p:sp>
        <p:nvSpPr>
          <p:cNvPr id="4" name="Freeform 4"/>
          <p:cNvSpPr/>
          <p:nvPr/>
        </p:nvSpPr>
        <p:spPr>
          <a:xfrm>
            <a:off x="1371600" y="9334500"/>
            <a:ext cx="6120353" cy="767826"/>
          </a:xfrm>
          <a:custGeom>
            <a:avLst/>
            <a:gdLst/>
            <a:ahLst/>
            <a:cxnLst/>
            <a:rect l="l" t="t" r="r" b="b"/>
            <a:pathLst>
              <a:path w="6120353" h="767826">
                <a:moveTo>
                  <a:pt x="0" y="0"/>
                </a:moveTo>
                <a:lnTo>
                  <a:pt x="6120352" y="0"/>
                </a:lnTo>
                <a:lnTo>
                  <a:pt x="6120352" y="767826"/>
                </a:lnTo>
                <a:lnTo>
                  <a:pt x="0" y="7678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8">
            <a:extLst>
              <a:ext uri="{FF2B5EF4-FFF2-40B4-BE49-F238E27FC236}">
                <a16:creationId xmlns:a16="http://schemas.microsoft.com/office/drawing/2014/main" id="{EB238D0E-A9D2-6B60-71EE-344BB9202AF5}"/>
              </a:ext>
            </a:extLst>
          </p:cNvPr>
          <p:cNvSpPr/>
          <p:nvPr/>
        </p:nvSpPr>
        <p:spPr>
          <a:xfrm>
            <a:off x="16154400" y="-419100"/>
            <a:ext cx="3385477" cy="3135088"/>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 name="Freeform 2"/>
          <p:cNvSpPr/>
          <p:nvPr/>
        </p:nvSpPr>
        <p:spPr>
          <a:xfrm>
            <a:off x="-1524000" y="7734300"/>
            <a:ext cx="4114800" cy="3572842"/>
          </a:xfrm>
          <a:custGeom>
            <a:avLst/>
            <a:gdLst/>
            <a:ahLst/>
            <a:cxnLst/>
            <a:rect l="l" t="t" r="r" b="b"/>
            <a:pathLst>
              <a:path w="740825" h="704739">
                <a:moveTo>
                  <a:pt x="0" y="0"/>
                </a:moveTo>
                <a:lnTo>
                  <a:pt x="740825" y="0"/>
                </a:lnTo>
                <a:lnTo>
                  <a:pt x="740825" y="704739"/>
                </a:lnTo>
                <a:lnTo>
                  <a:pt x="0" y="7047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7" name="Picture 2">
            <a:extLst>
              <a:ext uri="{FF2B5EF4-FFF2-40B4-BE49-F238E27FC236}">
                <a16:creationId xmlns:a16="http://schemas.microsoft.com/office/drawing/2014/main" id="{34449A40-DBD7-A910-7B2E-9912BF68AACD}"/>
              </a:ext>
            </a:extLst>
          </p:cNvPr>
          <p:cNvPicPr>
            <a:picLocks noChangeAspect="1"/>
          </p:cNvPicPr>
          <p:nvPr/>
        </p:nvPicPr>
        <p:blipFill>
          <a:blip r:embed="rId10"/>
          <a:srcRect/>
          <a:stretch>
            <a:fillRect/>
          </a:stretch>
        </p:blipFill>
        <p:spPr>
          <a:xfrm>
            <a:off x="12070416" y="2703791"/>
            <a:ext cx="7469461" cy="7583209"/>
          </a:xfrm>
          <a:prstGeom prst="rect">
            <a:avLst/>
          </a:prstGeom>
        </p:spPr>
      </p:pic>
      <p:sp>
        <p:nvSpPr>
          <p:cNvPr id="8" name="Freeform 3">
            <a:extLst>
              <a:ext uri="{FF2B5EF4-FFF2-40B4-BE49-F238E27FC236}">
                <a16:creationId xmlns:a16="http://schemas.microsoft.com/office/drawing/2014/main" id="{2143B1F9-04D4-BA62-EB76-ACF91B2CF509}"/>
              </a:ext>
            </a:extLst>
          </p:cNvPr>
          <p:cNvSpPr/>
          <p:nvPr/>
        </p:nvSpPr>
        <p:spPr>
          <a:xfrm>
            <a:off x="1759884" y="1101520"/>
            <a:ext cx="9829800" cy="7583209"/>
          </a:xfrm>
          <a:custGeom>
            <a:avLst/>
            <a:gdLst/>
            <a:ahLst/>
            <a:cxnLst/>
            <a:rect l="l" t="t" r="r" b="b"/>
            <a:pathLst>
              <a:path w="3261425" h="3659383">
                <a:moveTo>
                  <a:pt x="0" y="0"/>
                </a:moveTo>
                <a:lnTo>
                  <a:pt x="3261426" y="0"/>
                </a:lnTo>
                <a:lnTo>
                  <a:pt x="3261426" y="3659383"/>
                </a:lnTo>
                <a:lnTo>
                  <a:pt x="0" y="3659383"/>
                </a:lnTo>
                <a:lnTo>
                  <a:pt x="0" y="0"/>
                </a:lnTo>
                <a:close/>
              </a:path>
            </a:pathLst>
          </a:custGeom>
          <a:blipFill>
            <a:blip r:embed="rId11"/>
            <a:stretch>
              <a:fillRect/>
            </a:stretch>
          </a:blipFill>
        </p:spPr>
      </p:sp>
    </p:spTree>
    <p:extLst>
      <p:ext uri="{BB962C8B-B14F-4D97-AF65-F5344CB8AC3E}">
        <p14:creationId xmlns:p14="http://schemas.microsoft.com/office/powerpoint/2010/main" val="2630522255"/>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applause.wav"/>
          </p:stSnd>
        </p:sndAc>
      </p:transition>
    </mc:Choice>
    <mc:Fallback xmlns="">
      <p:transition spd="slow">
        <p:random/>
        <p:sndAc>
          <p:stSnd>
            <p:snd r:embed="rId12" name="applause.wav"/>
          </p:stSnd>
        </p:sndAc>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9F8C5-DB07-27F1-3FF8-6A8230A174A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1022670-6A16-F87A-B259-3B06A31B048E}"/>
              </a:ext>
            </a:extLst>
          </p:cNvPr>
          <p:cNvPicPr>
            <a:picLocks noChangeAspect="1"/>
          </p:cNvPicPr>
          <p:nvPr/>
        </p:nvPicPr>
        <p:blipFill>
          <a:blip r:embed="rId3"/>
          <a:stretch>
            <a:fillRect/>
          </a:stretch>
        </p:blipFill>
        <p:spPr>
          <a:xfrm>
            <a:off x="-9832" y="-1"/>
            <a:ext cx="18297832" cy="10301499"/>
          </a:xfrm>
          <a:prstGeom prst="rect">
            <a:avLst/>
          </a:prstGeom>
        </p:spPr>
      </p:pic>
      <p:sp>
        <p:nvSpPr>
          <p:cNvPr id="2" name="Freeform 2">
            <a:extLst>
              <a:ext uri="{FF2B5EF4-FFF2-40B4-BE49-F238E27FC236}">
                <a16:creationId xmlns:a16="http://schemas.microsoft.com/office/drawing/2014/main" id="{FA3307A7-C97B-B93E-E34D-189C223E3B26}"/>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a:extLst>
              <a:ext uri="{FF2B5EF4-FFF2-40B4-BE49-F238E27FC236}">
                <a16:creationId xmlns:a16="http://schemas.microsoft.com/office/drawing/2014/main" id="{CA2A60C4-D76E-03EE-017D-69867D7B69D7}"/>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a:extLst>
              <a:ext uri="{FF2B5EF4-FFF2-40B4-BE49-F238E27FC236}">
                <a16:creationId xmlns:a16="http://schemas.microsoft.com/office/drawing/2014/main" id="{6E472C75-85A2-32DB-BCDA-EED747C9AB99}"/>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a:extLst>
              <a:ext uri="{FF2B5EF4-FFF2-40B4-BE49-F238E27FC236}">
                <a16:creationId xmlns:a16="http://schemas.microsoft.com/office/drawing/2014/main" id="{030B9DE3-ADD3-0762-6A07-4BFB932FDAA7}"/>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12">
            <a:extLst>
              <a:ext uri="{FF2B5EF4-FFF2-40B4-BE49-F238E27FC236}">
                <a16:creationId xmlns:a16="http://schemas.microsoft.com/office/drawing/2014/main" id="{B828C048-BF4D-0FE2-2161-4E82D1F64A11}"/>
              </a:ext>
            </a:extLst>
          </p:cNvPr>
          <p:cNvSpPr txBox="1"/>
          <p:nvPr/>
        </p:nvSpPr>
        <p:spPr>
          <a:xfrm>
            <a:off x="1515951" y="1755063"/>
            <a:ext cx="14404461" cy="4414029"/>
          </a:xfrm>
          <a:prstGeom prst="rect">
            <a:avLst/>
          </a:prstGeom>
        </p:spPr>
        <p:txBody>
          <a:bodyPr wrap="square"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04</a:t>
            </a:r>
          </a:p>
          <a:p>
            <a:pPr algn="ctr"/>
            <a:r>
              <a:rPr lang="en-US" sz="8000" dirty="0">
                <a:solidFill>
                  <a:srgbClr val="00B050"/>
                </a:solidFill>
                <a:latin typeface="Congenial" panose="02000503040000020004" pitchFamily="2" charset="0"/>
              </a:rPr>
              <a:t>Activity 3</a:t>
            </a:r>
          </a:p>
          <a:p>
            <a:pPr algn="ctr"/>
            <a:r>
              <a:rPr lang="en-US" sz="9600" dirty="0">
                <a:solidFill>
                  <a:schemeClr val="accent6">
                    <a:lumMod val="50000"/>
                  </a:schemeClr>
                </a:solidFill>
                <a:latin typeface="Congenial Black" panose="02000503040000020004" pitchFamily="2" charset="0"/>
              </a:rPr>
              <a:t>Let’s talk.</a:t>
            </a:r>
          </a:p>
        </p:txBody>
      </p:sp>
      <p:grpSp>
        <p:nvGrpSpPr>
          <p:cNvPr id="34" name="Group 33">
            <a:extLst>
              <a:ext uri="{FF2B5EF4-FFF2-40B4-BE49-F238E27FC236}">
                <a16:creationId xmlns:a16="http://schemas.microsoft.com/office/drawing/2014/main" id="{32183E8F-667A-520B-CC4E-DAB150741ECB}"/>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a16="http://schemas.microsoft.com/office/drawing/2014/main" id="{0B367795-F5F3-E96C-727F-95946758558D}"/>
                </a:ext>
              </a:extLst>
            </p:cNvPr>
            <p:cNvGrpSpPr/>
            <p:nvPr/>
          </p:nvGrpSpPr>
          <p:grpSpPr>
            <a:xfrm>
              <a:off x="3032463" y="3517805"/>
              <a:ext cx="3972313" cy="3972313"/>
              <a:chOff x="0" y="0"/>
              <a:chExt cx="812800" cy="812800"/>
            </a:xfrm>
          </p:grpSpPr>
          <p:sp>
            <p:nvSpPr>
              <p:cNvPr id="58" name="Freeform 8">
                <a:extLst>
                  <a:ext uri="{FF2B5EF4-FFF2-40B4-BE49-F238E27FC236}">
                    <a16:creationId xmlns:a16="http://schemas.microsoft.com/office/drawing/2014/main" id="{37F34F42-5384-673F-3DB4-A663A1CC1F4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a16="http://schemas.microsoft.com/office/drawing/2014/main" id="{F58FA71C-A70C-1CCC-9E45-8D53C17F12A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7024A658-62E3-E891-C5F4-2B6266C09DBC}"/>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a16="http://schemas.microsoft.com/office/drawing/2014/main" id="{3D45C216-C9E2-A07F-6EFF-D24018932A10}"/>
                  </a:ext>
                </a:extLst>
              </p:cNvPr>
              <p:cNvGrpSpPr/>
              <p:nvPr/>
            </p:nvGrpSpPr>
            <p:grpSpPr>
              <a:xfrm>
                <a:off x="795563" y="3102991"/>
                <a:ext cx="3972313" cy="3972313"/>
                <a:chOff x="0" y="0"/>
                <a:chExt cx="812800" cy="812800"/>
              </a:xfrm>
            </p:grpSpPr>
            <p:sp>
              <p:nvSpPr>
                <p:cNvPr id="56" name="Freeform 5">
                  <a:extLst>
                    <a:ext uri="{FF2B5EF4-FFF2-40B4-BE49-F238E27FC236}">
                      <a16:creationId xmlns:a16="http://schemas.microsoft.com/office/drawing/2014/main" id="{F58C0EBC-6FB8-9889-12C4-DC19FA95B72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a16="http://schemas.microsoft.com/office/drawing/2014/main" id="{97196201-E4ED-7C62-1BD7-D3A5C52CF87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a16="http://schemas.microsoft.com/office/drawing/2014/main" id="{6180B030-E591-D514-4E7B-A5F0F903EE41}"/>
                  </a:ext>
                </a:extLst>
              </p:cNvPr>
              <p:cNvGrpSpPr/>
              <p:nvPr/>
            </p:nvGrpSpPr>
            <p:grpSpPr>
              <a:xfrm>
                <a:off x="5633779" y="3102991"/>
                <a:ext cx="3972313" cy="3972313"/>
                <a:chOff x="0" y="0"/>
                <a:chExt cx="812800" cy="812800"/>
              </a:xfrm>
            </p:grpSpPr>
            <p:sp>
              <p:nvSpPr>
                <p:cNvPr id="54" name="Freeform 11">
                  <a:extLst>
                    <a:ext uri="{FF2B5EF4-FFF2-40B4-BE49-F238E27FC236}">
                      <a16:creationId xmlns:a16="http://schemas.microsoft.com/office/drawing/2014/main" id="{CD14E503-F91A-867B-FBDE-E56B922C6A2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a16="http://schemas.microsoft.com/office/drawing/2014/main" id="{1A9B3446-15E8-58CF-DD96-49B25FFFB75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a16="http://schemas.microsoft.com/office/drawing/2014/main" id="{0D0DF69B-F17F-3397-B5D2-0F4E20F02AE7}"/>
                  </a:ext>
                </a:extLst>
              </p:cNvPr>
              <p:cNvGrpSpPr/>
              <p:nvPr/>
            </p:nvGrpSpPr>
            <p:grpSpPr>
              <a:xfrm>
                <a:off x="8162212" y="3517805"/>
                <a:ext cx="3972313" cy="3972313"/>
                <a:chOff x="0" y="0"/>
                <a:chExt cx="812800" cy="812800"/>
              </a:xfrm>
            </p:grpSpPr>
            <p:sp>
              <p:nvSpPr>
                <p:cNvPr id="52" name="Freeform 14">
                  <a:extLst>
                    <a:ext uri="{FF2B5EF4-FFF2-40B4-BE49-F238E27FC236}">
                      <a16:creationId xmlns:a16="http://schemas.microsoft.com/office/drawing/2014/main" id="{A4DB0BFD-6E01-C092-9A07-CCF397821E9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a16="http://schemas.microsoft.com/office/drawing/2014/main" id="{A6DFF8D3-F078-F3BB-22EB-C2ED4C6B381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a16="http://schemas.microsoft.com/office/drawing/2014/main" id="{928E00A2-A48E-E8CA-26DD-30F969FBD677}"/>
                  </a:ext>
                </a:extLst>
              </p:cNvPr>
              <p:cNvGrpSpPr/>
              <p:nvPr/>
            </p:nvGrpSpPr>
            <p:grpSpPr>
              <a:xfrm>
                <a:off x="10763528" y="3102991"/>
                <a:ext cx="3972313" cy="3972313"/>
                <a:chOff x="0" y="0"/>
                <a:chExt cx="812800" cy="812800"/>
              </a:xfrm>
            </p:grpSpPr>
            <p:sp>
              <p:nvSpPr>
                <p:cNvPr id="50" name="Freeform 17">
                  <a:extLst>
                    <a:ext uri="{FF2B5EF4-FFF2-40B4-BE49-F238E27FC236}">
                      <a16:creationId xmlns:a16="http://schemas.microsoft.com/office/drawing/2014/main" id="{9A53E55C-4D9E-3747-D9CC-67EABA7A76E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a16="http://schemas.microsoft.com/office/drawing/2014/main" id="{667939CD-3004-360A-2943-32218B0DD92D}"/>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a16="http://schemas.microsoft.com/office/drawing/2014/main" id="{263B4AC7-EB2D-FE3D-C8CE-9B49D3470F19}"/>
                  </a:ext>
                </a:extLst>
              </p:cNvPr>
              <p:cNvGrpSpPr/>
              <p:nvPr/>
            </p:nvGrpSpPr>
            <p:grpSpPr>
              <a:xfrm>
                <a:off x="13286987" y="3517805"/>
                <a:ext cx="3972313" cy="3972313"/>
                <a:chOff x="0" y="0"/>
                <a:chExt cx="812800" cy="812800"/>
              </a:xfrm>
            </p:grpSpPr>
            <p:sp>
              <p:nvSpPr>
                <p:cNvPr id="48" name="Freeform 20">
                  <a:extLst>
                    <a:ext uri="{FF2B5EF4-FFF2-40B4-BE49-F238E27FC236}">
                      <a16:creationId xmlns:a16="http://schemas.microsoft.com/office/drawing/2014/main" id="{A707D92C-827A-80B3-AF7D-723C1950A5A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a16="http://schemas.microsoft.com/office/drawing/2014/main" id="{166918CF-F0AC-6CDB-5F6F-803F99F044C7}"/>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a16="http://schemas.microsoft.com/office/drawing/2014/main" id="{12FC1D6F-7DDB-0037-452B-91029FD51ECB}"/>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5" name="Freeform 23">
                <a:extLst>
                  <a:ext uri="{FF2B5EF4-FFF2-40B4-BE49-F238E27FC236}">
                    <a16:creationId xmlns:a16="http://schemas.microsoft.com/office/drawing/2014/main" id="{C80B3F40-42B1-2CDD-EF6C-B88DE47FF186}"/>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8">
                  <a:extLst>
                    <a:ext uri="{96DAC541-7B7A-43D3-8B79-37D633B846F1}">
                      <asvg:svgBlip xmlns:asvg="http://schemas.microsoft.com/office/drawing/2016/SVG/main" r:embed="rId9"/>
                    </a:ext>
                  </a:extLst>
                </a:blip>
                <a:stretch>
                  <a:fillRect r="-37147"/>
                </a:stretch>
              </a:blipFill>
            </p:spPr>
          </p:sp>
          <p:sp>
            <p:nvSpPr>
              <p:cNvPr id="46" name="Freeform 24">
                <a:extLst>
                  <a:ext uri="{FF2B5EF4-FFF2-40B4-BE49-F238E27FC236}">
                    <a16:creationId xmlns:a16="http://schemas.microsoft.com/office/drawing/2014/main" id="{B32C46B6-CE4C-494A-7056-406B2577F4FD}"/>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7" name="Freeform 25">
                <a:extLst>
                  <a:ext uri="{FF2B5EF4-FFF2-40B4-BE49-F238E27FC236}">
                    <a16:creationId xmlns:a16="http://schemas.microsoft.com/office/drawing/2014/main" id="{B23E9DCD-3AE5-92B2-8B9C-AACC41CDA141}"/>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grpSp>
    </p:spTree>
    <p:extLst>
      <p:ext uri="{BB962C8B-B14F-4D97-AF65-F5344CB8AC3E}">
        <p14:creationId xmlns:p14="http://schemas.microsoft.com/office/powerpoint/2010/main" val="4280677713"/>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drumroll.wav"/>
          </p:stSnd>
        </p:sndAc>
      </p:transition>
    </mc:Choice>
    <mc:Fallback xmlns="">
      <p:transition spd="slow">
        <p:random/>
        <p:sndAc>
          <p:stSnd>
            <p:snd r:embed="rId12" name="drumroll.wav"/>
          </p:stSnd>
        </p:sndAc>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B61C8-F450-9C1D-3F10-141CF875FE42}"/>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5FDC9E53-CE52-8133-243E-3F4DD2BCB427}"/>
              </a:ext>
            </a:extLst>
          </p:cNvPr>
          <p:cNvPicPr>
            <a:picLocks noChangeAspect="1"/>
          </p:cNvPicPr>
          <p:nvPr/>
        </p:nvPicPr>
        <p:blipFill>
          <a:blip r:embed="rId3"/>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1A36100-3E3A-FDB9-7C61-B553CFCA027F}"/>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TextBox 17">
            <a:extLst>
              <a:ext uri="{FF2B5EF4-FFF2-40B4-BE49-F238E27FC236}">
                <a16:creationId xmlns:a16="http://schemas.microsoft.com/office/drawing/2014/main" id="{F5C5B3EC-56B0-4E8C-28A0-260F8142012A}"/>
              </a:ext>
            </a:extLst>
          </p:cNvPr>
          <p:cNvSpPr txBox="1"/>
          <p:nvPr/>
        </p:nvSpPr>
        <p:spPr>
          <a:xfrm>
            <a:off x="1649119" y="681717"/>
            <a:ext cx="4724400" cy="771651"/>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Look and say.</a:t>
            </a:r>
          </a:p>
        </p:txBody>
      </p:sp>
      <p:sp>
        <p:nvSpPr>
          <p:cNvPr id="21" name="Freeform 21">
            <a:extLst>
              <a:ext uri="{FF2B5EF4-FFF2-40B4-BE49-F238E27FC236}">
                <a16:creationId xmlns:a16="http://schemas.microsoft.com/office/drawing/2014/main" id="{3791B406-B365-2263-684F-422058C182E6}"/>
              </a:ext>
            </a:extLst>
          </p:cNvPr>
          <p:cNvSpPr/>
          <p:nvPr/>
        </p:nvSpPr>
        <p:spPr>
          <a:xfrm>
            <a:off x="15825982" y="422591"/>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 name="Freeform 3">
            <a:extLst>
              <a:ext uri="{FF2B5EF4-FFF2-40B4-BE49-F238E27FC236}">
                <a16:creationId xmlns:a16="http://schemas.microsoft.com/office/drawing/2014/main" id="{124E376D-D08B-F374-79F8-0D2346C0C81E}"/>
              </a:ext>
            </a:extLst>
          </p:cNvPr>
          <p:cNvSpPr/>
          <p:nvPr/>
        </p:nvSpPr>
        <p:spPr>
          <a:xfrm>
            <a:off x="15287452" y="255102"/>
            <a:ext cx="1077059" cy="1032758"/>
          </a:xfrm>
          <a:custGeom>
            <a:avLst/>
            <a:gdLst/>
            <a:ahLst/>
            <a:cxnLst/>
            <a:rect l="l" t="t" r="r" b="b"/>
            <a:pathLst>
              <a:path w="2399740" h="2233758">
                <a:moveTo>
                  <a:pt x="0" y="0"/>
                </a:moveTo>
                <a:lnTo>
                  <a:pt x="2399740" y="0"/>
                </a:lnTo>
                <a:lnTo>
                  <a:pt x="2399740" y="2233758"/>
                </a:lnTo>
                <a:lnTo>
                  <a:pt x="0" y="22337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 name="Freeform 7">
            <a:extLst>
              <a:ext uri="{FF2B5EF4-FFF2-40B4-BE49-F238E27FC236}">
                <a16:creationId xmlns:a16="http://schemas.microsoft.com/office/drawing/2014/main" id="{606E5314-7B9C-30A7-D829-568329CA64A0}"/>
              </a:ext>
            </a:extLst>
          </p:cNvPr>
          <p:cNvSpPr/>
          <p:nvPr/>
        </p:nvSpPr>
        <p:spPr>
          <a:xfrm>
            <a:off x="-1238940" y="7008254"/>
            <a:ext cx="4343839" cy="4114800"/>
          </a:xfrm>
          <a:custGeom>
            <a:avLst/>
            <a:gdLst/>
            <a:ahLst/>
            <a:cxnLst/>
            <a:rect l="l" t="t" r="r" b="b"/>
            <a:pathLst>
              <a:path w="4343839" h="4114800">
                <a:moveTo>
                  <a:pt x="0" y="0"/>
                </a:moveTo>
                <a:lnTo>
                  <a:pt x="4343839" y="0"/>
                </a:lnTo>
                <a:lnTo>
                  <a:pt x="4343839"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1" name="Picture 10" descr="giphy">
            <a:extLst>
              <a:ext uri="{FF2B5EF4-FFF2-40B4-BE49-F238E27FC236}">
                <a16:creationId xmlns:a16="http://schemas.microsoft.com/office/drawing/2014/main" id="{0FC8ABA0-44D1-1131-D577-1358E26E0B00}"/>
              </a:ext>
            </a:extLst>
          </p:cNvPr>
          <p:cNvPicPr>
            <a:picLocks noChangeAspect="1"/>
          </p:cNvPicPr>
          <p:nvPr/>
        </p:nvPicPr>
        <p:blipFill>
          <a:blip r:embed="rId12"/>
          <a:stretch>
            <a:fillRect/>
          </a:stretch>
        </p:blipFill>
        <p:spPr>
          <a:xfrm rot="5400000">
            <a:off x="13140110" y="856577"/>
            <a:ext cx="1904939" cy="862566"/>
          </a:xfrm>
          <a:prstGeom prst="rect">
            <a:avLst/>
          </a:prstGeom>
        </p:spPr>
      </p:pic>
      <p:pic>
        <p:nvPicPr>
          <p:cNvPr id="7" name="Picture 6">
            <a:extLst>
              <a:ext uri="{FF2B5EF4-FFF2-40B4-BE49-F238E27FC236}">
                <a16:creationId xmlns:a16="http://schemas.microsoft.com/office/drawing/2014/main" id="{C2CFD991-1234-4970-B849-69D094E2F032}"/>
              </a:ext>
            </a:extLst>
          </p:cNvPr>
          <p:cNvPicPr>
            <a:picLocks noChangeAspect="1"/>
          </p:cNvPicPr>
          <p:nvPr/>
        </p:nvPicPr>
        <p:blipFill>
          <a:blip r:embed="rId13"/>
          <a:stretch>
            <a:fillRect/>
          </a:stretch>
        </p:blipFill>
        <p:spPr>
          <a:xfrm>
            <a:off x="2057400" y="2111500"/>
            <a:ext cx="15574250" cy="5502574"/>
          </a:xfrm>
          <a:prstGeom prst="rect">
            <a:avLst/>
          </a:prstGeom>
        </p:spPr>
      </p:pic>
      <p:sp>
        <p:nvSpPr>
          <p:cNvPr id="8" name="Rectangle 7">
            <a:extLst>
              <a:ext uri="{FF2B5EF4-FFF2-40B4-BE49-F238E27FC236}">
                <a16:creationId xmlns:a16="http://schemas.microsoft.com/office/drawing/2014/main" id="{D762BBDE-1427-4DCC-BECF-EB4E53EA88DC}"/>
              </a:ext>
            </a:extLst>
          </p:cNvPr>
          <p:cNvSpPr/>
          <p:nvPr/>
        </p:nvSpPr>
        <p:spPr>
          <a:xfrm>
            <a:off x="3886200" y="2756773"/>
            <a:ext cx="3581400" cy="73538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CB5FE3-04E5-4E94-BFCC-11D4EB6F5D1B}"/>
              </a:ext>
            </a:extLst>
          </p:cNvPr>
          <p:cNvSpPr/>
          <p:nvPr/>
        </p:nvSpPr>
        <p:spPr>
          <a:xfrm>
            <a:off x="6154056" y="3709793"/>
            <a:ext cx="1618343" cy="59247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F829341-F613-4BE8-B9F2-2A61983451BC}"/>
              </a:ext>
            </a:extLst>
          </p:cNvPr>
          <p:cNvSpPr/>
          <p:nvPr/>
        </p:nvSpPr>
        <p:spPr>
          <a:xfrm>
            <a:off x="2592614" y="6199398"/>
            <a:ext cx="4686300" cy="52101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53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3"/>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6DE7EEA-2B3E-FBB9-5643-B077ABF33653}"/>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TextBox 17">
            <a:extLst>
              <a:ext uri="{FF2B5EF4-FFF2-40B4-BE49-F238E27FC236}">
                <a16:creationId xmlns:a16="http://schemas.microsoft.com/office/drawing/2014/main" id="{E0E48FA1-14E7-78A7-FE1E-50A4EA1BBD2A}"/>
              </a:ext>
            </a:extLst>
          </p:cNvPr>
          <p:cNvSpPr txBox="1"/>
          <p:nvPr/>
        </p:nvSpPr>
        <p:spPr>
          <a:xfrm>
            <a:off x="1649119" y="681717"/>
            <a:ext cx="4724400" cy="771651"/>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Look and say.</a:t>
            </a:r>
          </a:p>
        </p:txBody>
      </p:sp>
      <p:sp>
        <p:nvSpPr>
          <p:cNvPr id="21" name="Freeform 21">
            <a:extLst>
              <a:ext uri="{FF2B5EF4-FFF2-40B4-BE49-F238E27FC236}">
                <a16:creationId xmlns:a16="http://schemas.microsoft.com/office/drawing/2014/main" id="{3A4AA54E-DE0F-0965-BC83-CC832BF7FC5D}"/>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a:extLst>
              <a:ext uri="{FF2B5EF4-FFF2-40B4-BE49-F238E27FC236}">
                <a16:creationId xmlns:a16="http://schemas.microsoft.com/office/drawing/2014/main" id="{12DE73E8-2095-5F86-2B56-FACE90268D2B}"/>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3" name="Group 2">
            <a:extLst>
              <a:ext uri="{FF2B5EF4-FFF2-40B4-BE49-F238E27FC236}">
                <a16:creationId xmlns:a16="http://schemas.microsoft.com/office/drawing/2014/main" id="{E5BAECD8-F2A2-8F8C-42C4-397E947EDC2B}"/>
              </a:ext>
            </a:extLst>
          </p:cNvPr>
          <p:cNvGrpSpPr/>
          <p:nvPr/>
        </p:nvGrpSpPr>
        <p:grpSpPr>
          <a:xfrm>
            <a:off x="376857" y="1509740"/>
            <a:ext cx="7039083" cy="2466870"/>
            <a:chOff x="2492270" y="2491121"/>
            <a:chExt cx="15641913" cy="1625492"/>
          </a:xfrm>
          <a:solidFill>
            <a:srgbClr val="C00000"/>
          </a:solidFill>
          <a:effectLst>
            <a:glow rad="228600">
              <a:schemeClr val="accent3">
                <a:satMod val="175000"/>
                <a:alpha val="40000"/>
              </a:schemeClr>
            </a:glow>
          </a:effectLst>
        </p:grpSpPr>
        <p:sp>
          <p:nvSpPr>
            <p:cNvPr id="4" name="Speech Bubble: Oval 3">
              <a:extLst>
                <a:ext uri="{FF2B5EF4-FFF2-40B4-BE49-F238E27FC236}">
                  <a16:creationId xmlns:a16="http://schemas.microsoft.com/office/drawing/2014/main" id="{2D70C607-1E32-31EC-6AE1-1113D27AA8ED}"/>
                </a:ext>
              </a:extLst>
            </p:cNvPr>
            <p:cNvSpPr/>
            <p:nvPr/>
          </p:nvSpPr>
          <p:spPr>
            <a:xfrm>
              <a:off x="2492270" y="2491121"/>
              <a:ext cx="15641913" cy="1625492"/>
            </a:xfrm>
            <a:prstGeom prst="wedgeEllipseCallout">
              <a:avLst>
                <a:gd name="adj1" fmla="val 22317"/>
                <a:gd name="adj2" fmla="val 133053"/>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36">
              <a:extLst>
                <a:ext uri="{FF2B5EF4-FFF2-40B4-BE49-F238E27FC236}">
                  <a16:creationId xmlns:a16="http://schemas.microsoft.com/office/drawing/2014/main" id="{857879B6-1BE9-EC99-ECED-1253D98EBD9C}"/>
                </a:ext>
              </a:extLst>
            </p:cNvPr>
            <p:cNvSpPr txBox="1"/>
            <p:nvPr/>
          </p:nvSpPr>
          <p:spPr>
            <a:xfrm>
              <a:off x="3802980" y="3018675"/>
              <a:ext cx="13020489" cy="570383"/>
            </a:xfrm>
            <a:prstGeom prst="rect">
              <a:avLst/>
            </a:prstGeom>
            <a:noFill/>
          </p:spPr>
          <p:txBody>
            <a:bodyPr wrap="square" lIns="0" tIns="0" rIns="0" bIns="0" rtlCol="0" anchor="t">
              <a:spAutoFit/>
            </a:bodyPr>
            <a:lstStyle/>
            <a:p>
              <a:pPr algn="ctr">
                <a:lnSpc>
                  <a:spcPts val="6551"/>
                </a:lnSpc>
              </a:pPr>
              <a:r>
                <a:rPr lang="en-US" sz="6000" b="1" u="sng" dirty="0">
                  <a:solidFill>
                    <a:srgbClr val="FFFF00"/>
                  </a:solidFill>
                  <a:latin typeface="Dreaming Outloud Pro" panose="03050502040302030504" pitchFamily="66" charset="0"/>
                  <a:cs typeface="Dreaming Outloud Pro" panose="03050502040302030504" pitchFamily="66" charset="0"/>
                </a:rPr>
                <a:t>________________</a:t>
              </a:r>
              <a:endParaRPr lang="en-US" sz="6000" dirty="0">
                <a:solidFill>
                  <a:schemeClr val="bg1"/>
                </a:solidFill>
                <a:latin typeface="Dreaming Outloud Pro" panose="03050502040302030504" pitchFamily="66" charset="0"/>
                <a:cs typeface="Dreaming Outloud Pro" panose="03050502040302030504" pitchFamily="66" charset="0"/>
              </a:endParaRPr>
            </a:p>
          </p:txBody>
        </p:sp>
      </p:grpSp>
      <p:grpSp>
        <p:nvGrpSpPr>
          <p:cNvPr id="6" name="Group 5">
            <a:extLst>
              <a:ext uri="{FF2B5EF4-FFF2-40B4-BE49-F238E27FC236}">
                <a16:creationId xmlns:a16="http://schemas.microsoft.com/office/drawing/2014/main" id="{AFAF6BB7-C823-2C17-6F5F-26D7655C9F7C}"/>
              </a:ext>
            </a:extLst>
          </p:cNvPr>
          <p:cNvGrpSpPr/>
          <p:nvPr/>
        </p:nvGrpSpPr>
        <p:grpSpPr>
          <a:xfrm>
            <a:off x="9392704" y="1849105"/>
            <a:ext cx="8671010" cy="1694315"/>
            <a:chOff x="2568595" y="2652698"/>
            <a:chExt cx="9374975" cy="1221125"/>
          </a:xfrm>
          <a:solidFill>
            <a:srgbClr val="0070C0"/>
          </a:solidFill>
          <a:effectLst>
            <a:glow rad="228600">
              <a:schemeClr val="accent3">
                <a:satMod val="175000"/>
                <a:alpha val="40000"/>
              </a:schemeClr>
            </a:glow>
          </a:effectLst>
        </p:grpSpPr>
        <p:sp>
          <p:nvSpPr>
            <p:cNvPr id="7" name="Speech Bubble: Oval 6">
              <a:extLst>
                <a:ext uri="{FF2B5EF4-FFF2-40B4-BE49-F238E27FC236}">
                  <a16:creationId xmlns:a16="http://schemas.microsoft.com/office/drawing/2014/main" id="{5A1F8998-25DA-4752-753A-BF0914413D05}"/>
                </a:ext>
              </a:extLst>
            </p:cNvPr>
            <p:cNvSpPr/>
            <p:nvPr/>
          </p:nvSpPr>
          <p:spPr>
            <a:xfrm>
              <a:off x="2568595" y="2652698"/>
              <a:ext cx="9296399" cy="1221125"/>
            </a:xfrm>
            <a:prstGeom prst="wedgeEllipseCallout">
              <a:avLst>
                <a:gd name="adj1" fmla="val -42120"/>
                <a:gd name="adj2" fmla="val 87567"/>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36">
              <a:extLst>
                <a:ext uri="{FF2B5EF4-FFF2-40B4-BE49-F238E27FC236}">
                  <a16:creationId xmlns:a16="http://schemas.microsoft.com/office/drawing/2014/main" id="{A2DD8280-10A4-4719-2683-904C2F88F659}"/>
                </a:ext>
              </a:extLst>
            </p:cNvPr>
            <p:cNvSpPr txBox="1"/>
            <p:nvPr/>
          </p:nvSpPr>
          <p:spPr>
            <a:xfrm>
              <a:off x="2647171" y="2985136"/>
              <a:ext cx="9296399" cy="623870"/>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What’s the matter?</a:t>
              </a:r>
            </a:p>
          </p:txBody>
        </p:sp>
      </p:grpSp>
      <p:pic>
        <p:nvPicPr>
          <p:cNvPr id="11" name="Picture 10">
            <a:extLst>
              <a:ext uri="{FF2B5EF4-FFF2-40B4-BE49-F238E27FC236}">
                <a16:creationId xmlns:a16="http://schemas.microsoft.com/office/drawing/2014/main" id="{73379819-4138-424A-9714-99693B8F7CED}"/>
              </a:ext>
            </a:extLst>
          </p:cNvPr>
          <p:cNvPicPr>
            <a:picLocks noChangeAspect="1"/>
          </p:cNvPicPr>
          <p:nvPr/>
        </p:nvPicPr>
        <p:blipFill>
          <a:blip r:embed="rId12"/>
          <a:stretch>
            <a:fillRect/>
          </a:stretch>
        </p:blipFill>
        <p:spPr>
          <a:xfrm>
            <a:off x="5943600" y="4567510"/>
            <a:ext cx="3898733" cy="50466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99608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6FFCF0C-B41F-01D3-A5A6-6BFA0ED85C6C}"/>
              </a:ext>
            </a:extLst>
          </p:cNvPr>
          <p:cNvPicPr>
            <a:picLocks noChangeAspect="1"/>
          </p:cNvPicPr>
          <p:nvPr/>
        </p:nvPicPr>
        <p:blipFill>
          <a:blip r:embed="rId3"/>
          <a:stretch>
            <a:fillRect/>
          </a:stretch>
        </p:blipFill>
        <p:spPr>
          <a:xfrm>
            <a:off x="-150083" y="0"/>
            <a:ext cx="18438083" cy="10696710"/>
          </a:xfrm>
          <a:prstGeom prst="rect">
            <a:avLst/>
          </a:prstGeom>
        </p:spPr>
      </p:pic>
      <p:sp>
        <p:nvSpPr>
          <p:cNvPr id="2" name="Freeform 2"/>
          <p:cNvSpPr/>
          <p:nvPr/>
        </p:nvSpPr>
        <p:spPr>
          <a:xfrm>
            <a:off x="2946260" y="8116566"/>
            <a:ext cx="6199424" cy="6199424"/>
          </a:xfrm>
          <a:custGeom>
            <a:avLst/>
            <a:gdLst/>
            <a:ahLst/>
            <a:cxnLst/>
            <a:rect l="l" t="t" r="r" b="b"/>
            <a:pathLst>
              <a:path w="6199424" h="6199424">
                <a:moveTo>
                  <a:pt x="0" y="0"/>
                </a:moveTo>
                <a:lnTo>
                  <a:pt x="6199424" y="0"/>
                </a:lnTo>
                <a:lnTo>
                  <a:pt x="6199424" y="6199424"/>
                </a:lnTo>
                <a:lnTo>
                  <a:pt x="0" y="6199424"/>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p:spPr>
      </p:sp>
      <p:sp>
        <p:nvSpPr>
          <p:cNvPr id="3" name="Freeform 3"/>
          <p:cNvSpPr/>
          <p:nvPr/>
        </p:nvSpPr>
        <p:spPr>
          <a:xfrm>
            <a:off x="-3249795" y="8116566"/>
            <a:ext cx="6199424" cy="6199424"/>
          </a:xfrm>
          <a:custGeom>
            <a:avLst/>
            <a:gdLst/>
            <a:ahLst/>
            <a:cxnLst/>
            <a:rect l="l" t="t" r="r" b="b"/>
            <a:pathLst>
              <a:path w="6199424" h="6199424">
                <a:moveTo>
                  <a:pt x="0" y="0"/>
                </a:moveTo>
                <a:lnTo>
                  <a:pt x="6199424" y="0"/>
                </a:lnTo>
                <a:lnTo>
                  <a:pt x="6199424" y="6199424"/>
                </a:lnTo>
                <a:lnTo>
                  <a:pt x="0" y="6199424"/>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p:spPr>
      </p:sp>
      <p:sp>
        <p:nvSpPr>
          <p:cNvPr id="4" name="Freeform 4"/>
          <p:cNvSpPr/>
          <p:nvPr/>
        </p:nvSpPr>
        <p:spPr>
          <a:xfrm>
            <a:off x="9142316" y="8116566"/>
            <a:ext cx="6199424" cy="6199424"/>
          </a:xfrm>
          <a:custGeom>
            <a:avLst/>
            <a:gdLst/>
            <a:ahLst/>
            <a:cxnLst/>
            <a:rect l="l" t="t" r="r" b="b"/>
            <a:pathLst>
              <a:path w="6199424" h="6199424">
                <a:moveTo>
                  <a:pt x="0" y="0"/>
                </a:moveTo>
                <a:lnTo>
                  <a:pt x="6199424" y="0"/>
                </a:lnTo>
                <a:lnTo>
                  <a:pt x="6199424" y="6199424"/>
                </a:lnTo>
                <a:lnTo>
                  <a:pt x="0" y="6199424"/>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p:spPr>
      </p:sp>
      <p:sp>
        <p:nvSpPr>
          <p:cNvPr id="5" name="Freeform 5"/>
          <p:cNvSpPr/>
          <p:nvPr/>
        </p:nvSpPr>
        <p:spPr>
          <a:xfrm>
            <a:off x="15338371" y="8116566"/>
            <a:ext cx="6199424" cy="6199424"/>
          </a:xfrm>
          <a:custGeom>
            <a:avLst/>
            <a:gdLst/>
            <a:ahLst/>
            <a:cxnLst/>
            <a:rect l="l" t="t" r="r" b="b"/>
            <a:pathLst>
              <a:path w="6199424" h="6199424">
                <a:moveTo>
                  <a:pt x="0" y="0"/>
                </a:moveTo>
                <a:lnTo>
                  <a:pt x="6199424" y="0"/>
                </a:lnTo>
                <a:lnTo>
                  <a:pt x="6199424" y="6199424"/>
                </a:lnTo>
                <a:lnTo>
                  <a:pt x="0" y="6199424"/>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p:spPr>
      </p:sp>
      <p:sp>
        <p:nvSpPr>
          <p:cNvPr id="6" name="Freeform 6"/>
          <p:cNvSpPr/>
          <p:nvPr/>
        </p:nvSpPr>
        <p:spPr>
          <a:xfrm>
            <a:off x="4126808" y="1505470"/>
            <a:ext cx="10034384" cy="8228195"/>
          </a:xfrm>
          <a:custGeom>
            <a:avLst/>
            <a:gdLst/>
            <a:ahLst/>
            <a:cxnLst/>
            <a:rect l="l" t="t" r="r" b="b"/>
            <a:pathLst>
              <a:path w="10034384" h="8228195">
                <a:moveTo>
                  <a:pt x="0" y="0"/>
                </a:moveTo>
                <a:lnTo>
                  <a:pt x="10034384" y="0"/>
                </a:lnTo>
                <a:lnTo>
                  <a:pt x="10034384" y="8228194"/>
                </a:lnTo>
                <a:lnTo>
                  <a:pt x="0" y="82281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2803642" y="1719284"/>
            <a:ext cx="2646332" cy="2636408"/>
          </a:xfrm>
          <a:custGeom>
            <a:avLst/>
            <a:gdLst/>
            <a:ahLst/>
            <a:cxnLst/>
            <a:rect l="l" t="t" r="r" b="b"/>
            <a:pathLst>
              <a:path w="2646332" h="2636408">
                <a:moveTo>
                  <a:pt x="0" y="0"/>
                </a:moveTo>
                <a:lnTo>
                  <a:pt x="2646332" y="0"/>
                </a:lnTo>
                <a:lnTo>
                  <a:pt x="2646332" y="2636408"/>
                </a:lnTo>
                <a:lnTo>
                  <a:pt x="0" y="26364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473034" y="-706147"/>
            <a:ext cx="3224618" cy="5849647"/>
          </a:xfrm>
          <a:custGeom>
            <a:avLst/>
            <a:gdLst/>
            <a:ahLst/>
            <a:cxnLst/>
            <a:rect l="l" t="t" r="r" b="b"/>
            <a:pathLst>
              <a:path w="3224618" h="5849647">
                <a:moveTo>
                  <a:pt x="0" y="0"/>
                </a:moveTo>
                <a:lnTo>
                  <a:pt x="3224618" y="0"/>
                </a:lnTo>
                <a:lnTo>
                  <a:pt x="3224618" y="5849647"/>
                </a:lnTo>
                <a:lnTo>
                  <a:pt x="0" y="58496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flipH="1">
            <a:off x="15536416" y="-706147"/>
            <a:ext cx="3224618" cy="5849647"/>
          </a:xfrm>
          <a:custGeom>
            <a:avLst/>
            <a:gdLst/>
            <a:ahLst/>
            <a:cxnLst/>
            <a:rect l="l" t="t" r="r" b="b"/>
            <a:pathLst>
              <a:path w="3224618" h="5849647">
                <a:moveTo>
                  <a:pt x="3224618" y="0"/>
                </a:moveTo>
                <a:lnTo>
                  <a:pt x="0" y="0"/>
                </a:lnTo>
                <a:lnTo>
                  <a:pt x="0" y="5849647"/>
                </a:lnTo>
                <a:lnTo>
                  <a:pt x="3224618" y="5849647"/>
                </a:lnTo>
                <a:lnTo>
                  <a:pt x="3224618"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12838026" y="6334124"/>
            <a:ext cx="2646332" cy="2636408"/>
          </a:xfrm>
          <a:custGeom>
            <a:avLst/>
            <a:gdLst/>
            <a:ahLst/>
            <a:cxnLst/>
            <a:rect l="l" t="t" r="r" b="b"/>
            <a:pathLst>
              <a:path w="2646332" h="2636408">
                <a:moveTo>
                  <a:pt x="0" y="0"/>
                </a:moveTo>
                <a:lnTo>
                  <a:pt x="2646332" y="0"/>
                </a:lnTo>
                <a:lnTo>
                  <a:pt x="2646332" y="2636408"/>
                </a:lnTo>
                <a:lnTo>
                  <a:pt x="0" y="26364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a:off x="1463641" y="5269324"/>
            <a:ext cx="1035865" cy="1072047"/>
          </a:xfrm>
          <a:custGeom>
            <a:avLst/>
            <a:gdLst/>
            <a:ahLst/>
            <a:cxnLst/>
            <a:rect l="l" t="t" r="r" b="b"/>
            <a:pathLst>
              <a:path w="1035865" h="1072047">
                <a:moveTo>
                  <a:pt x="0" y="0"/>
                </a:moveTo>
                <a:lnTo>
                  <a:pt x="1035866" y="0"/>
                </a:lnTo>
                <a:lnTo>
                  <a:pt x="1035866" y="1072047"/>
                </a:lnTo>
                <a:lnTo>
                  <a:pt x="0" y="107204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a:off x="2338574" y="4714745"/>
            <a:ext cx="737376" cy="763132"/>
          </a:xfrm>
          <a:custGeom>
            <a:avLst/>
            <a:gdLst/>
            <a:ahLst/>
            <a:cxnLst/>
            <a:rect l="l" t="t" r="r" b="b"/>
            <a:pathLst>
              <a:path w="737376" h="763132">
                <a:moveTo>
                  <a:pt x="0" y="0"/>
                </a:moveTo>
                <a:lnTo>
                  <a:pt x="737376" y="0"/>
                </a:lnTo>
                <a:lnTo>
                  <a:pt x="737376" y="763132"/>
                </a:lnTo>
                <a:lnTo>
                  <a:pt x="0" y="76313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a:off x="2468217" y="5805348"/>
            <a:ext cx="566734" cy="586529"/>
          </a:xfrm>
          <a:custGeom>
            <a:avLst/>
            <a:gdLst/>
            <a:ahLst/>
            <a:cxnLst/>
            <a:rect l="l" t="t" r="r" b="b"/>
            <a:pathLst>
              <a:path w="566734" h="586529">
                <a:moveTo>
                  <a:pt x="0" y="0"/>
                </a:moveTo>
                <a:lnTo>
                  <a:pt x="566734" y="0"/>
                </a:lnTo>
                <a:lnTo>
                  <a:pt x="566734" y="586529"/>
                </a:lnTo>
                <a:lnTo>
                  <a:pt x="0" y="58652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p:cNvSpPr/>
          <p:nvPr/>
        </p:nvSpPr>
        <p:spPr>
          <a:xfrm>
            <a:off x="14607408" y="910192"/>
            <a:ext cx="1150373" cy="1190555"/>
          </a:xfrm>
          <a:custGeom>
            <a:avLst/>
            <a:gdLst/>
            <a:ahLst/>
            <a:cxnLst/>
            <a:rect l="l" t="t" r="r" b="b"/>
            <a:pathLst>
              <a:path w="1150373" h="1190555">
                <a:moveTo>
                  <a:pt x="0" y="0"/>
                </a:moveTo>
                <a:lnTo>
                  <a:pt x="1150374" y="0"/>
                </a:lnTo>
                <a:lnTo>
                  <a:pt x="1150374" y="1190555"/>
                </a:lnTo>
                <a:lnTo>
                  <a:pt x="0" y="119055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a:off x="15484358" y="1837110"/>
            <a:ext cx="737376" cy="763132"/>
          </a:xfrm>
          <a:custGeom>
            <a:avLst/>
            <a:gdLst/>
            <a:ahLst/>
            <a:cxnLst/>
            <a:rect l="l" t="t" r="r" b="b"/>
            <a:pathLst>
              <a:path w="737376" h="763132">
                <a:moveTo>
                  <a:pt x="0" y="0"/>
                </a:moveTo>
                <a:lnTo>
                  <a:pt x="737376" y="0"/>
                </a:lnTo>
                <a:lnTo>
                  <a:pt x="737376" y="763132"/>
                </a:lnTo>
                <a:lnTo>
                  <a:pt x="0" y="76313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TextBox 16"/>
          <p:cNvSpPr txBox="1"/>
          <p:nvPr/>
        </p:nvSpPr>
        <p:spPr>
          <a:xfrm>
            <a:off x="4451174" y="3799128"/>
            <a:ext cx="9530444" cy="3284810"/>
          </a:xfrm>
          <a:prstGeom prst="rect">
            <a:avLst/>
          </a:prstGeom>
        </p:spPr>
        <p:txBody>
          <a:bodyPr wrap="square" lIns="0" tIns="0" rIns="0" bIns="0" rtlCol="0" anchor="t">
            <a:spAutoFit/>
          </a:bodyPr>
          <a:lstStyle/>
          <a:p>
            <a:pPr algn="ctr">
              <a:lnSpc>
                <a:spcPts val="12319"/>
              </a:lnSpc>
            </a:pPr>
            <a:r>
              <a:rPr lang="en-US" sz="13300" dirty="0">
                <a:solidFill>
                  <a:srgbClr val="702A1A"/>
                </a:solidFill>
                <a:latin typeface="Margin"/>
              </a:rPr>
              <a:t>Project</a:t>
            </a:r>
          </a:p>
          <a:p>
            <a:pPr algn="ctr">
              <a:lnSpc>
                <a:spcPts val="12319"/>
              </a:lnSpc>
            </a:pPr>
            <a:r>
              <a:rPr lang="en-US" sz="13300" dirty="0">
                <a:solidFill>
                  <a:srgbClr val="702A1A"/>
                </a:solidFill>
                <a:latin typeface="Margin"/>
              </a:rPr>
              <a:t>Presentation</a:t>
            </a:r>
          </a:p>
        </p:txBody>
      </p:sp>
      <p:sp>
        <p:nvSpPr>
          <p:cNvPr id="17" name="TextBox 17"/>
          <p:cNvSpPr txBox="1"/>
          <p:nvPr/>
        </p:nvSpPr>
        <p:spPr>
          <a:xfrm>
            <a:off x="6382032" y="7836673"/>
            <a:ext cx="5520568" cy="397160"/>
          </a:xfrm>
          <a:prstGeom prst="rect">
            <a:avLst/>
          </a:prstGeom>
        </p:spPr>
        <p:txBody>
          <a:bodyPr lIns="0" tIns="0" rIns="0" bIns="0" rtlCol="0" anchor="t">
            <a:spAutoFit/>
          </a:bodyPr>
          <a:lstStyle/>
          <a:p>
            <a:pPr algn="ctr">
              <a:lnSpc>
                <a:spcPts val="3360"/>
              </a:lnSpc>
              <a:spcBef>
                <a:spcPct val="0"/>
              </a:spcBef>
            </a:pPr>
            <a:r>
              <a:rPr lang="en-US" sz="2400" dirty="0">
                <a:solidFill>
                  <a:srgbClr val="FFF7E4"/>
                </a:solidFill>
                <a:latin typeface="Sniglet"/>
              </a:rPr>
              <a:t>Class: ………………………</a:t>
            </a:r>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audio-logo-little-rascal-185093.wav"/>
          </p:stSnd>
        </p:sndAc>
      </p:transition>
    </mc:Choice>
    <mc:Fallback xmlns="">
      <p:transition spd="slow">
        <p:random/>
        <p:sndAc>
          <p:stSnd>
            <p:snd r:embed="rId14" name="audio-logo-little-rascal-185093.wav"/>
          </p:stSnd>
        </p:sndAc>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B61C8-F450-9C1D-3F10-141CF875FE42}"/>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5FDC9E53-CE52-8133-243E-3F4DD2BCB427}"/>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1A36100-3E3A-FDB9-7C61-B553CFCA027F}"/>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a:extLst>
              <a:ext uri="{FF2B5EF4-FFF2-40B4-BE49-F238E27FC236}">
                <a16:creationId xmlns:a16="http://schemas.microsoft.com/office/drawing/2014/main" id="{F5C5B3EC-56B0-4E8C-28A0-260F8142012A}"/>
              </a:ext>
            </a:extLst>
          </p:cNvPr>
          <p:cNvSpPr txBox="1"/>
          <p:nvPr/>
        </p:nvSpPr>
        <p:spPr>
          <a:xfrm>
            <a:off x="1649118" y="681717"/>
            <a:ext cx="5894681"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Ask and answer.</a:t>
            </a:r>
          </a:p>
        </p:txBody>
      </p:sp>
      <p:sp>
        <p:nvSpPr>
          <p:cNvPr id="21" name="Freeform 21">
            <a:extLst>
              <a:ext uri="{FF2B5EF4-FFF2-40B4-BE49-F238E27FC236}">
                <a16:creationId xmlns:a16="http://schemas.microsoft.com/office/drawing/2014/main" id="{3791B406-B365-2263-684F-422058C182E6}"/>
              </a:ext>
            </a:extLst>
          </p:cNvPr>
          <p:cNvSpPr/>
          <p:nvPr/>
        </p:nvSpPr>
        <p:spPr>
          <a:xfrm>
            <a:off x="15825982" y="422591"/>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 name="Freeform 3">
            <a:extLst>
              <a:ext uri="{FF2B5EF4-FFF2-40B4-BE49-F238E27FC236}">
                <a16:creationId xmlns:a16="http://schemas.microsoft.com/office/drawing/2014/main" id="{124E376D-D08B-F374-79F8-0D2346C0C81E}"/>
              </a:ext>
            </a:extLst>
          </p:cNvPr>
          <p:cNvSpPr/>
          <p:nvPr/>
        </p:nvSpPr>
        <p:spPr>
          <a:xfrm>
            <a:off x="15287452" y="255102"/>
            <a:ext cx="1077059" cy="1032758"/>
          </a:xfrm>
          <a:custGeom>
            <a:avLst/>
            <a:gdLst/>
            <a:ahLst/>
            <a:cxnLst/>
            <a:rect l="l" t="t" r="r" b="b"/>
            <a:pathLst>
              <a:path w="2399740" h="2233758">
                <a:moveTo>
                  <a:pt x="0" y="0"/>
                </a:moveTo>
                <a:lnTo>
                  <a:pt x="2399740" y="0"/>
                </a:lnTo>
                <a:lnTo>
                  <a:pt x="2399740" y="2233758"/>
                </a:lnTo>
                <a:lnTo>
                  <a:pt x="0" y="22337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 name="Freeform 7">
            <a:extLst>
              <a:ext uri="{FF2B5EF4-FFF2-40B4-BE49-F238E27FC236}">
                <a16:creationId xmlns:a16="http://schemas.microsoft.com/office/drawing/2014/main" id="{606E5314-7B9C-30A7-D829-568329CA64A0}"/>
              </a:ext>
            </a:extLst>
          </p:cNvPr>
          <p:cNvSpPr/>
          <p:nvPr/>
        </p:nvSpPr>
        <p:spPr>
          <a:xfrm>
            <a:off x="-1238940" y="7008254"/>
            <a:ext cx="4343839" cy="4114800"/>
          </a:xfrm>
          <a:custGeom>
            <a:avLst/>
            <a:gdLst/>
            <a:ahLst/>
            <a:cxnLst/>
            <a:rect l="l" t="t" r="r" b="b"/>
            <a:pathLst>
              <a:path w="4343839" h="4114800">
                <a:moveTo>
                  <a:pt x="0" y="0"/>
                </a:moveTo>
                <a:lnTo>
                  <a:pt x="4343839" y="0"/>
                </a:lnTo>
                <a:lnTo>
                  <a:pt x="4343839"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10" name="Group 9">
            <a:extLst>
              <a:ext uri="{FF2B5EF4-FFF2-40B4-BE49-F238E27FC236}">
                <a16:creationId xmlns:a16="http://schemas.microsoft.com/office/drawing/2014/main" id="{FA44F2E8-8A9A-5AE5-4D26-FD60C5FC9968}"/>
              </a:ext>
            </a:extLst>
          </p:cNvPr>
          <p:cNvGrpSpPr/>
          <p:nvPr/>
        </p:nvGrpSpPr>
        <p:grpSpPr>
          <a:xfrm>
            <a:off x="1905000" y="2246057"/>
            <a:ext cx="15619410" cy="5703041"/>
            <a:chOff x="1905000" y="2246057"/>
            <a:chExt cx="15619410" cy="5703041"/>
          </a:xfrm>
        </p:grpSpPr>
        <p:pic>
          <p:nvPicPr>
            <p:cNvPr id="4" name="Picture 3">
              <a:extLst>
                <a:ext uri="{FF2B5EF4-FFF2-40B4-BE49-F238E27FC236}">
                  <a16:creationId xmlns:a16="http://schemas.microsoft.com/office/drawing/2014/main" id="{E9E3B327-53C2-2DF0-3DE3-F4DC5D67792E}"/>
                </a:ext>
              </a:extLst>
            </p:cNvPr>
            <p:cNvPicPr>
              <a:picLocks noChangeAspect="1"/>
            </p:cNvPicPr>
            <p:nvPr/>
          </p:nvPicPr>
          <p:blipFill>
            <a:blip r:embed="rId14"/>
            <a:stretch>
              <a:fillRect/>
            </a:stretch>
          </p:blipFill>
          <p:spPr>
            <a:xfrm>
              <a:off x="1905000" y="2246057"/>
              <a:ext cx="15619410" cy="57030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Rectangle: Rounded Corners 5">
              <a:extLst>
                <a:ext uri="{FF2B5EF4-FFF2-40B4-BE49-F238E27FC236}">
                  <a16:creationId xmlns:a16="http://schemas.microsoft.com/office/drawing/2014/main" id="{48498147-8FEB-C8B3-745F-C96C264E2A9A}"/>
                </a:ext>
              </a:extLst>
            </p:cNvPr>
            <p:cNvSpPr/>
            <p:nvPr/>
          </p:nvSpPr>
          <p:spPr>
            <a:xfrm>
              <a:off x="2286000" y="2592946"/>
              <a:ext cx="3352800" cy="569354"/>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00506D4-7A36-CE42-C50A-AAEC1165FDEE}"/>
                </a:ext>
              </a:extLst>
            </p:cNvPr>
            <p:cNvPicPr>
              <a:picLocks noChangeAspect="1"/>
            </p:cNvPicPr>
            <p:nvPr/>
          </p:nvPicPr>
          <p:blipFill>
            <a:blip r:embed="rId15"/>
            <a:stretch>
              <a:fillRect/>
            </a:stretch>
          </p:blipFill>
          <p:spPr>
            <a:xfrm>
              <a:off x="1937084" y="6411761"/>
              <a:ext cx="4393408" cy="762001"/>
            </a:xfrm>
            <a:prstGeom prst="rect">
              <a:avLst/>
            </a:prstGeom>
            <a:ln>
              <a:noFill/>
            </a:ln>
            <a:effectLst>
              <a:softEdge rad="112500"/>
            </a:effectLst>
          </p:spPr>
        </p:pic>
      </p:grpSp>
      <p:pic>
        <p:nvPicPr>
          <p:cNvPr id="11" name="Picture 10" descr="giphy">
            <a:extLst>
              <a:ext uri="{FF2B5EF4-FFF2-40B4-BE49-F238E27FC236}">
                <a16:creationId xmlns:a16="http://schemas.microsoft.com/office/drawing/2014/main" id="{0FC8ABA0-44D1-1131-D577-1358E26E0B00}"/>
              </a:ext>
            </a:extLst>
          </p:cNvPr>
          <p:cNvPicPr>
            <a:picLocks noChangeAspect="1"/>
          </p:cNvPicPr>
          <p:nvPr/>
        </p:nvPicPr>
        <p:blipFill>
          <a:blip r:embed="rId16"/>
          <a:stretch>
            <a:fillRect/>
          </a:stretch>
        </p:blipFill>
        <p:spPr>
          <a:xfrm rot="5224240">
            <a:off x="5996155" y="3710192"/>
            <a:ext cx="1346279" cy="609602"/>
          </a:xfrm>
          <a:prstGeom prst="rect">
            <a:avLst/>
          </a:prstGeom>
        </p:spPr>
      </p:pic>
      <p:pic>
        <p:nvPicPr>
          <p:cNvPr id="3" name="Picture 2" descr="giphy">
            <a:extLst>
              <a:ext uri="{FF2B5EF4-FFF2-40B4-BE49-F238E27FC236}">
                <a16:creationId xmlns:a16="http://schemas.microsoft.com/office/drawing/2014/main" id="{01C53B55-7046-5D0A-5EFA-22331D9D5C6B}"/>
              </a:ext>
            </a:extLst>
          </p:cNvPr>
          <p:cNvPicPr>
            <a:picLocks noChangeAspect="1"/>
          </p:cNvPicPr>
          <p:nvPr/>
        </p:nvPicPr>
        <p:blipFill>
          <a:blip r:embed="rId16"/>
          <a:stretch>
            <a:fillRect/>
          </a:stretch>
        </p:blipFill>
        <p:spPr>
          <a:xfrm rot="5400000">
            <a:off x="7868867" y="3507779"/>
            <a:ext cx="1346279" cy="609602"/>
          </a:xfrm>
          <a:prstGeom prst="rect">
            <a:avLst/>
          </a:prstGeom>
        </p:spPr>
      </p:pic>
      <p:pic>
        <p:nvPicPr>
          <p:cNvPr id="7" name="Picture 6" descr="giphy">
            <a:extLst>
              <a:ext uri="{FF2B5EF4-FFF2-40B4-BE49-F238E27FC236}">
                <a16:creationId xmlns:a16="http://schemas.microsoft.com/office/drawing/2014/main" id="{6F8A85BF-6B30-CAE6-20DB-B87C0420C0DD}"/>
              </a:ext>
            </a:extLst>
          </p:cNvPr>
          <p:cNvPicPr>
            <a:picLocks noChangeAspect="1"/>
          </p:cNvPicPr>
          <p:nvPr/>
        </p:nvPicPr>
        <p:blipFill>
          <a:blip r:embed="rId16"/>
          <a:stretch>
            <a:fillRect/>
          </a:stretch>
        </p:blipFill>
        <p:spPr>
          <a:xfrm rot="5400000">
            <a:off x="10088500" y="3530639"/>
            <a:ext cx="1346279" cy="609602"/>
          </a:xfrm>
          <a:prstGeom prst="rect">
            <a:avLst/>
          </a:prstGeom>
        </p:spPr>
      </p:pic>
      <p:pic>
        <p:nvPicPr>
          <p:cNvPr id="8" name="Picture 7" descr="giphy">
            <a:extLst>
              <a:ext uri="{FF2B5EF4-FFF2-40B4-BE49-F238E27FC236}">
                <a16:creationId xmlns:a16="http://schemas.microsoft.com/office/drawing/2014/main" id="{29449856-7C82-5D73-59BD-5509B7C715A1}"/>
              </a:ext>
            </a:extLst>
          </p:cNvPr>
          <p:cNvPicPr>
            <a:picLocks noChangeAspect="1"/>
          </p:cNvPicPr>
          <p:nvPr/>
        </p:nvPicPr>
        <p:blipFill>
          <a:blip r:embed="rId16"/>
          <a:stretch>
            <a:fillRect/>
          </a:stretch>
        </p:blipFill>
        <p:spPr>
          <a:xfrm rot="5400000">
            <a:off x="12814261" y="3695495"/>
            <a:ext cx="1346279" cy="609602"/>
          </a:xfrm>
          <a:prstGeom prst="rect">
            <a:avLst/>
          </a:prstGeom>
        </p:spPr>
      </p:pic>
      <p:pic>
        <p:nvPicPr>
          <p:cNvPr id="14" name="Picture 13" descr="Cartoon of a child and child&#10;&#10;Description automatically generated">
            <a:extLst>
              <a:ext uri="{FF2B5EF4-FFF2-40B4-BE49-F238E27FC236}">
                <a16:creationId xmlns:a16="http://schemas.microsoft.com/office/drawing/2014/main" id="{D4213E91-9EB7-3E18-C309-0D0256CB764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21994" y="6609848"/>
            <a:ext cx="5503594" cy="3657456"/>
          </a:xfrm>
          <a:prstGeom prst="rect">
            <a:avLst/>
          </a:prstGeom>
          <a:effectLst>
            <a:glow rad="317500">
              <a:schemeClr val="accent3">
                <a:satMod val="175000"/>
                <a:alpha val="40000"/>
              </a:schemeClr>
            </a:glow>
          </a:effectLst>
        </p:spPr>
      </p:pic>
      <p:pic>
        <p:nvPicPr>
          <p:cNvPr id="15" name="Ariette - Various Artists - Hòa Tấu Của Bé - Various Artists - Album">
            <a:hlinkClick r:id="" action="ppaction://media"/>
            <a:extLst>
              <a:ext uri="{FF2B5EF4-FFF2-40B4-BE49-F238E27FC236}">
                <a16:creationId xmlns:a16="http://schemas.microsoft.com/office/drawing/2014/main" id="{F5A58745-F615-CCCD-6571-E33BF22F4B8F}"/>
              </a:ext>
            </a:extLst>
          </p:cNvPr>
          <p:cNvPicPr>
            <a:picLocks noChangeAspect="1"/>
          </p:cNvPicPr>
          <p:nvPr>
            <a:audioFile r:link="rId2"/>
            <p:extLst>
              <p:ext uri="{DAA4B4D4-6D71-4841-9C94-3DE7FCFB9230}">
                <p14:media xmlns:p14="http://schemas.microsoft.com/office/powerpoint/2010/main" r:embed="rId1"/>
              </p:ext>
            </p:extLst>
          </p:nvPr>
        </p:nvPicPr>
        <p:blipFill>
          <a:blip r:embed="rId18">
            <a:duotone>
              <a:prstClr val="black"/>
              <a:schemeClr val="accent4">
                <a:tint val="45000"/>
                <a:satMod val="400000"/>
              </a:schemeClr>
            </a:duotone>
          </a:blip>
          <a:stretch>
            <a:fillRect/>
          </a:stretch>
        </p:blipFill>
        <p:spPr>
          <a:xfrm>
            <a:off x="16364511" y="8533164"/>
            <a:ext cx="1331245" cy="1331245"/>
          </a:xfrm>
          <a:prstGeom prst="rect">
            <a:avLst/>
          </a:prstGeom>
          <a:effectLst>
            <a:glow rad="228600">
              <a:schemeClr val="accent6">
                <a:satMod val="175000"/>
                <a:alpha val="40000"/>
              </a:schemeClr>
            </a:glow>
          </a:effectLst>
        </p:spPr>
      </p:pic>
    </p:spTree>
    <p:extLst>
      <p:ext uri="{BB962C8B-B14F-4D97-AF65-F5344CB8AC3E}">
        <p14:creationId xmlns:p14="http://schemas.microsoft.com/office/powerpoint/2010/main" val="817914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9947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1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A6CC0-06E6-D55E-2ED0-11B0D058CE7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7533DCF-1A83-C1A8-9287-3D6A5B4E075F}"/>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6BDD4E48-51CE-024F-7BD0-C63FF1247AA9}"/>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a:extLst>
              <a:ext uri="{FF2B5EF4-FFF2-40B4-BE49-F238E27FC236}">
                <a16:creationId xmlns:a16="http://schemas.microsoft.com/office/drawing/2014/main" id="{70C22696-C682-C0E5-BFD3-2858D84E3C7B}"/>
              </a:ext>
            </a:extLst>
          </p:cNvPr>
          <p:cNvSpPr txBox="1"/>
          <p:nvPr/>
        </p:nvSpPr>
        <p:spPr>
          <a:xfrm>
            <a:off x="1649118" y="681717"/>
            <a:ext cx="5818481" cy="775149"/>
          </a:xfrm>
          <a:prstGeom prst="rect">
            <a:avLst/>
          </a:prstGeom>
        </p:spPr>
        <p:txBody>
          <a:bodyPr wrap="square" lIns="0" tIns="0" rIns="0" bIns="0" rtlCol="0" anchor="t">
            <a:spAutoFit/>
          </a:bodyPr>
          <a:lstStyle/>
          <a:p>
            <a:pPr>
              <a:lnSpc>
                <a:spcPts val="5503"/>
              </a:lnSpc>
            </a:pPr>
            <a:r>
              <a:rPr lang="en-US" sz="6399">
                <a:solidFill>
                  <a:srgbClr val="8F4251"/>
                </a:solidFill>
                <a:latin typeface="Suranna"/>
              </a:rPr>
              <a:t>Ask and answer.</a:t>
            </a:r>
            <a:endParaRPr lang="en-US" sz="6399" dirty="0">
              <a:solidFill>
                <a:srgbClr val="8F4251"/>
              </a:solidFill>
              <a:latin typeface="Suranna"/>
            </a:endParaRPr>
          </a:p>
        </p:txBody>
      </p:sp>
      <p:sp>
        <p:nvSpPr>
          <p:cNvPr id="21" name="Freeform 21">
            <a:extLst>
              <a:ext uri="{FF2B5EF4-FFF2-40B4-BE49-F238E27FC236}">
                <a16:creationId xmlns:a16="http://schemas.microsoft.com/office/drawing/2014/main" id="{6B5D11DB-A989-2A4D-5FBB-BE70B4B128B4}"/>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a:extLst>
              <a:ext uri="{FF2B5EF4-FFF2-40B4-BE49-F238E27FC236}">
                <a16:creationId xmlns:a16="http://schemas.microsoft.com/office/drawing/2014/main" id="{D1F58D70-51AB-0BB9-1B9E-9551EED7B428}"/>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 name="Freeform 8">
            <a:extLst>
              <a:ext uri="{FF2B5EF4-FFF2-40B4-BE49-F238E27FC236}">
                <a16:creationId xmlns:a16="http://schemas.microsoft.com/office/drawing/2014/main" id="{E696BF4B-DD0C-9E6F-4F0B-5A68D520AAB3}"/>
              </a:ext>
            </a:extLst>
          </p:cNvPr>
          <p:cNvSpPr/>
          <p:nvPr/>
        </p:nvSpPr>
        <p:spPr>
          <a:xfrm>
            <a:off x="16801815" y="-800100"/>
            <a:ext cx="3145136" cy="3200400"/>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4" name="Freeform 11">
            <a:extLst>
              <a:ext uri="{FF2B5EF4-FFF2-40B4-BE49-F238E27FC236}">
                <a16:creationId xmlns:a16="http://schemas.microsoft.com/office/drawing/2014/main" id="{BC07A5D7-6461-1F38-4D08-BF8B18591CAF}"/>
              </a:ext>
            </a:extLst>
          </p:cNvPr>
          <p:cNvSpPr/>
          <p:nvPr/>
        </p:nvSpPr>
        <p:spPr>
          <a:xfrm rot="19773883">
            <a:off x="16070833" y="7995982"/>
            <a:ext cx="2958325" cy="2653306"/>
          </a:xfrm>
          <a:custGeom>
            <a:avLst/>
            <a:gdLst/>
            <a:ahLst/>
            <a:cxnLst/>
            <a:rect l="l" t="t" r="r" b="b"/>
            <a:pathLst>
              <a:path w="2652580" h="2082275">
                <a:moveTo>
                  <a:pt x="0" y="0"/>
                </a:moveTo>
                <a:lnTo>
                  <a:pt x="2652580" y="0"/>
                </a:lnTo>
                <a:lnTo>
                  <a:pt x="2652580" y="2082275"/>
                </a:lnTo>
                <a:lnTo>
                  <a:pt x="0" y="2082275"/>
                </a:lnTo>
                <a:lnTo>
                  <a:pt x="0" y="0"/>
                </a:lnTo>
                <a:close/>
              </a:path>
            </a:pathLst>
          </a:custGeom>
          <a:blipFill>
            <a:blip r:embed="rId14"/>
            <a:stretch>
              <a:fillRect/>
            </a:stretch>
          </a:blipFill>
        </p:spPr>
      </p:sp>
      <p:pic>
        <p:nvPicPr>
          <p:cNvPr id="1026" name="Picture 2" descr="Free Vectors | Female doctor with instruction stick">
            <a:extLst>
              <a:ext uri="{FF2B5EF4-FFF2-40B4-BE49-F238E27FC236}">
                <a16:creationId xmlns:a16="http://schemas.microsoft.com/office/drawing/2014/main" id="{05CC0BB7-60CE-1EAF-54C0-18DB63978AA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283899" y="3238500"/>
            <a:ext cx="5578248" cy="611807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grpSp>
        <p:nvGrpSpPr>
          <p:cNvPr id="6" name="Group 5">
            <a:extLst>
              <a:ext uri="{FF2B5EF4-FFF2-40B4-BE49-F238E27FC236}">
                <a16:creationId xmlns:a16="http://schemas.microsoft.com/office/drawing/2014/main" id="{7E9E0689-0F42-F2D7-AD81-520E6A2CA2A9}"/>
              </a:ext>
            </a:extLst>
          </p:cNvPr>
          <p:cNvGrpSpPr/>
          <p:nvPr/>
        </p:nvGrpSpPr>
        <p:grpSpPr>
          <a:xfrm>
            <a:off x="-9832" y="1573028"/>
            <a:ext cx="7658611" cy="2466870"/>
            <a:chOff x="1518194" y="2491121"/>
            <a:chExt cx="17018599" cy="1625492"/>
          </a:xfrm>
          <a:solidFill>
            <a:srgbClr val="C00000"/>
          </a:solidFill>
          <a:effectLst>
            <a:glow rad="228600">
              <a:schemeClr val="accent3">
                <a:satMod val="175000"/>
                <a:alpha val="40000"/>
              </a:schemeClr>
            </a:glow>
          </a:effectLst>
        </p:grpSpPr>
        <p:sp>
          <p:nvSpPr>
            <p:cNvPr id="7" name="Speech Bubble: Oval 6">
              <a:extLst>
                <a:ext uri="{FF2B5EF4-FFF2-40B4-BE49-F238E27FC236}">
                  <a16:creationId xmlns:a16="http://schemas.microsoft.com/office/drawing/2014/main" id="{10F5150C-25C8-9C84-4D3F-87D3C149D2CA}"/>
                </a:ext>
              </a:extLst>
            </p:cNvPr>
            <p:cNvSpPr/>
            <p:nvPr/>
          </p:nvSpPr>
          <p:spPr>
            <a:xfrm>
              <a:off x="2492270" y="2491121"/>
              <a:ext cx="15641913" cy="1625492"/>
            </a:xfrm>
            <a:prstGeom prst="wedgeEllipseCallout">
              <a:avLst>
                <a:gd name="adj1" fmla="val 22553"/>
                <a:gd name="adj2" fmla="val 70376"/>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36">
              <a:extLst>
                <a:ext uri="{FF2B5EF4-FFF2-40B4-BE49-F238E27FC236}">
                  <a16:creationId xmlns:a16="http://schemas.microsoft.com/office/drawing/2014/main" id="{EDBF57CC-2597-2A89-A84C-00FF630179B6}"/>
                </a:ext>
              </a:extLst>
            </p:cNvPr>
            <p:cNvSpPr txBox="1"/>
            <p:nvPr/>
          </p:nvSpPr>
          <p:spPr>
            <a:xfrm>
              <a:off x="1518194" y="2660530"/>
              <a:ext cx="17018599" cy="1128091"/>
            </a:xfrm>
            <a:prstGeom prst="rect">
              <a:avLst/>
            </a:prstGeom>
            <a:noFill/>
          </p:spPr>
          <p:txBody>
            <a:bodyPr wrap="square" lIns="0" tIns="0" rIns="0" bIns="0" rtlCol="0" anchor="t">
              <a:spAutoFit/>
            </a:bodyPr>
            <a:lstStyle/>
            <a:p>
              <a:pPr algn="ctr">
                <a:lnSpc>
                  <a:spcPts val="6551"/>
                </a:lnSpc>
              </a:pPr>
              <a:r>
                <a:rPr lang="en-US" sz="6000" b="1" u="sng" dirty="0">
                  <a:solidFill>
                    <a:srgbClr val="FFFF00"/>
                  </a:solidFill>
                  <a:latin typeface="Dreaming Outloud Pro" panose="03050502040302030504" pitchFamily="66" charset="0"/>
                  <a:cs typeface="Dreaming Outloud Pro" panose="03050502040302030504" pitchFamily="66" charset="0"/>
                </a:rPr>
                <a:t>I have </a:t>
              </a:r>
            </a:p>
            <a:p>
              <a:pPr algn="ctr">
                <a:lnSpc>
                  <a:spcPts val="6551"/>
                </a:lnSpc>
              </a:pPr>
              <a:r>
                <a:rPr lang="en-US" sz="6000" b="1" u="sng" dirty="0">
                  <a:solidFill>
                    <a:srgbClr val="FFFF00"/>
                  </a:solidFill>
                  <a:latin typeface="Dreaming Outloud Pro" panose="03050502040302030504" pitchFamily="66" charset="0"/>
                  <a:cs typeface="Dreaming Outloud Pro" panose="03050502040302030504" pitchFamily="66" charset="0"/>
                </a:rPr>
                <a:t>a stomach ache. </a:t>
              </a:r>
              <a:endParaRPr lang="en-US" sz="6000" dirty="0">
                <a:solidFill>
                  <a:schemeClr val="bg1"/>
                </a:solidFill>
                <a:latin typeface="Dreaming Outloud Pro" panose="03050502040302030504" pitchFamily="66" charset="0"/>
                <a:cs typeface="Dreaming Outloud Pro" panose="03050502040302030504" pitchFamily="66" charset="0"/>
              </a:endParaRPr>
            </a:p>
          </p:txBody>
        </p:sp>
      </p:grpSp>
      <p:grpSp>
        <p:nvGrpSpPr>
          <p:cNvPr id="9" name="Group 8">
            <a:extLst>
              <a:ext uri="{FF2B5EF4-FFF2-40B4-BE49-F238E27FC236}">
                <a16:creationId xmlns:a16="http://schemas.microsoft.com/office/drawing/2014/main" id="{A71AEA98-114A-2F20-0FD4-05C305FA1C29}"/>
              </a:ext>
            </a:extLst>
          </p:cNvPr>
          <p:cNvGrpSpPr/>
          <p:nvPr/>
        </p:nvGrpSpPr>
        <p:grpSpPr>
          <a:xfrm>
            <a:off x="8130805" y="647635"/>
            <a:ext cx="8671010" cy="1694315"/>
            <a:chOff x="2568595" y="2652698"/>
            <a:chExt cx="9374975" cy="1221125"/>
          </a:xfrm>
          <a:solidFill>
            <a:srgbClr val="0070C0"/>
          </a:solidFill>
          <a:effectLst>
            <a:glow rad="228600">
              <a:schemeClr val="accent3">
                <a:satMod val="175000"/>
                <a:alpha val="40000"/>
              </a:schemeClr>
            </a:glow>
          </a:effectLst>
        </p:grpSpPr>
        <p:sp>
          <p:nvSpPr>
            <p:cNvPr id="10" name="Speech Bubble: Oval 9">
              <a:extLst>
                <a:ext uri="{FF2B5EF4-FFF2-40B4-BE49-F238E27FC236}">
                  <a16:creationId xmlns:a16="http://schemas.microsoft.com/office/drawing/2014/main" id="{5C173460-92A4-C7FF-C274-BAA38619F43B}"/>
                </a:ext>
              </a:extLst>
            </p:cNvPr>
            <p:cNvSpPr/>
            <p:nvPr/>
          </p:nvSpPr>
          <p:spPr>
            <a:xfrm>
              <a:off x="2568595" y="2652698"/>
              <a:ext cx="9296399" cy="1221125"/>
            </a:xfrm>
            <a:prstGeom prst="wedgeEllipseCallout">
              <a:avLst>
                <a:gd name="adj1" fmla="val 612"/>
                <a:gd name="adj2" fmla="val 104248"/>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36">
              <a:extLst>
                <a:ext uri="{FF2B5EF4-FFF2-40B4-BE49-F238E27FC236}">
                  <a16:creationId xmlns:a16="http://schemas.microsoft.com/office/drawing/2014/main" id="{12E9A59B-D340-FEEC-36A0-5A9F537BB769}"/>
                </a:ext>
              </a:extLst>
            </p:cNvPr>
            <p:cNvSpPr txBox="1"/>
            <p:nvPr/>
          </p:nvSpPr>
          <p:spPr>
            <a:xfrm>
              <a:off x="2647171" y="2985136"/>
              <a:ext cx="9296399" cy="623870"/>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What’s the matter?</a:t>
              </a:r>
            </a:p>
          </p:txBody>
        </p:sp>
      </p:grpSp>
      <p:pic>
        <p:nvPicPr>
          <p:cNvPr id="15" name="Track 42">
            <a:hlinkClick r:id="" action="ppaction://media"/>
            <a:extLst>
              <a:ext uri="{FF2B5EF4-FFF2-40B4-BE49-F238E27FC236}">
                <a16:creationId xmlns:a16="http://schemas.microsoft.com/office/drawing/2014/main" id="{DA6DA3E3-C58A-2FBB-2924-BFE8F38EF2EF}"/>
              </a:ext>
            </a:extLst>
          </p:cNvPr>
          <p:cNvPicPr>
            <a:picLocks noChangeAspect="1"/>
          </p:cNvPicPr>
          <p:nvPr>
            <a:audioFile r:link="rId1"/>
            <p:extLst>
              <p:ext uri="{DAA4B4D4-6D71-4841-9C94-3DE7FCFB9230}">
                <p14:media xmlns:p14="http://schemas.microsoft.com/office/powerpoint/2010/main" r:embed="rId2">
                  <p14:trim st="30276" end="31540.5312"/>
                </p14:media>
              </p:ext>
            </p:extLst>
          </p:nvPr>
        </p:nvPicPr>
        <p:blipFill>
          <a:blip r:embed="rId16"/>
          <a:stretch>
            <a:fillRect/>
          </a:stretch>
        </p:blipFill>
        <p:spPr>
          <a:xfrm>
            <a:off x="18689651" y="1927225"/>
            <a:ext cx="1311275" cy="1311275"/>
          </a:xfrm>
          <a:prstGeom prst="rect">
            <a:avLst/>
          </a:prstGeom>
        </p:spPr>
      </p:pic>
      <p:pic>
        <p:nvPicPr>
          <p:cNvPr id="16" name="Track 42">
            <a:hlinkClick r:id="" action="ppaction://media"/>
            <a:extLst>
              <a:ext uri="{FF2B5EF4-FFF2-40B4-BE49-F238E27FC236}">
                <a16:creationId xmlns:a16="http://schemas.microsoft.com/office/drawing/2014/main" id="{905C8E80-DC6D-0F1E-57A5-484CE0BA85EC}"/>
              </a:ext>
            </a:extLst>
          </p:cNvPr>
          <p:cNvPicPr>
            <a:picLocks noChangeAspect="1"/>
          </p:cNvPicPr>
          <p:nvPr>
            <a:audioFile r:link="rId1"/>
            <p:extLst>
              <p:ext uri="{DAA4B4D4-6D71-4841-9C94-3DE7FCFB9230}">
                <p14:media xmlns:p14="http://schemas.microsoft.com/office/powerpoint/2010/main" r:embed="rId2">
                  <p14:trim st="58951" end="2240.5312"/>
                </p14:media>
              </p:ext>
            </p:extLst>
          </p:nvPr>
        </p:nvPicPr>
        <p:blipFill>
          <a:blip r:embed="rId16"/>
          <a:stretch>
            <a:fillRect/>
          </a:stretch>
        </p:blipFill>
        <p:spPr>
          <a:xfrm>
            <a:off x="-1334401" y="2230858"/>
            <a:ext cx="1311275" cy="1311275"/>
          </a:xfrm>
          <a:prstGeom prst="rect">
            <a:avLst/>
          </a:prstGeom>
        </p:spPr>
      </p:pic>
      <p:pic>
        <p:nvPicPr>
          <p:cNvPr id="5" name="Picture 4">
            <a:extLst>
              <a:ext uri="{FF2B5EF4-FFF2-40B4-BE49-F238E27FC236}">
                <a16:creationId xmlns:a16="http://schemas.microsoft.com/office/drawing/2014/main" id="{6F08E73C-7D13-41E8-82B1-5C3C9F9A24AF}"/>
              </a:ext>
            </a:extLst>
          </p:cNvPr>
          <p:cNvPicPr>
            <a:picLocks noChangeAspect="1"/>
          </p:cNvPicPr>
          <p:nvPr/>
        </p:nvPicPr>
        <p:blipFill>
          <a:blip r:embed="rId17"/>
          <a:stretch>
            <a:fillRect/>
          </a:stretch>
        </p:blipFill>
        <p:spPr>
          <a:xfrm>
            <a:off x="4964541" y="4894579"/>
            <a:ext cx="2780526" cy="45229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28190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1" presetClass="mediacall" presetSubtype="0" fill="hold" nodeType="withEffect">
                                  <p:stCondLst>
                                    <p:cond delay="0"/>
                                  </p:stCondLst>
                                  <p:childTnLst>
                                    <p:cmd type="call" cmd="playFrom(0.0)">
                                      <p:cBhvr>
                                        <p:cTn id="12" dur="3359" fill="hold"/>
                                        <p:tgtEl>
                                          <p:spTgt spid="15"/>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par>
                                <p:cTn id="21" presetID="1" presetClass="mediacall" presetSubtype="0" fill="hold" nodeType="withEffect">
                                  <p:stCondLst>
                                    <p:cond delay="0"/>
                                  </p:stCondLst>
                                  <p:childTnLst>
                                    <p:cmd type="call" cmd="playFrom(0.0)">
                                      <p:cBhvr>
                                        <p:cTn id="22" dur="398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5"/>
                </p:tgtEl>
              </p:cMediaNode>
            </p:audio>
            <p:audio>
              <p:cMediaNode vol="80000">
                <p:cTn id="24" fill="hold" display="0">
                  <p:stCondLst>
                    <p:cond delay="indefinite"/>
                  </p:stCondLst>
                  <p:endCondLst>
                    <p:cond evt="onStopAudio" delay="0">
                      <p:tgtEl>
                        <p:sldTgt/>
                      </p:tgtEl>
                    </p:cond>
                  </p:endCondLst>
                </p:cTn>
                <p:tgtEl>
                  <p:spTgt spid="1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6DE7EEA-2B3E-FBB9-5643-B077ABF33653}"/>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a:extLst>
              <a:ext uri="{FF2B5EF4-FFF2-40B4-BE49-F238E27FC236}">
                <a16:creationId xmlns:a16="http://schemas.microsoft.com/office/drawing/2014/main" id="{E0E48FA1-14E7-78A7-FE1E-50A4EA1BBD2A}"/>
              </a:ext>
            </a:extLst>
          </p:cNvPr>
          <p:cNvSpPr txBox="1"/>
          <p:nvPr/>
        </p:nvSpPr>
        <p:spPr>
          <a:xfrm>
            <a:off x="1649119" y="681717"/>
            <a:ext cx="4724400" cy="771651"/>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Look and say.</a:t>
            </a:r>
          </a:p>
        </p:txBody>
      </p:sp>
      <p:sp>
        <p:nvSpPr>
          <p:cNvPr id="21" name="Freeform 21">
            <a:extLst>
              <a:ext uri="{FF2B5EF4-FFF2-40B4-BE49-F238E27FC236}">
                <a16:creationId xmlns:a16="http://schemas.microsoft.com/office/drawing/2014/main" id="{3A4AA54E-DE0F-0965-BC83-CC832BF7FC5D}"/>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a:extLst>
              <a:ext uri="{FF2B5EF4-FFF2-40B4-BE49-F238E27FC236}">
                <a16:creationId xmlns:a16="http://schemas.microsoft.com/office/drawing/2014/main" id="{12DE73E8-2095-5F86-2B56-FACE90268D2B}"/>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9" name="Picture 2" descr="Free Vectors | Female doctor with instruction stick">
            <a:extLst>
              <a:ext uri="{FF2B5EF4-FFF2-40B4-BE49-F238E27FC236}">
                <a16:creationId xmlns:a16="http://schemas.microsoft.com/office/drawing/2014/main" id="{1D99F130-DB95-905B-25A4-A70B07CB6B8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83899" y="3238500"/>
            <a:ext cx="5578248" cy="611807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1" name="Track 42">
            <a:hlinkClick r:id="" action="ppaction://media"/>
            <a:extLst>
              <a:ext uri="{FF2B5EF4-FFF2-40B4-BE49-F238E27FC236}">
                <a16:creationId xmlns:a16="http://schemas.microsoft.com/office/drawing/2014/main" id="{1E4F45D1-32C6-68B3-C566-77008A3479DF}"/>
              </a:ext>
            </a:extLst>
          </p:cNvPr>
          <p:cNvPicPr>
            <a:picLocks noChangeAspect="1"/>
          </p:cNvPicPr>
          <p:nvPr>
            <a:audioFile r:link="rId1"/>
            <p:extLst>
              <p:ext uri="{DAA4B4D4-6D71-4841-9C94-3DE7FCFB9230}">
                <p14:media xmlns:p14="http://schemas.microsoft.com/office/powerpoint/2010/main" r:embed="rId2">
                  <p14:trim st="30276" end="31540.5312"/>
                </p14:media>
              </p:ext>
            </p:extLst>
          </p:nvPr>
        </p:nvPicPr>
        <p:blipFill>
          <a:blip r:embed="rId15"/>
          <a:stretch>
            <a:fillRect/>
          </a:stretch>
        </p:blipFill>
        <p:spPr>
          <a:xfrm>
            <a:off x="18689651" y="1927225"/>
            <a:ext cx="1311275" cy="1311275"/>
          </a:xfrm>
          <a:prstGeom prst="rect">
            <a:avLst/>
          </a:prstGeom>
        </p:spPr>
      </p:pic>
      <p:grpSp>
        <p:nvGrpSpPr>
          <p:cNvPr id="19" name="Group 18">
            <a:extLst>
              <a:ext uri="{FF2B5EF4-FFF2-40B4-BE49-F238E27FC236}">
                <a16:creationId xmlns:a16="http://schemas.microsoft.com/office/drawing/2014/main" id="{083853B5-6351-6491-F788-FBF37D870EBF}"/>
              </a:ext>
            </a:extLst>
          </p:cNvPr>
          <p:cNvGrpSpPr/>
          <p:nvPr/>
        </p:nvGrpSpPr>
        <p:grpSpPr>
          <a:xfrm>
            <a:off x="201112" y="1725428"/>
            <a:ext cx="7658611" cy="2466870"/>
            <a:chOff x="1648288" y="2491121"/>
            <a:chExt cx="17018599" cy="1625492"/>
          </a:xfrm>
          <a:solidFill>
            <a:srgbClr val="C00000"/>
          </a:solidFill>
          <a:effectLst>
            <a:glow rad="228600">
              <a:schemeClr val="accent3">
                <a:satMod val="175000"/>
                <a:alpha val="40000"/>
              </a:schemeClr>
            </a:glow>
          </a:effectLst>
        </p:grpSpPr>
        <p:sp>
          <p:nvSpPr>
            <p:cNvPr id="20" name="Speech Bubble: Oval 19">
              <a:extLst>
                <a:ext uri="{FF2B5EF4-FFF2-40B4-BE49-F238E27FC236}">
                  <a16:creationId xmlns:a16="http://schemas.microsoft.com/office/drawing/2014/main" id="{CDEA6EA9-238A-F41F-8CE4-2EA50094431A}"/>
                </a:ext>
              </a:extLst>
            </p:cNvPr>
            <p:cNvSpPr/>
            <p:nvPr/>
          </p:nvSpPr>
          <p:spPr>
            <a:xfrm>
              <a:off x="2492270" y="2491121"/>
              <a:ext cx="15641913" cy="1625492"/>
            </a:xfrm>
            <a:prstGeom prst="wedgeEllipseCallout">
              <a:avLst>
                <a:gd name="adj1" fmla="val 22553"/>
                <a:gd name="adj2" fmla="val 70376"/>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36">
              <a:extLst>
                <a:ext uri="{FF2B5EF4-FFF2-40B4-BE49-F238E27FC236}">
                  <a16:creationId xmlns:a16="http://schemas.microsoft.com/office/drawing/2014/main" id="{D493B48D-0273-CAB2-F797-1952E384BDE9}"/>
                </a:ext>
              </a:extLst>
            </p:cNvPr>
            <p:cNvSpPr txBox="1"/>
            <p:nvPr/>
          </p:nvSpPr>
          <p:spPr>
            <a:xfrm>
              <a:off x="1648288" y="2997786"/>
              <a:ext cx="17018599" cy="570383"/>
            </a:xfrm>
            <a:prstGeom prst="rect">
              <a:avLst/>
            </a:prstGeom>
            <a:noFill/>
          </p:spPr>
          <p:txBody>
            <a:bodyPr wrap="square" lIns="0" tIns="0" rIns="0" bIns="0" rtlCol="0" anchor="t">
              <a:spAutoFit/>
            </a:bodyPr>
            <a:lstStyle/>
            <a:p>
              <a:pPr algn="ctr">
                <a:lnSpc>
                  <a:spcPts val="6551"/>
                </a:lnSpc>
              </a:pPr>
              <a:r>
                <a:rPr lang="en-US" sz="6000" b="1" u="sng" dirty="0">
                  <a:solidFill>
                    <a:srgbClr val="FFFF00"/>
                  </a:solidFill>
                  <a:latin typeface="Dreaming Outloud Pro" panose="03050502040302030504" pitchFamily="66" charset="0"/>
                  <a:cs typeface="Dreaming Outloud Pro" panose="03050502040302030504" pitchFamily="66" charset="0"/>
                </a:rPr>
                <a:t>I have a headache. </a:t>
              </a:r>
              <a:endParaRPr lang="en-US" sz="6000" dirty="0">
                <a:solidFill>
                  <a:schemeClr val="bg1"/>
                </a:solidFill>
                <a:latin typeface="Dreaming Outloud Pro" panose="03050502040302030504" pitchFamily="66" charset="0"/>
                <a:cs typeface="Dreaming Outloud Pro" panose="03050502040302030504" pitchFamily="66" charset="0"/>
              </a:endParaRPr>
            </a:p>
          </p:txBody>
        </p:sp>
      </p:grpSp>
      <p:grpSp>
        <p:nvGrpSpPr>
          <p:cNvPr id="23" name="Group 22">
            <a:extLst>
              <a:ext uri="{FF2B5EF4-FFF2-40B4-BE49-F238E27FC236}">
                <a16:creationId xmlns:a16="http://schemas.microsoft.com/office/drawing/2014/main" id="{C9BA7CC2-A87A-1359-D2E6-68C6A19B64B3}"/>
              </a:ext>
            </a:extLst>
          </p:cNvPr>
          <p:cNvGrpSpPr/>
          <p:nvPr/>
        </p:nvGrpSpPr>
        <p:grpSpPr>
          <a:xfrm>
            <a:off x="8283205" y="800035"/>
            <a:ext cx="8671010" cy="1694315"/>
            <a:chOff x="2568595" y="2652698"/>
            <a:chExt cx="9374975" cy="1221125"/>
          </a:xfrm>
          <a:solidFill>
            <a:srgbClr val="0070C0"/>
          </a:solidFill>
          <a:effectLst>
            <a:glow rad="228600">
              <a:schemeClr val="accent3">
                <a:satMod val="175000"/>
                <a:alpha val="40000"/>
              </a:schemeClr>
            </a:glow>
          </a:effectLst>
        </p:grpSpPr>
        <p:sp>
          <p:nvSpPr>
            <p:cNvPr id="24" name="Speech Bubble: Oval 23">
              <a:extLst>
                <a:ext uri="{FF2B5EF4-FFF2-40B4-BE49-F238E27FC236}">
                  <a16:creationId xmlns:a16="http://schemas.microsoft.com/office/drawing/2014/main" id="{B8D04B3A-E2FA-E15C-01E7-368FE8C957AD}"/>
                </a:ext>
              </a:extLst>
            </p:cNvPr>
            <p:cNvSpPr/>
            <p:nvPr/>
          </p:nvSpPr>
          <p:spPr>
            <a:xfrm>
              <a:off x="2568595" y="2652698"/>
              <a:ext cx="9296399" cy="1221125"/>
            </a:xfrm>
            <a:prstGeom prst="wedgeEllipseCallout">
              <a:avLst>
                <a:gd name="adj1" fmla="val 612"/>
                <a:gd name="adj2" fmla="val 104248"/>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36">
              <a:extLst>
                <a:ext uri="{FF2B5EF4-FFF2-40B4-BE49-F238E27FC236}">
                  <a16:creationId xmlns:a16="http://schemas.microsoft.com/office/drawing/2014/main" id="{F5AED134-FBE6-F838-49E8-C4E0DBCD87D3}"/>
                </a:ext>
              </a:extLst>
            </p:cNvPr>
            <p:cNvSpPr txBox="1"/>
            <p:nvPr/>
          </p:nvSpPr>
          <p:spPr>
            <a:xfrm>
              <a:off x="2647171" y="2985136"/>
              <a:ext cx="9296399" cy="623870"/>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What’s the matter?</a:t>
              </a:r>
            </a:p>
          </p:txBody>
        </p:sp>
      </p:grpSp>
      <p:pic>
        <p:nvPicPr>
          <p:cNvPr id="28" name="Track 42">
            <a:hlinkClick r:id="" action="ppaction://media"/>
            <a:extLst>
              <a:ext uri="{FF2B5EF4-FFF2-40B4-BE49-F238E27FC236}">
                <a16:creationId xmlns:a16="http://schemas.microsoft.com/office/drawing/2014/main" id="{F6914F21-ABC8-D8B5-65EC-63BDAC89EE2F}"/>
              </a:ext>
            </a:extLst>
          </p:cNvPr>
          <p:cNvPicPr>
            <a:picLocks noChangeAspect="1"/>
          </p:cNvPicPr>
          <p:nvPr>
            <a:audioFile r:link="rId1"/>
            <p:extLst>
              <p:ext uri="{DAA4B4D4-6D71-4841-9C94-3DE7FCFB9230}">
                <p14:media xmlns:p14="http://schemas.microsoft.com/office/powerpoint/2010/main" r:embed="rId2">
                  <p14:trim st="41323" end="19870.5312"/>
                </p14:media>
              </p:ext>
            </p:extLst>
          </p:nvPr>
        </p:nvPicPr>
        <p:blipFill>
          <a:blip r:embed="rId15"/>
          <a:stretch>
            <a:fillRect/>
          </a:stretch>
        </p:blipFill>
        <p:spPr>
          <a:xfrm>
            <a:off x="-1345019" y="2383258"/>
            <a:ext cx="1311275" cy="1311275"/>
          </a:xfrm>
          <a:prstGeom prst="rect">
            <a:avLst/>
          </a:prstGeom>
        </p:spPr>
      </p:pic>
      <p:pic>
        <p:nvPicPr>
          <p:cNvPr id="3" name="Picture 2">
            <a:extLst>
              <a:ext uri="{FF2B5EF4-FFF2-40B4-BE49-F238E27FC236}">
                <a16:creationId xmlns:a16="http://schemas.microsoft.com/office/drawing/2014/main" id="{966F3BE6-4BD5-47EC-AF55-DA12168DC899}"/>
              </a:ext>
            </a:extLst>
          </p:cNvPr>
          <p:cNvPicPr>
            <a:picLocks noChangeAspect="1"/>
          </p:cNvPicPr>
          <p:nvPr/>
        </p:nvPicPr>
        <p:blipFill>
          <a:blip r:embed="rId16"/>
          <a:stretch>
            <a:fillRect/>
          </a:stretch>
        </p:blipFill>
        <p:spPr>
          <a:xfrm>
            <a:off x="5867878" y="5043997"/>
            <a:ext cx="2635492" cy="39680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74982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par>
                                <p:cTn id="11" presetID="1" presetClass="mediacall" presetSubtype="0" fill="hold" nodeType="withEffect">
                                  <p:stCondLst>
                                    <p:cond delay="0"/>
                                  </p:stCondLst>
                                  <p:childTnLst>
                                    <p:cmd type="call" cmd="playFrom(0.0)">
                                      <p:cBhvr>
                                        <p:cTn id="12" dur="3359" fill="hold"/>
                                        <p:tgtEl>
                                          <p:spTgt spid="11"/>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fltVal val="0"/>
                                          </p:val>
                                        </p:tav>
                                        <p:tav tm="100000">
                                          <p:val>
                                            <p:strVal val="#ppt_w"/>
                                          </p:val>
                                        </p:tav>
                                      </p:tavLst>
                                    </p:anim>
                                    <p:anim calcmode="lin" valueType="num">
                                      <p:cBhvr>
                                        <p:cTn id="18" dur="1000" fill="hold"/>
                                        <p:tgtEl>
                                          <p:spTgt spid="19"/>
                                        </p:tgtEl>
                                        <p:attrNameLst>
                                          <p:attrName>ppt_h</p:attrName>
                                        </p:attrNameLst>
                                      </p:cBhvr>
                                      <p:tavLst>
                                        <p:tav tm="0">
                                          <p:val>
                                            <p:fltVal val="0"/>
                                          </p:val>
                                        </p:tav>
                                        <p:tav tm="100000">
                                          <p:val>
                                            <p:strVal val="#ppt_h"/>
                                          </p:val>
                                        </p:tav>
                                      </p:tavLst>
                                    </p:anim>
                                    <p:anim calcmode="lin" valueType="num">
                                      <p:cBhvr>
                                        <p:cTn id="19" dur="1000" fill="hold"/>
                                        <p:tgtEl>
                                          <p:spTgt spid="19"/>
                                        </p:tgtEl>
                                        <p:attrNameLst>
                                          <p:attrName>style.rotation</p:attrName>
                                        </p:attrNameLst>
                                      </p:cBhvr>
                                      <p:tavLst>
                                        <p:tav tm="0">
                                          <p:val>
                                            <p:fltVal val="90"/>
                                          </p:val>
                                        </p:tav>
                                        <p:tav tm="100000">
                                          <p:val>
                                            <p:fltVal val="0"/>
                                          </p:val>
                                        </p:tav>
                                      </p:tavLst>
                                    </p:anim>
                                    <p:animEffect transition="in" filter="fade">
                                      <p:cBhvr>
                                        <p:cTn id="20" dur="1000"/>
                                        <p:tgtEl>
                                          <p:spTgt spid="19"/>
                                        </p:tgtEl>
                                      </p:cBhvr>
                                    </p:animEffect>
                                  </p:childTnLst>
                                </p:cTn>
                              </p:par>
                              <p:par>
                                <p:cTn id="21" presetID="1" presetClass="mediacall" presetSubtype="0" fill="hold" nodeType="withEffect">
                                  <p:stCondLst>
                                    <p:cond delay="0"/>
                                  </p:stCondLst>
                                  <p:childTnLst>
                                    <p:cmd type="call" cmd="playFrom(0.0)">
                                      <p:cBhvr>
                                        <p:cTn id="22" dur="3982"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1"/>
                </p:tgtEl>
              </p:cMediaNode>
            </p:audio>
            <p:audio>
              <p:cMediaNode vol="80000">
                <p:cTn id="24" fill="hold" display="0">
                  <p:stCondLst>
                    <p:cond delay="indefinite"/>
                  </p:stCondLst>
                  <p:endCondLst>
                    <p:cond evt="onStopAudio" delay="0">
                      <p:tgtEl>
                        <p:sldTgt/>
                      </p:tgtEl>
                    </p:cond>
                  </p:endCondLst>
                </p:cTn>
                <p:tgtEl>
                  <p:spTgt spid="2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6DE7EEA-2B3E-FBB9-5643-B077ABF33653}"/>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a:extLst>
              <a:ext uri="{FF2B5EF4-FFF2-40B4-BE49-F238E27FC236}">
                <a16:creationId xmlns:a16="http://schemas.microsoft.com/office/drawing/2014/main" id="{E0E48FA1-14E7-78A7-FE1E-50A4EA1BBD2A}"/>
              </a:ext>
            </a:extLst>
          </p:cNvPr>
          <p:cNvSpPr txBox="1"/>
          <p:nvPr/>
        </p:nvSpPr>
        <p:spPr>
          <a:xfrm>
            <a:off x="1649119" y="681717"/>
            <a:ext cx="4724400" cy="771651"/>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Look and say.</a:t>
            </a:r>
          </a:p>
        </p:txBody>
      </p:sp>
      <p:sp>
        <p:nvSpPr>
          <p:cNvPr id="21" name="Freeform 21">
            <a:extLst>
              <a:ext uri="{FF2B5EF4-FFF2-40B4-BE49-F238E27FC236}">
                <a16:creationId xmlns:a16="http://schemas.microsoft.com/office/drawing/2014/main" id="{3A4AA54E-DE0F-0965-BC83-CC832BF7FC5D}"/>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a:extLst>
              <a:ext uri="{FF2B5EF4-FFF2-40B4-BE49-F238E27FC236}">
                <a16:creationId xmlns:a16="http://schemas.microsoft.com/office/drawing/2014/main" id="{12DE73E8-2095-5F86-2B56-FACE90268D2B}"/>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9" name="Picture 2" descr="Free Vectors | Female doctor with instruction stick">
            <a:extLst>
              <a:ext uri="{FF2B5EF4-FFF2-40B4-BE49-F238E27FC236}">
                <a16:creationId xmlns:a16="http://schemas.microsoft.com/office/drawing/2014/main" id="{1D99F130-DB95-905B-25A4-A70B07CB6B8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83899" y="3238500"/>
            <a:ext cx="5578248" cy="611807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1" name="Track 42">
            <a:hlinkClick r:id="" action="ppaction://media"/>
            <a:extLst>
              <a:ext uri="{FF2B5EF4-FFF2-40B4-BE49-F238E27FC236}">
                <a16:creationId xmlns:a16="http://schemas.microsoft.com/office/drawing/2014/main" id="{1E4F45D1-32C6-68B3-C566-77008A3479DF}"/>
              </a:ext>
            </a:extLst>
          </p:cNvPr>
          <p:cNvPicPr>
            <a:picLocks noChangeAspect="1"/>
          </p:cNvPicPr>
          <p:nvPr>
            <a:audioFile r:link="rId1"/>
            <p:extLst>
              <p:ext uri="{DAA4B4D4-6D71-4841-9C94-3DE7FCFB9230}">
                <p14:media xmlns:p14="http://schemas.microsoft.com/office/powerpoint/2010/main" r:embed="rId2">
                  <p14:trim st="30276" end="31540.5312"/>
                </p14:media>
              </p:ext>
            </p:extLst>
          </p:nvPr>
        </p:nvPicPr>
        <p:blipFill>
          <a:blip r:embed="rId15"/>
          <a:stretch>
            <a:fillRect/>
          </a:stretch>
        </p:blipFill>
        <p:spPr>
          <a:xfrm>
            <a:off x="18689651" y="1927225"/>
            <a:ext cx="1311275" cy="1311275"/>
          </a:xfrm>
          <a:prstGeom prst="rect">
            <a:avLst/>
          </a:prstGeom>
        </p:spPr>
      </p:pic>
      <p:grpSp>
        <p:nvGrpSpPr>
          <p:cNvPr id="23" name="Group 22">
            <a:extLst>
              <a:ext uri="{FF2B5EF4-FFF2-40B4-BE49-F238E27FC236}">
                <a16:creationId xmlns:a16="http://schemas.microsoft.com/office/drawing/2014/main" id="{C9BA7CC2-A87A-1359-D2E6-68C6A19B64B3}"/>
              </a:ext>
            </a:extLst>
          </p:cNvPr>
          <p:cNvGrpSpPr/>
          <p:nvPr/>
        </p:nvGrpSpPr>
        <p:grpSpPr>
          <a:xfrm>
            <a:off x="8283205" y="800035"/>
            <a:ext cx="8671010" cy="1694315"/>
            <a:chOff x="2568595" y="2652698"/>
            <a:chExt cx="9374975" cy="1221125"/>
          </a:xfrm>
          <a:solidFill>
            <a:srgbClr val="0070C0"/>
          </a:solidFill>
          <a:effectLst>
            <a:glow rad="228600">
              <a:schemeClr val="accent3">
                <a:satMod val="175000"/>
                <a:alpha val="40000"/>
              </a:schemeClr>
            </a:glow>
          </a:effectLst>
        </p:grpSpPr>
        <p:sp>
          <p:nvSpPr>
            <p:cNvPr id="24" name="Speech Bubble: Oval 23">
              <a:extLst>
                <a:ext uri="{FF2B5EF4-FFF2-40B4-BE49-F238E27FC236}">
                  <a16:creationId xmlns:a16="http://schemas.microsoft.com/office/drawing/2014/main" id="{B8D04B3A-E2FA-E15C-01E7-368FE8C957AD}"/>
                </a:ext>
              </a:extLst>
            </p:cNvPr>
            <p:cNvSpPr/>
            <p:nvPr/>
          </p:nvSpPr>
          <p:spPr>
            <a:xfrm>
              <a:off x="2568595" y="2652698"/>
              <a:ext cx="9296399" cy="1221125"/>
            </a:xfrm>
            <a:prstGeom prst="wedgeEllipseCallout">
              <a:avLst>
                <a:gd name="adj1" fmla="val 612"/>
                <a:gd name="adj2" fmla="val 104248"/>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36">
              <a:extLst>
                <a:ext uri="{FF2B5EF4-FFF2-40B4-BE49-F238E27FC236}">
                  <a16:creationId xmlns:a16="http://schemas.microsoft.com/office/drawing/2014/main" id="{F5AED134-FBE6-F838-49E8-C4E0DBCD87D3}"/>
                </a:ext>
              </a:extLst>
            </p:cNvPr>
            <p:cNvSpPr txBox="1"/>
            <p:nvPr/>
          </p:nvSpPr>
          <p:spPr>
            <a:xfrm>
              <a:off x="2647171" y="2985136"/>
              <a:ext cx="9296399" cy="623870"/>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What’s the matter?</a:t>
              </a:r>
            </a:p>
          </p:txBody>
        </p:sp>
      </p:grpSp>
      <p:grpSp>
        <p:nvGrpSpPr>
          <p:cNvPr id="19" name="Group 18">
            <a:extLst>
              <a:ext uri="{FF2B5EF4-FFF2-40B4-BE49-F238E27FC236}">
                <a16:creationId xmlns:a16="http://schemas.microsoft.com/office/drawing/2014/main" id="{083853B5-6351-6491-F788-FBF37D870EBF}"/>
              </a:ext>
            </a:extLst>
          </p:cNvPr>
          <p:cNvGrpSpPr/>
          <p:nvPr/>
        </p:nvGrpSpPr>
        <p:grpSpPr>
          <a:xfrm>
            <a:off x="222943" y="1725428"/>
            <a:ext cx="7658611" cy="2466870"/>
            <a:chOff x="1696799" y="2491121"/>
            <a:chExt cx="17018599" cy="1625492"/>
          </a:xfrm>
          <a:solidFill>
            <a:srgbClr val="C00000"/>
          </a:solidFill>
          <a:effectLst>
            <a:glow rad="228600">
              <a:schemeClr val="accent3">
                <a:satMod val="175000"/>
                <a:alpha val="40000"/>
              </a:schemeClr>
            </a:glow>
          </a:effectLst>
        </p:grpSpPr>
        <p:sp>
          <p:nvSpPr>
            <p:cNvPr id="20" name="Speech Bubble: Oval 19">
              <a:extLst>
                <a:ext uri="{FF2B5EF4-FFF2-40B4-BE49-F238E27FC236}">
                  <a16:creationId xmlns:a16="http://schemas.microsoft.com/office/drawing/2014/main" id="{CDEA6EA9-238A-F41F-8CE4-2EA50094431A}"/>
                </a:ext>
              </a:extLst>
            </p:cNvPr>
            <p:cNvSpPr/>
            <p:nvPr/>
          </p:nvSpPr>
          <p:spPr>
            <a:xfrm>
              <a:off x="2492270" y="2491121"/>
              <a:ext cx="15641913" cy="1625492"/>
            </a:xfrm>
            <a:prstGeom prst="wedgeEllipseCallout">
              <a:avLst>
                <a:gd name="adj1" fmla="val 22553"/>
                <a:gd name="adj2" fmla="val 70376"/>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36">
              <a:extLst>
                <a:ext uri="{FF2B5EF4-FFF2-40B4-BE49-F238E27FC236}">
                  <a16:creationId xmlns:a16="http://schemas.microsoft.com/office/drawing/2014/main" id="{D493B48D-0273-CAB2-F797-1952E384BDE9}"/>
                </a:ext>
              </a:extLst>
            </p:cNvPr>
            <p:cNvSpPr txBox="1"/>
            <p:nvPr/>
          </p:nvSpPr>
          <p:spPr>
            <a:xfrm>
              <a:off x="1696799" y="2980623"/>
              <a:ext cx="17018599" cy="570383"/>
            </a:xfrm>
            <a:prstGeom prst="rect">
              <a:avLst/>
            </a:prstGeom>
            <a:noFill/>
          </p:spPr>
          <p:txBody>
            <a:bodyPr wrap="square" lIns="0" tIns="0" rIns="0" bIns="0" rtlCol="0" anchor="t">
              <a:spAutoFit/>
            </a:bodyPr>
            <a:lstStyle/>
            <a:p>
              <a:pPr algn="ctr">
                <a:lnSpc>
                  <a:spcPts val="6551"/>
                </a:lnSpc>
              </a:pPr>
              <a:r>
                <a:rPr lang="en-US" sz="6000" b="1" u="sng" dirty="0">
                  <a:solidFill>
                    <a:srgbClr val="FFFF00"/>
                  </a:solidFill>
                  <a:latin typeface="Dreaming Outloud Pro" panose="03050502040302030504" pitchFamily="66" charset="0"/>
                  <a:cs typeface="Dreaming Outloud Pro" panose="03050502040302030504" pitchFamily="66" charset="0"/>
                </a:rPr>
                <a:t>I have a toothache. </a:t>
              </a:r>
              <a:endParaRPr lang="en-US" sz="6000" dirty="0">
                <a:solidFill>
                  <a:schemeClr val="bg1"/>
                </a:solidFill>
                <a:latin typeface="Dreaming Outloud Pro" panose="03050502040302030504" pitchFamily="66" charset="0"/>
                <a:cs typeface="Dreaming Outloud Pro" panose="03050502040302030504" pitchFamily="66" charset="0"/>
              </a:endParaRPr>
            </a:p>
          </p:txBody>
        </p:sp>
      </p:grpSp>
      <p:pic>
        <p:nvPicPr>
          <p:cNvPr id="5" name="Track 42">
            <a:hlinkClick r:id="" action="ppaction://media"/>
            <a:extLst>
              <a:ext uri="{FF2B5EF4-FFF2-40B4-BE49-F238E27FC236}">
                <a16:creationId xmlns:a16="http://schemas.microsoft.com/office/drawing/2014/main" id="{9DAB1EDF-F0F3-9240-9646-5D5E30F3DF79}"/>
              </a:ext>
            </a:extLst>
          </p:cNvPr>
          <p:cNvPicPr>
            <a:picLocks noChangeAspect="1"/>
          </p:cNvPicPr>
          <p:nvPr>
            <a:audioFile r:link="rId1"/>
            <p:extLst>
              <p:ext uri="{DAA4B4D4-6D71-4841-9C94-3DE7FCFB9230}">
                <p14:media xmlns:p14="http://schemas.microsoft.com/office/powerpoint/2010/main" r:embed="rId2">
                  <p14:trim st="33379" end="28559.5312"/>
                </p14:media>
              </p:ext>
            </p:extLst>
          </p:nvPr>
        </p:nvPicPr>
        <p:blipFill>
          <a:blip r:embed="rId15"/>
          <a:stretch>
            <a:fillRect/>
          </a:stretch>
        </p:blipFill>
        <p:spPr>
          <a:xfrm>
            <a:off x="-1620312" y="2303225"/>
            <a:ext cx="1311275" cy="1311275"/>
          </a:xfrm>
          <a:prstGeom prst="rect">
            <a:avLst/>
          </a:prstGeom>
        </p:spPr>
      </p:pic>
      <p:pic>
        <p:nvPicPr>
          <p:cNvPr id="4" name="Picture 3">
            <a:extLst>
              <a:ext uri="{FF2B5EF4-FFF2-40B4-BE49-F238E27FC236}">
                <a16:creationId xmlns:a16="http://schemas.microsoft.com/office/drawing/2014/main" id="{96BF2DCF-19A3-4F6B-9AF5-4EBBFCAF0433}"/>
              </a:ext>
            </a:extLst>
          </p:cNvPr>
          <p:cNvPicPr>
            <a:picLocks noChangeAspect="1"/>
          </p:cNvPicPr>
          <p:nvPr/>
        </p:nvPicPr>
        <p:blipFill>
          <a:blip r:embed="rId16"/>
          <a:stretch>
            <a:fillRect/>
          </a:stretch>
        </p:blipFill>
        <p:spPr>
          <a:xfrm>
            <a:off x="5858046" y="5150747"/>
            <a:ext cx="3146056" cy="39096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43238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par>
                                <p:cTn id="11" presetID="1" presetClass="mediacall" presetSubtype="0" fill="hold" nodeType="withEffect">
                                  <p:stCondLst>
                                    <p:cond delay="0"/>
                                  </p:stCondLst>
                                  <p:childTnLst>
                                    <p:cmd type="call" cmd="playFrom(0.0)">
                                      <p:cBhvr>
                                        <p:cTn id="12" dur="3359" fill="hold"/>
                                        <p:tgtEl>
                                          <p:spTgt spid="11"/>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fltVal val="0"/>
                                          </p:val>
                                        </p:tav>
                                        <p:tav tm="100000">
                                          <p:val>
                                            <p:strVal val="#ppt_w"/>
                                          </p:val>
                                        </p:tav>
                                      </p:tavLst>
                                    </p:anim>
                                    <p:anim calcmode="lin" valueType="num">
                                      <p:cBhvr>
                                        <p:cTn id="18" dur="1000" fill="hold"/>
                                        <p:tgtEl>
                                          <p:spTgt spid="19"/>
                                        </p:tgtEl>
                                        <p:attrNameLst>
                                          <p:attrName>ppt_h</p:attrName>
                                        </p:attrNameLst>
                                      </p:cBhvr>
                                      <p:tavLst>
                                        <p:tav tm="0">
                                          <p:val>
                                            <p:fltVal val="0"/>
                                          </p:val>
                                        </p:tav>
                                        <p:tav tm="100000">
                                          <p:val>
                                            <p:strVal val="#ppt_h"/>
                                          </p:val>
                                        </p:tav>
                                      </p:tavLst>
                                    </p:anim>
                                    <p:anim calcmode="lin" valueType="num">
                                      <p:cBhvr>
                                        <p:cTn id="19" dur="1000" fill="hold"/>
                                        <p:tgtEl>
                                          <p:spTgt spid="19"/>
                                        </p:tgtEl>
                                        <p:attrNameLst>
                                          <p:attrName>style.rotation</p:attrName>
                                        </p:attrNameLst>
                                      </p:cBhvr>
                                      <p:tavLst>
                                        <p:tav tm="0">
                                          <p:val>
                                            <p:fltVal val="90"/>
                                          </p:val>
                                        </p:tav>
                                        <p:tav tm="100000">
                                          <p:val>
                                            <p:fltVal val="0"/>
                                          </p:val>
                                        </p:tav>
                                      </p:tavLst>
                                    </p:anim>
                                    <p:animEffect transition="in" filter="fade">
                                      <p:cBhvr>
                                        <p:cTn id="20" dur="1000"/>
                                        <p:tgtEl>
                                          <p:spTgt spid="19"/>
                                        </p:tgtEl>
                                      </p:cBhvr>
                                    </p:animEffect>
                                  </p:childTnLst>
                                </p:cTn>
                              </p:par>
                              <p:par>
                                <p:cTn id="21" presetID="1" presetClass="mediacall" presetSubtype="0" fill="hold" nodeType="withEffect">
                                  <p:stCondLst>
                                    <p:cond delay="0"/>
                                  </p:stCondLst>
                                  <p:childTnLst>
                                    <p:cmd type="call" cmd="playFrom(0.0)">
                                      <p:cBhvr>
                                        <p:cTn id="22" dur="32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1"/>
                </p:tgtEl>
              </p:cMediaNode>
            </p:audio>
            <p:audio>
              <p:cMediaNode vol="80000">
                <p:cTn id="24"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6DE7EEA-2B3E-FBB9-5643-B077ABF33653}"/>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a:extLst>
              <a:ext uri="{FF2B5EF4-FFF2-40B4-BE49-F238E27FC236}">
                <a16:creationId xmlns:a16="http://schemas.microsoft.com/office/drawing/2014/main" id="{E0E48FA1-14E7-78A7-FE1E-50A4EA1BBD2A}"/>
              </a:ext>
            </a:extLst>
          </p:cNvPr>
          <p:cNvSpPr txBox="1"/>
          <p:nvPr/>
        </p:nvSpPr>
        <p:spPr>
          <a:xfrm>
            <a:off x="1649119" y="681717"/>
            <a:ext cx="4724400" cy="771651"/>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Look and say.</a:t>
            </a:r>
          </a:p>
        </p:txBody>
      </p:sp>
      <p:sp>
        <p:nvSpPr>
          <p:cNvPr id="21" name="Freeform 21">
            <a:extLst>
              <a:ext uri="{FF2B5EF4-FFF2-40B4-BE49-F238E27FC236}">
                <a16:creationId xmlns:a16="http://schemas.microsoft.com/office/drawing/2014/main" id="{3A4AA54E-DE0F-0965-BC83-CC832BF7FC5D}"/>
              </a:ext>
            </a:extLst>
          </p:cNvPr>
          <p:cNvSpPr/>
          <p:nvPr/>
        </p:nvSpPr>
        <p:spPr>
          <a:xfrm>
            <a:off x="-1219200" y="9531342"/>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a:extLst>
              <a:ext uri="{FF2B5EF4-FFF2-40B4-BE49-F238E27FC236}">
                <a16:creationId xmlns:a16="http://schemas.microsoft.com/office/drawing/2014/main" id="{12DE73E8-2095-5F86-2B56-FACE90268D2B}"/>
              </a:ext>
            </a:extLst>
          </p:cNvPr>
          <p:cNvSpPr/>
          <p:nvPr/>
        </p:nvSpPr>
        <p:spPr>
          <a:xfrm rot="1125223">
            <a:off x="2597030" y="9238527"/>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9" name="Picture 2" descr="Free Vectors | Female doctor with instruction stick">
            <a:extLst>
              <a:ext uri="{FF2B5EF4-FFF2-40B4-BE49-F238E27FC236}">
                <a16:creationId xmlns:a16="http://schemas.microsoft.com/office/drawing/2014/main" id="{1D99F130-DB95-905B-25A4-A70B07CB6B8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83899" y="3238500"/>
            <a:ext cx="5578248" cy="611807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1" name="Track 42">
            <a:hlinkClick r:id="" action="ppaction://media"/>
            <a:extLst>
              <a:ext uri="{FF2B5EF4-FFF2-40B4-BE49-F238E27FC236}">
                <a16:creationId xmlns:a16="http://schemas.microsoft.com/office/drawing/2014/main" id="{1E4F45D1-32C6-68B3-C566-77008A3479DF}"/>
              </a:ext>
            </a:extLst>
          </p:cNvPr>
          <p:cNvPicPr>
            <a:picLocks noChangeAspect="1"/>
          </p:cNvPicPr>
          <p:nvPr>
            <a:audioFile r:link="rId1"/>
            <p:extLst>
              <p:ext uri="{DAA4B4D4-6D71-4841-9C94-3DE7FCFB9230}">
                <p14:media xmlns:p14="http://schemas.microsoft.com/office/powerpoint/2010/main" r:embed="rId2">
                  <p14:trim st="30276" end="31540.5312"/>
                </p14:media>
              </p:ext>
            </p:extLst>
          </p:nvPr>
        </p:nvPicPr>
        <p:blipFill>
          <a:blip r:embed="rId15"/>
          <a:stretch>
            <a:fillRect/>
          </a:stretch>
        </p:blipFill>
        <p:spPr>
          <a:xfrm>
            <a:off x="18689651" y="1927225"/>
            <a:ext cx="1311275" cy="1311275"/>
          </a:xfrm>
          <a:prstGeom prst="rect">
            <a:avLst/>
          </a:prstGeom>
        </p:spPr>
      </p:pic>
      <p:grpSp>
        <p:nvGrpSpPr>
          <p:cNvPr id="23" name="Group 22">
            <a:extLst>
              <a:ext uri="{FF2B5EF4-FFF2-40B4-BE49-F238E27FC236}">
                <a16:creationId xmlns:a16="http://schemas.microsoft.com/office/drawing/2014/main" id="{C9BA7CC2-A87A-1359-D2E6-68C6A19B64B3}"/>
              </a:ext>
            </a:extLst>
          </p:cNvPr>
          <p:cNvGrpSpPr/>
          <p:nvPr/>
        </p:nvGrpSpPr>
        <p:grpSpPr>
          <a:xfrm>
            <a:off x="8283205" y="800035"/>
            <a:ext cx="8671010" cy="1694315"/>
            <a:chOff x="2568595" y="2652698"/>
            <a:chExt cx="9374975" cy="1221125"/>
          </a:xfrm>
          <a:solidFill>
            <a:srgbClr val="0070C0"/>
          </a:solidFill>
          <a:effectLst>
            <a:glow rad="228600">
              <a:schemeClr val="accent3">
                <a:satMod val="175000"/>
                <a:alpha val="40000"/>
              </a:schemeClr>
            </a:glow>
          </a:effectLst>
        </p:grpSpPr>
        <p:sp>
          <p:nvSpPr>
            <p:cNvPr id="24" name="Speech Bubble: Oval 23">
              <a:extLst>
                <a:ext uri="{FF2B5EF4-FFF2-40B4-BE49-F238E27FC236}">
                  <a16:creationId xmlns:a16="http://schemas.microsoft.com/office/drawing/2014/main" id="{B8D04B3A-E2FA-E15C-01E7-368FE8C957AD}"/>
                </a:ext>
              </a:extLst>
            </p:cNvPr>
            <p:cNvSpPr/>
            <p:nvPr/>
          </p:nvSpPr>
          <p:spPr>
            <a:xfrm>
              <a:off x="2568595" y="2652698"/>
              <a:ext cx="9296399" cy="1221125"/>
            </a:xfrm>
            <a:prstGeom prst="wedgeEllipseCallout">
              <a:avLst>
                <a:gd name="adj1" fmla="val 612"/>
                <a:gd name="adj2" fmla="val 104248"/>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36">
              <a:extLst>
                <a:ext uri="{FF2B5EF4-FFF2-40B4-BE49-F238E27FC236}">
                  <a16:creationId xmlns:a16="http://schemas.microsoft.com/office/drawing/2014/main" id="{F5AED134-FBE6-F838-49E8-C4E0DBCD87D3}"/>
                </a:ext>
              </a:extLst>
            </p:cNvPr>
            <p:cNvSpPr txBox="1"/>
            <p:nvPr/>
          </p:nvSpPr>
          <p:spPr>
            <a:xfrm>
              <a:off x="2647171" y="2985136"/>
              <a:ext cx="9296399" cy="623870"/>
            </a:xfrm>
            <a:prstGeom prst="rect">
              <a:avLst/>
            </a:prstGeom>
            <a:noFill/>
          </p:spPr>
          <p:txBody>
            <a:bodyPr wrap="square" lIns="0" tIns="0" rIns="0" bIns="0" rtlCol="0" anchor="t">
              <a:spAutoFit/>
            </a:bodyPr>
            <a:lstStyle/>
            <a:p>
              <a:pPr algn="ctr">
                <a:lnSpc>
                  <a:spcPts val="6551"/>
                </a:lnSpc>
              </a:pPr>
              <a:r>
                <a:rPr lang="en-US" sz="6000" dirty="0">
                  <a:solidFill>
                    <a:schemeClr val="bg1"/>
                  </a:solidFill>
                  <a:latin typeface="Dreaming Outloud Pro" panose="03050502040302030504" pitchFamily="66" charset="0"/>
                  <a:cs typeface="Dreaming Outloud Pro" panose="03050502040302030504" pitchFamily="66" charset="0"/>
                </a:rPr>
                <a:t>What’s the matter?</a:t>
              </a:r>
            </a:p>
          </p:txBody>
        </p:sp>
      </p:grpSp>
      <p:grpSp>
        <p:nvGrpSpPr>
          <p:cNvPr id="19" name="Group 18">
            <a:extLst>
              <a:ext uri="{FF2B5EF4-FFF2-40B4-BE49-F238E27FC236}">
                <a16:creationId xmlns:a16="http://schemas.microsoft.com/office/drawing/2014/main" id="{083853B5-6351-6491-F788-FBF37D870EBF}"/>
              </a:ext>
            </a:extLst>
          </p:cNvPr>
          <p:cNvGrpSpPr/>
          <p:nvPr/>
        </p:nvGrpSpPr>
        <p:grpSpPr>
          <a:xfrm>
            <a:off x="158538" y="1725428"/>
            <a:ext cx="7658611" cy="2466870"/>
            <a:chOff x="1553681" y="2491121"/>
            <a:chExt cx="17018599" cy="1625492"/>
          </a:xfrm>
          <a:solidFill>
            <a:srgbClr val="C00000"/>
          </a:solidFill>
          <a:effectLst>
            <a:glow rad="228600">
              <a:schemeClr val="accent3">
                <a:satMod val="175000"/>
                <a:alpha val="40000"/>
              </a:schemeClr>
            </a:glow>
          </a:effectLst>
        </p:grpSpPr>
        <p:sp>
          <p:nvSpPr>
            <p:cNvPr id="20" name="Speech Bubble: Oval 19">
              <a:extLst>
                <a:ext uri="{FF2B5EF4-FFF2-40B4-BE49-F238E27FC236}">
                  <a16:creationId xmlns:a16="http://schemas.microsoft.com/office/drawing/2014/main" id="{CDEA6EA9-238A-F41F-8CE4-2EA50094431A}"/>
                </a:ext>
              </a:extLst>
            </p:cNvPr>
            <p:cNvSpPr/>
            <p:nvPr/>
          </p:nvSpPr>
          <p:spPr>
            <a:xfrm>
              <a:off x="2492270" y="2491121"/>
              <a:ext cx="15641913" cy="1625492"/>
            </a:xfrm>
            <a:prstGeom prst="wedgeEllipseCallout">
              <a:avLst>
                <a:gd name="adj1" fmla="val 22553"/>
                <a:gd name="adj2" fmla="val 70376"/>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36">
              <a:extLst>
                <a:ext uri="{FF2B5EF4-FFF2-40B4-BE49-F238E27FC236}">
                  <a16:creationId xmlns:a16="http://schemas.microsoft.com/office/drawing/2014/main" id="{D493B48D-0273-CAB2-F797-1952E384BDE9}"/>
                </a:ext>
              </a:extLst>
            </p:cNvPr>
            <p:cNvSpPr txBox="1"/>
            <p:nvPr/>
          </p:nvSpPr>
          <p:spPr>
            <a:xfrm>
              <a:off x="1553681" y="2700813"/>
              <a:ext cx="17018599" cy="1128091"/>
            </a:xfrm>
            <a:prstGeom prst="rect">
              <a:avLst/>
            </a:prstGeom>
            <a:noFill/>
          </p:spPr>
          <p:txBody>
            <a:bodyPr wrap="square" lIns="0" tIns="0" rIns="0" bIns="0" rtlCol="0" anchor="t">
              <a:spAutoFit/>
            </a:bodyPr>
            <a:lstStyle/>
            <a:p>
              <a:pPr algn="ctr">
                <a:lnSpc>
                  <a:spcPts val="6551"/>
                </a:lnSpc>
              </a:pPr>
              <a:r>
                <a:rPr lang="en-US" sz="6000" b="1" u="sng" dirty="0">
                  <a:solidFill>
                    <a:srgbClr val="FFFF00"/>
                  </a:solidFill>
                  <a:latin typeface="Dreaming Outloud Pro" panose="03050502040302030504" pitchFamily="66" charset="0"/>
                  <a:cs typeface="Dreaming Outloud Pro" panose="03050502040302030504" pitchFamily="66" charset="0"/>
                </a:rPr>
                <a:t>I have </a:t>
              </a:r>
            </a:p>
            <a:p>
              <a:pPr algn="ctr">
                <a:lnSpc>
                  <a:spcPts val="6551"/>
                </a:lnSpc>
              </a:pPr>
              <a:r>
                <a:rPr lang="en-US" sz="6000" b="1" u="sng" dirty="0">
                  <a:solidFill>
                    <a:srgbClr val="FFFF00"/>
                  </a:solidFill>
                  <a:latin typeface="Dreaming Outloud Pro" panose="03050502040302030504" pitchFamily="66" charset="0"/>
                  <a:cs typeface="Dreaming Outloud Pro" panose="03050502040302030504" pitchFamily="66" charset="0"/>
                </a:rPr>
                <a:t>a sore throat. </a:t>
              </a:r>
              <a:endParaRPr lang="en-US" sz="6000" dirty="0">
                <a:solidFill>
                  <a:schemeClr val="bg1"/>
                </a:solidFill>
                <a:latin typeface="Dreaming Outloud Pro" panose="03050502040302030504" pitchFamily="66" charset="0"/>
                <a:cs typeface="Dreaming Outloud Pro" panose="03050502040302030504" pitchFamily="66" charset="0"/>
              </a:endParaRPr>
            </a:p>
          </p:txBody>
        </p:sp>
      </p:grpSp>
      <p:pic>
        <p:nvPicPr>
          <p:cNvPr id="7" name="Track 42">
            <a:hlinkClick r:id="" action="ppaction://media"/>
            <a:extLst>
              <a:ext uri="{FF2B5EF4-FFF2-40B4-BE49-F238E27FC236}">
                <a16:creationId xmlns:a16="http://schemas.microsoft.com/office/drawing/2014/main" id="{8EF5E0FB-6FF4-5BDF-53B9-6264E1C465B9}"/>
              </a:ext>
            </a:extLst>
          </p:cNvPr>
          <p:cNvPicPr>
            <a:picLocks noChangeAspect="1"/>
          </p:cNvPicPr>
          <p:nvPr>
            <a:audioFile r:link="rId1"/>
            <p:extLst>
              <p:ext uri="{DAA4B4D4-6D71-4841-9C94-3DE7FCFB9230}">
                <p14:media xmlns:p14="http://schemas.microsoft.com/office/powerpoint/2010/main" r:embed="rId2">
                  <p14:trim st="50011" end="11054.5312"/>
                </p14:media>
              </p:ext>
            </p:extLst>
          </p:nvPr>
        </p:nvPicPr>
        <p:blipFill>
          <a:blip r:embed="rId15"/>
          <a:stretch>
            <a:fillRect/>
          </a:stretch>
        </p:blipFill>
        <p:spPr>
          <a:xfrm>
            <a:off x="-1489349" y="2444392"/>
            <a:ext cx="1311275" cy="1311275"/>
          </a:xfrm>
          <a:prstGeom prst="rect">
            <a:avLst/>
          </a:prstGeom>
        </p:spPr>
      </p:pic>
      <p:pic>
        <p:nvPicPr>
          <p:cNvPr id="4" name="Picture 3">
            <a:extLst>
              <a:ext uri="{FF2B5EF4-FFF2-40B4-BE49-F238E27FC236}">
                <a16:creationId xmlns:a16="http://schemas.microsoft.com/office/drawing/2014/main" id="{7F260D99-7547-402E-9BF5-1E2DB61A4099}"/>
              </a:ext>
            </a:extLst>
          </p:cNvPr>
          <p:cNvPicPr>
            <a:picLocks noChangeAspect="1"/>
          </p:cNvPicPr>
          <p:nvPr/>
        </p:nvPicPr>
        <p:blipFill>
          <a:blip r:embed="rId16"/>
          <a:stretch>
            <a:fillRect/>
          </a:stretch>
        </p:blipFill>
        <p:spPr>
          <a:xfrm>
            <a:off x="6009911" y="5094438"/>
            <a:ext cx="3273988" cy="3840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28699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par>
                                <p:cTn id="11" presetID="1" presetClass="mediacall" presetSubtype="0" fill="hold" nodeType="withEffect">
                                  <p:stCondLst>
                                    <p:cond delay="0"/>
                                  </p:stCondLst>
                                  <p:childTnLst>
                                    <p:cmd type="call" cmd="playFrom(0.0)">
                                      <p:cBhvr>
                                        <p:cTn id="12" dur="3359" fill="hold"/>
                                        <p:tgtEl>
                                          <p:spTgt spid="11"/>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fltVal val="0"/>
                                          </p:val>
                                        </p:tav>
                                        <p:tav tm="100000">
                                          <p:val>
                                            <p:strVal val="#ppt_w"/>
                                          </p:val>
                                        </p:tav>
                                      </p:tavLst>
                                    </p:anim>
                                    <p:anim calcmode="lin" valueType="num">
                                      <p:cBhvr>
                                        <p:cTn id="18" dur="1000" fill="hold"/>
                                        <p:tgtEl>
                                          <p:spTgt spid="19"/>
                                        </p:tgtEl>
                                        <p:attrNameLst>
                                          <p:attrName>ppt_h</p:attrName>
                                        </p:attrNameLst>
                                      </p:cBhvr>
                                      <p:tavLst>
                                        <p:tav tm="0">
                                          <p:val>
                                            <p:fltVal val="0"/>
                                          </p:val>
                                        </p:tav>
                                        <p:tav tm="100000">
                                          <p:val>
                                            <p:strVal val="#ppt_h"/>
                                          </p:val>
                                        </p:tav>
                                      </p:tavLst>
                                    </p:anim>
                                    <p:anim calcmode="lin" valueType="num">
                                      <p:cBhvr>
                                        <p:cTn id="19" dur="1000" fill="hold"/>
                                        <p:tgtEl>
                                          <p:spTgt spid="19"/>
                                        </p:tgtEl>
                                        <p:attrNameLst>
                                          <p:attrName>style.rotation</p:attrName>
                                        </p:attrNameLst>
                                      </p:cBhvr>
                                      <p:tavLst>
                                        <p:tav tm="0">
                                          <p:val>
                                            <p:fltVal val="90"/>
                                          </p:val>
                                        </p:tav>
                                        <p:tav tm="100000">
                                          <p:val>
                                            <p:fltVal val="0"/>
                                          </p:val>
                                        </p:tav>
                                      </p:tavLst>
                                    </p:anim>
                                    <p:animEffect transition="in" filter="fade">
                                      <p:cBhvr>
                                        <p:cTn id="20" dur="1000"/>
                                        <p:tgtEl>
                                          <p:spTgt spid="19"/>
                                        </p:tgtEl>
                                      </p:cBhvr>
                                    </p:animEffect>
                                  </p:childTnLst>
                                </p:cTn>
                              </p:par>
                              <p:par>
                                <p:cTn id="21" presetID="1" presetClass="mediacall" presetSubtype="0" fill="hold" nodeType="withEffect">
                                  <p:stCondLst>
                                    <p:cond delay="0"/>
                                  </p:stCondLst>
                                  <p:childTnLst>
                                    <p:cmd type="call" cmd="playFrom(0.0)">
                                      <p:cBhvr>
                                        <p:cTn id="22" dur="41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1"/>
                </p:tgtEl>
              </p:cMediaNode>
            </p:audio>
            <p:audio>
              <p:cMediaNode vol="80000">
                <p:cTn id="24"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9544A8-DC31-018E-17AB-991A0C4D471E}"/>
              </a:ext>
            </a:extLst>
          </p:cNvPr>
          <p:cNvPicPr>
            <a:picLocks noChangeAspect="1"/>
          </p:cNvPicPr>
          <p:nvPr/>
        </p:nvPicPr>
        <p:blipFill>
          <a:blip r:embed="rId3"/>
          <a:stretch>
            <a:fillRect/>
          </a:stretch>
        </p:blipFill>
        <p:spPr>
          <a:xfrm>
            <a:off x="-76200" y="0"/>
            <a:ext cx="18364200" cy="10274299"/>
          </a:xfrm>
          <a:prstGeom prst="rect">
            <a:avLst/>
          </a:prstGeom>
        </p:spPr>
      </p:pic>
      <p:sp>
        <p:nvSpPr>
          <p:cNvPr id="4" name="Freeform 4"/>
          <p:cNvSpPr/>
          <p:nvPr/>
        </p:nvSpPr>
        <p:spPr>
          <a:xfrm>
            <a:off x="1371600" y="9334500"/>
            <a:ext cx="6120353" cy="767826"/>
          </a:xfrm>
          <a:custGeom>
            <a:avLst/>
            <a:gdLst/>
            <a:ahLst/>
            <a:cxnLst/>
            <a:rect l="l" t="t" r="r" b="b"/>
            <a:pathLst>
              <a:path w="6120353" h="767826">
                <a:moveTo>
                  <a:pt x="0" y="0"/>
                </a:moveTo>
                <a:lnTo>
                  <a:pt x="6120352" y="0"/>
                </a:lnTo>
                <a:lnTo>
                  <a:pt x="6120352" y="767826"/>
                </a:lnTo>
                <a:lnTo>
                  <a:pt x="0" y="7678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8">
            <a:extLst>
              <a:ext uri="{FF2B5EF4-FFF2-40B4-BE49-F238E27FC236}">
                <a16:creationId xmlns:a16="http://schemas.microsoft.com/office/drawing/2014/main" id="{EB238D0E-A9D2-6B60-71EE-344BB9202AF5}"/>
              </a:ext>
            </a:extLst>
          </p:cNvPr>
          <p:cNvSpPr/>
          <p:nvPr/>
        </p:nvSpPr>
        <p:spPr>
          <a:xfrm>
            <a:off x="16154400" y="-419100"/>
            <a:ext cx="3385477" cy="3135088"/>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 name="Freeform 2"/>
          <p:cNvSpPr/>
          <p:nvPr/>
        </p:nvSpPr>
        <p:spPr>
          <a:xfrm>
            <a:off x="-1524000" y="7734300"/>
            <a:ext cx="4114800" cy="3572842"/>
          </a:xfrm>
          <a:custGeom>
            <a:avLst/>
            <a:gdLst/>
            <a:ahLst/>
            <a:cxnLst/>
            <a:rect l="l" t="t" r="r" b="b"/>
            <a:pathLst>
              <a:path w="740825" h="704739">
                <a:moveTo>
                  <a:pt x="0" y="0"/>
                </a:moveTo>
                <a:lnTo>
                  <a:pt x="740825" y="0"/>
                </a:lnTo>
                <a:lnTo>
                  <a:pt x="740825" y="704739"/>
                </a:lnTo>
                <a:lnTo>
                  <a:pt x="0" y="7047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7" name="Picture 2">
            <a:extLst>
              <a:ext uri="{FF2B5EF4-FFF2-40B4-BE49-F238E27FC236}">
                <a16:creationId xmlns:a16="http://schemas.microsoft.com/office/drawing/2014/main" id="{34449A40-DBD7-A910-7B2E-9912BF68AACD}"/>
              </a:ext>
            </a:extLst>
          </p:cNvPr>
          <p:cNvPicPr>
            <a:picLocks noChangeAspect="1"/>
          </p:cNvPicPr>
          <p:nvPr/>
        </p:nvPicPr>
        <p:blipFill>
          <a:blip r:embed="rId10"/>
          <a:srcRect/>
          <a:stretch>
            <a:fillRect/>
          </a:stretch>
        </p:blipFill>
        <p:spPr>
          <a:xfrm>
            <a:off x="12070416" y="2703791"/>
            <a:ext cx="7469461" cy="7583209"/>
          </a:xfrm>
          <a:prstGeom prst="rect">
            <a:avLst/>
          </a:prstGeom>
        </p:spPr>
      </p:pic>
      <p:sp>
        <p:nvSpPr>
          <p:cNvPr id="8" name="Freeform 3">
            <a:extLst>
              <a:ext uri="{FF2B5EF4-FFF2-40B4-BE49-F238E27FC236}">
                <a16:creationId xmlns:a16="http://schemas.microsoft.com/office/drawing/2014/main" id="{2143B1F9-04D4-BA62-EB76-ACF91B2CF509}"/>
              </a:ext>
            </a:extLst>
          </p:cNvPr>
          <p:cNvSpPr/>
          <p:nvPr/>
        </p:nvSpPr>
        <p:spPr>
          <a:xfrm>
            <a:off x="1759884" y="1101520"/>
            <a:ext cx="9829800" cy="7583209"/>
          </a:xfrm>
          <a:custGeom>
            <a:avLst/>
            <a:gdLst/>
            <a:ahLst/>
            <a:cxnLst/>
            <a:rect l="l" t="t" r="r" b="b"/>
            <a:pathLst>
              <a:path w="3261425" h="3659383">
                <a:moveTo>
                  <a:pt x="0" y="0"/>
                </a:moveTo>
                <a:lnTo>
                  <a:pt x="3261426" y="0"/>
                </a:lnTo>
                <a:lnTo>
                  <a:pt x="3261426" y="3659383"/>
                </a:lnTo>
                <a:lnTo>
                  <a:pt x="0" y="3659383"/>
                </a:lnTo>
                <a:lnTo>
                  <a:pt x="0" y="0"/>
                </a:lnTo>
                <a:close/>
              </a:path>
            </a:pathLst>
          </a:custGeom>
          <a:blipFill>
            <a:blip r:embed="rId11"/>
            <a:stretch>
              <a:fillRect/>
            </a:stretch>
          </a:blipFill>
        </p:spPr>
      </p:sp>
    </p:spTree>
    <p:extLst>
      <p:ext uri="{BB962C8B-B14F-4D97-AF65-F5344CB8AC3E}">
        <p14:creationId xmlns:p14="http://schemas.microsoft.com/office/powerpoint/2010/main" val="3610487999"/>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applause.wav"/>
          </p:stSnd>
        </p:sndAc>
      </p:transition>
    </mc:Choice>
    <mc:Fallback xmlns="">
      <p:transition spd="slow">
        <p:random/>
        <p:sndAc>
          <p:stSnd>
            <p:snd r:embed="rId12" name="applause.wav"/>
          </p:stSnd>
        </p:sndAc>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258F2-182A-B151-3427-7C0F1667DAEA}"/>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B79F3706-9607-56CE-88DE-1B5E7EBD840A}"/>
              </a:ext>
            </a:extLst>
          </p:cNvPr>
          <p:cNvPicPr>
            <a:picLocks noChangeAspect="1"/>
          </p:cNvPicPr>
          <p:nvPr/>
        </p:nvPicPr>
        <p:blipFill>
          <a:blip r:embed="rId3"/>
          <a:stretch>
            <a:fillRect/>
          </a:stretch>
        </p:blipFill>
        <p:spPr>
          <a:xfrm>
            <a:off x="-9832" y="-1"/>
            <a:ext cx="18297832" cy="10301499"/>
          </a:xfrm>
          <a:prstGeom prst="rect">
            <a:avLst/>
          </a:prstGeom>
        </p:spPr>
      </p:pic>
      <p:sp>
        <p:nvSpPr>
          <p:cNvPr id="2" name="Freeform 2">
            <a:extLst>
              <a:ext uri="{FF2B5EF4-FFF2-40B4-BE49-F238E27FC236}">
                <a16:creationId xmlns:a16="http://schemas.microsoft.com/office/drawing/2014/main" id="{0B40306A-C3E3-DE88-FB9E-59D80411B953}"/>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a:extLst>
              <a:ext uri="{FF2B5EF4-FFF2-40B4-BE49-F238E27FC236}">
                <a16:creationId xmlns:a16="http://schemas.microsoft.com/office/drawing/2014/main" id="{2BE20D52-7A80-D010-D03E-4B7BC8D192FF}"/>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a:extLst>
              <a:ext uri="{FF2B5EF4-FFF2-40B4-BE49-F238E27FC236}">
                <a16:creationId xmlns:a16="http://schemas.microsoft.com/office/drawing/2014/main" id="{86F3A566-FCA1-42B5-3BE1-A5C441363F55}"/>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a:extLst>
              <a:ext uri="{FF2B5EF4-FFF2-40B4-BE49-F238E27FC236}">
                <a16:creationId xmlns:a16="http://schemas.microsoft.com/office/drawing/2014/main" id="{E6FA47FC-CBDD-77C0-03E6-5074AC53874E}"/>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12">
            <a:extLst>
              <a:ext uri="{FF2B5EF4-FFF2-40B4-BE49-F238E27FC236}">
                <a16:creationId xmlns:a16="http://schemas.microsoft.com/office/drawing/2014/main" id="{F89844CB-4DD1-ABFA-9B92-71CCDA8C3560}"/>
              </a:ext>
            </a:extLst>
          </p:cNvPr>
          <p:cNvSpPr txBox="1"/>
          <p:nvPr/>
        </p:nvSpPr>
        <p:spPr>
          <a:xfrm>
            <a:off x="1411671" y="2681920"/>
            <a:ext cx="14824515" cy="3351110"/>
          </a:xfrm>
          <a:prstGeom prst="rect">
            <a:avLst/>
          </a:prstGeom>
        </p:spPr>
        <p:txBody>
          <a:bodyPr wrap="square"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05</a:t>
            </a:r>
          </a:p>
          <a:p>
            <a:pPr algn="ctr">
              <a:lnSpc>
                <a:spcPts val="13330"/>
              </a:lnSpc>
            </a:pPr>
            <a:r>
              <a:rPr lang="en-US" sz="9521" dirty="0">
                <a:solidFill>
                  <a:schemeClr val="accent6">
                    <a:lumMod val="50000"/>
                  </a:schemeClr>
                </a:solidFill>
                <a:latin typeface="Congenial Black" panose="02000503040000020004" pitchFamily="2" charset="0"/>
              </a:rPr>
              <a:t>Fun corner and Wrap-up</a:t>
            </a:r>
          </a:p>
        </p:txBody>
      </p:sp>
      <p:grpSp>
        <p:nvGrpSpPr>
          <p:cNvPr id="34" name="Group 33">
            <a:extLst>
              <a:ext uri="{FF2B5EF4-FFF2-40B4-BE49-F238E27FC236}">
                <a16:creationId xmlns:a16="http://schemas.microsoft.com/office/drawing/2014/main" id="{8873B31C-DC80-D16E-B86D-C00A6B8DA6A8}"/>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a16="http://schemas.microsoft.com/office/drawing/2014/main" id="{3E877D7F-089C-C37B-813E-912B1EBFF274}"/>
                </a:ext>
              </a:extLst>
            </p:cNvPr>
            <p:cNvGrpSpPr/>
            <p:nvPr/>
          </p:nvGrpSpPr>
          <p:grpSpPr>
            <a:xfrm>
              <a:off x="3032463" y="3517805"/>
              <a:ext cx="3972313" cy="3972313"/>
              <a:chOff x="0" y="0"/>
              <a:chExt cx="812800" cy="812800"/>
            </a:xfrm>
          </p:grpSpPr>
          <p:sp>
            <p:nvSpPr>
              <p:cNvPr id="58" name="Freeform 8">
                <a:extLst>
                  <a:ext uri="{FF2B5EF4-FFF2-40B4-BE49-F238E27FC236}">
                    <a16:creationId xmlns:a16="http://schemas.microsoft.com/office/drawing/2014/main" id="{D3F6534C-CABD-357A-0077-702E5A0AF19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a16="http://schemas.microsoft.com/office/drawing/2014/main" id="{F9BE2409-4087-5B76-B677-04E1413F72F0}"/>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C6EA796A-6191-89AE-03C7-9F63E42F2DF0}"/>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a16="http://schemas.microsoft.com/office/drawing/2014/main" id="{69B72E7A-EFD4-7830-2673-190428D10199}"/>
                  </a:ext>
                </a:extLst>
              </p:cNvPr>
              <p:cNvGrpSpPr/>
              <p:nvPr/>
            </p:nvGrpSpPr>
            <p:grpSpPr>
              <a:xfrm>
                <a:off x="795563" y="3102991"/>
                <a:ext cx="3972313" cy="3972313"/>
                <a:chOff x="0" y="0"/>
                <a:chExt cx="812800" cy="812800"/>
              </a:xfrm>
            </p:grpSpPr>
            <p:sp>
              <p:nvSpPr>
                <p:cNvPr id="56" name="Freeform 5">
                  <a:extLst>
                    <a:ext uri="{FF2B5EF4-FFF2-40B4-BE49-F238E27FC236}">
                      <a16:creationId xmlns:a16="http://schemas.microsoft.com/office/drawing/2014/main" id="{33070F45-7BBA-545B-BD90-62D716B597F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a16="http://schemas.microsoft.com/office/drawing/2014/main" id="{315B5140-29B1-78C8-157D-13A3646A6A1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a16="http://schemas.microsoft.com/office/drawing/2014/main" id="{D4D49863-7966-16F4-5096-E7F3F07695C7}"/>
                  </a:ext>
                </a:extLst>
              </p:cNvPr>
              <p:cNvGrpSpPr/>
              <p:nvPr/>
            </p:nvGrpSpPr>
            <p:grpSpPr>
              <a:xfrm>
                <a:off x="5633779" y="3102991"/>
                <a:ext cx="3972313" cy="3972313"/>
                <a:chOff x="0" y="0"/>
                <a:chExt cx="812800" cy="812800"/>
              </a:xfrm>
            </p:grpSpPr>
            <p:sp>
              <p:nvSpPr>
                <p:cNvPr id="54" name="Freeform 11">
                  <a:extLst>
                    <a:ext uri="{FF2B5EF4-FFF2-40B4-BE49-F238E27FC236}">
                      <a16:creationId xmlns:a16="http://schemas.microsoft.com/office/drawing/2014/main" id="{53CEDF88-1CEA-64A2-6DB2-434BDA1A886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a16="http://schemas.microsoft.com/office/drawing/2014/main" id="{6A3D2CC6-AB51-2B53-7340-5CA6A974CAE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a16="http://schemas.microsoft.com/office/drawing/2014/main" id="{3A691CC2-2DAB-37FA-57D6-F777B975CC83}"/>
                  </a:ext>
                </a:extLst>
              </p:cNvPr>
              <p:cNvGrpSpPr/>
              <p:nvPr/>
            </p:nvGrpSpPr>
            <p:grpSpPr>
              <a:xfrm>
                <a:off x="8162212" y="3517805"/>
                <a:ext cx="3972313" cy="3972313"/>
                <a:chOff x="0" y="0"/>
                <a:chExt cx="812800" cy="812800"/>
              </a:xfrm>
            </p:grpSpPr>
            <p:sp>
              <p:nvSpPr>
                <p:cNvPr id="52" name="Freeform 14">
                  <a:extLst>
                    <a:ext uri="{FF2B5EF4-FFF2-40B4-BE49-F238E27FC236}">
                      <a16:creationId xmlns:a16="http://schemas.microsoft.com/office/drawing/2014/main" id="{BBC226BF-330D-0BA6-8391-4D631B3FDF8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a16="http://schemas.microsoft.com/office/drawing/2014/main" id="{BB23BD35-5DF8-B07A-B30B-47B96ADA20BA}"/>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a16="http://schemas.microsoft.com/office/drawing/2014/main" id="{BC6FF3FE-64D9-CE39-BB62-08F25AE5A2DD}"/>
                  </a:ext>
                </a:extLst>
              </p:cNvPr>
              <p:cNvGrpSpPr/>
              <p:nvPr/>
            </p:nvGrpSpPr>
            <p:grpSpPr>
              <a:xfrm>
                <a:off x="10763528" y="3102991"/>
                <a:ext cx="3972313" cy="3972313"/>
                <a:chOff x="0" y="0"/>
                <a:chExt cx="812800" cy="812800"/>
              </a:xfrm>
            </p:grpSpPr>
            <p:sp>
              <p:nvSpPr>
                <p:cNvPr id="50" name="Freeform 17">
                  <a:extLst>
                    <a:ext uri="{FF2B5EF4-FFF2-40B4-BE49-F238E27FC236}">
                      <a16:creationId xmlns:a16="http://schemas.microsoft.com/office/drawing/2014/main" id="{C8FAF19C-3BBF-EC40-0618-036467E2276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a16="http://schemas.microsoft.com/office/drawing/2014/main" id="{E565D18D-8189-EAE8-FEAD-3718434A9777}"/>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a16="http://schemas.microsoft.com/office/drawing/2014/main" id="{78ABBE42-68C9-FC4A-4262-BC44977C0D91}"/>
                  </a:ext>
                </a:extLst>
              </p:cNvPr>
              <p:cNvGrpSpPr/>
              <p:nvPr/>
            </p:nvGrpSpPr>
            <p:grpSpPr>
              <a:xfrm>
                <a:off x="13286987" y="3517805"/>
                <a:ext cx="3972313" cy="3972313"/>
                <a:chOff x="0" y="0"/>
                <a:chExt cx="812800" cy="812800"/>
              </a:xfrm>
            </p:grpSpPr>
            <p:sp>
              <p:nvSpPr>
                <p:cNvPr id="48" name="Freeform 20">
                  <a:extLst>
                    <a:ext uri="{FF2B5EF4-FFF2-40B4-BE49-F238E27FC236}">
                      <a16:creationId xmlns:a16="http://schemas.microsoft.com/office/drawing/2014/main" id="{4EA8A506-5894-ADD4-942C-BD0F83EB825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a16="http://schemas.microsoft.com/office/drawing/2014/main" id="{F745EC4E-D43E-3A2F-A787-3B227782D90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a16="http://schemas.microsoft.com/office/drawing/2014/main" id="{DB90ABE3-11ED-45E4-E162-C1956D0DF92A}"/>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5" name="Freeform 23">
                <a:extLst>
                  <a:ext uri="{FF2B5EF4-FFF2-40B4-BE49-F238E27FC236}">
                    <a16:creationId xmlns:a16="http://schemas.microsoft.com/office/drawing/2014/main" id="{28C85AFC-B071-C9B6-BB1E-2B9866F66471}"/>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8">
                  <a:extLst>
                    <a:ext uri="{96DAC541-7B7A-43D3-8B79-37D633B846F1}">
                      <asvg:svgBlip xmlns:asvg="http://schemas.microsoft.com/office/drawing/2016/SVG/main" r:embed="rId9"/>
                    </a:ext>
                  </a:extLst>
                </a:blip>
                <a:stretch>
                  <a:fillRect r="-37147"/>
                </a:stretch>
              </a:blipFill>
            </p:spPr>
          </p:sp>
          <p:sp>
            <p:nvSpPr>
              <p:cNvPr id="46" name="Freeform 24">
                <a:extLst>
                  <a:ext uri="{FF2B5EF4-FFF2-40B4-BE49-F238E27FC236}">
                    <a16:creationId xmlns:a16="http://schemas.microsoft.com/office/drawing/2014/main" id="{C6A78AC4-4DDD-D1DE-7A3E-C199AD07147B}"/>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7" name="Freeform 25">
                <a:extLst>
                  <a:ext uri="{FF2B5EF4-FFF2-40B4-BE49-F238E27FC236}">
                    <a16:creationId xmlns:a16="http://schemas.microsoft.com/office/drawing/2014/main" id="{D92AC3DC-6F11-8ABD-90A8-28E6DC7859BD}"/>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grpSp>
    </p:spTree>
    <p:extLst>
      <p:ext uri="{BB962C8B-B14F-4D97-AF65-F5344CB8AC3E}">
        <p14:creationId xmlns:p14="http://schemas.microsoft.com/office/powerpoint/2010/main" val="1225860218"/>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drumroll.wav"/>
          </p:stSnd>
        </p:sndAc>
      </p:transition>
    </mc:Choice>
    <mc:Fallback xmlns="">
      <p:transition spd="slow">
        <p:random/>
        <p:sndAc>
          <p:stSnd>
            <p:snd r:embed="rId12" name="drumroll.wav"/>
          </p:stSnd>
        </p:sndAc>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BFCD3FF-EAB9-D02E-8BBE-A3FA2E7F3E44}"/>
              </a:ext>
            </a:extLst>
          </p:cNvPr>
          <p:cNvPicPr>
            <a:picLocks noChangeAspect="1"/>
          </p:cNvPicPr>
          <p:nvPr/>
        </p:nvPicPr>
        <p:blipFill>
          <a:blip r:embed="rId3"/>
          <a:stretch>
            <a:fillRect/>
          </a:stretch>
        </p:blipFill>
        <p:spPr>
          <a:xfrm>
            <a:off x="0" y="-28798"/>
            <a:ext cx="18288000" cy="10315798"/>
          </a:xfrm>
          <a:prstGeom prst="rect">
            <a:avLst/>
          </a:prstGeom>
        </p:spPr>
      </p:pic>
      <p:grpSp>
        <p:nvGrpSpPr>
          <p:cNvPr id="2" name="Group 2"/>
          <p:cNvGrpSpPr/>
          <p:nvPr/>
        </p:nvGrpSpPr>
        <p:grpSpPr>
          <a:xfrm rot="-151064">
            <a:off x="1361741" y="7551082"/>
            <a:ext cx="4860819" cy="874863"/>
            <a:chOff x="0" y="0"/>
            <a:chExt cx="1175433" cy="211557"/>
          </a:xfrm>
        </p:grpSpPr>
        <p:sp>
          <p:nvSpPr>
            <p:cNvPr id="3" name="Freeform 3"/>
            <p:cNvSpPr/>
            <p:nvPr/>
          </p:nvSpPr>
          <p:spPr>
            <a:xfrm>
              <a:off x="0" y="0"/>
              <a:ext cx="1175433" cy="211557"/>
            </a:xfrm>
            <a:custGeom>
              <a:avLst/>
              <a:gdLst/>
              <a:ahLst/>
              <a:cxnLst/>
              <a:rect l="l" t="t" r="r" b="b"/>
              <a:pathLst>
                <a:path w="1175433" h="211557">
                  <a:moveTo>
                    <a:pt x="33447" y="0"/>
                  </a:moveTo>
                  <a:lnTo>
                    <a:pt x="1141986" y="0"/>
                  </a:lnTo>
                  <a:cubicBezTo>
                    <a:pt x="1160458" y="0"/>
                    <a:pt x="1175433" y="14975"/>
                    <a:pt x="1175433" y="33447"/>
                  </a:cubicBezTo>
                  <a:lnTo>
                    <a:pt x="1175433" y="178110"/>
                  </a:lnTo>
                  <a:cubicBezTo>
                    <a:pt x="1175433" y="196583"/>
                    <a:pt x="1160458" y="211557"/>
                    <a:pt x="1141986" y="211557"/>
                  </a:cubicBezTo>
                  <a:lnTo>
                    <a:pt x="33447" y="211557"/>
                  </a:lnTo>
                  <a:cubicBezTo>
                    <a:pt x="14975" y="211557"/>
                    <a:pt x="0" y="196583"/>
                    <a:pt x="0" y="178110"/>
                  </a:cubicBezTo>
                  <a:lnTo>
                    <a:pt x="0" y="33447"/>
                  </a:lnTo>
                  <a:cubicBezTo>
                    <a:pt x="0" y="14975"/>
                    <a:pt x="14975" y="0"/>
                    <a:pt x="33447" y="0"/>
                  </a:cubicBezTo>
                  <a:close/>
                </a:path>
              </a:pathLst>
            </a:custGeom>
            <a:solidFill>
              <a:srgbClr val="FDA3B7"/>
            </a:solidFill>
          </p:spPr>
          <p:txBody>
            <a:bodyPr/>
            <a:lstStyle/>
            <a:p>
              <a:endParaRPr lang="en-US"/>
            </a:p>
          </p:txBody>
        </p:sp>
        <p:sp>
          <p:nvSpPr>
            <p:cNvPr id="4" name="TextBox 4"/>
            <p:cNvSpPr txBox="1"/>
            <p:nvPr/>
          </p:nvSpPr>
          <p:spPr>
            <a:xfrm>
              <a:off x="0" y="-38100"/>
              <a:ext cx="1175433" cy="24965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rot="110695">
            <a:off x="10919630" y="2724670"/>
            <a:ext cx="6048475" cy="4611962"/>
          </a:xfrm>
          <a:custGeom>
            <a:avLst/>
            <a:gdLst/>
            <a:ahLst/>
            <a:cxnLst/>
            <a:rect l="l" t="t" r="r" b="b"/>
            <a:pathLst>
              <a:path w="6048475" h="4611962">
                <a:moveTo>
                  <a:pt x="0" y="0"/>
                </a:moveTo>
                <a:lnTo>
                  <a:pt x="6048475" y="0"/>
                </a:lnTo>
                <a:lnTo>
                  <a:pt x="6048475" y="4611962"/>
                </a:lnTo>
                <a:lnTo>
                  <a:pt x="0" y="46119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rot="-151064">
            <a:off x="1073791" y="3062364"/>
            <a:ext cx="10166252" cy="4010970"/>
          </a:xfrm>
          <a:prstGeom prst="rect">
            <a:avLst/>
          </a:prstGeom>
        </p:spPr>
        <p:txBody>
          <a:bodyPr wrap="square" lIns="0" tIns="0" rIns="0" bIns="0" rtlCol="0" anchor="t">
            <a:spAutoFit/>
          </a:bodyPr>
          <a:lstStyle/>
          <a:p>
            <a:r>
              <a:rPr lang="en-US" sz="16464" dirty="0">
                <a:solidFill>
                  <a:srgbClr val="FFFF00"/>
                </a:solidFill>
                <a:latin typeface="Fredoka One" panose="02000000000000000000" pitchFamily="2" charset="0"/>
              </a:rPr>
              <a:t>Yes</a:t>
            </a:r>
            <a:r>
              <a:rPr lang="en-US" sz="16464" dirty="0">
                <a:solidFill>
                  <a:srgbClr val="FFFFFF"/>
                </a:solidFill>
                <a:latin typeface="Fredoka One" panose="02000000000000000000" pitchFamily="2" charset="0"/>
              </a:rPr>
              <a:t> or </a:t>
            </a:r>
            <a:r>
              <a:rPr lang="en-US" sz="16464" dirty="0">
                <a:solidFill>
                  <a:srgbClr val="FFFF00"/>
                </a:solidFill>
                <a:latin typeface="Fredoka One" panose="02000000000000000000" pitchFamily="2" charset="0"/>
              </a:rPr>
              <a:t>No</a:t>
            </a:r>
            <a:r>
              <a:rPr lang="en-US" sz="16464" dirty="0">
                <a:solidFill>
                  <a:srgbClr val="FFFFFF"/>
                </a:solidFill>
                <a:latin typeface="Fredoka One" panose="02000000000000000000" pitchFamily="2" charset="0"/>
              </a:rPr>
              <a:t> </a:t>
            </a:r>
            <a:r>
              <a:rPr lang="en-US" sz="9600" dirty="0">
                <a:solidFill>
                  <a:srgbClr val="FFFFFF"/>
                </a:solidFill>
                <a:latin typeface="Fredoka One" panose="02000000000000000000" pitchFamily="2" charset="0"/>
              </a:rPr>
              <a:t>Game</a:t>
            </a:r>
            <a:endParaRPr lang="en-US" sz="16464" dirty="0">
              <a:solidFill>
                <a:srgbClr val="FFFFFF"/>
              </a:solidFill>
              <a:latin typeface="Fredoka One" panose="02000000000000000000" pitchFamily="2" charset="0"/>
            </a:endParaRPr>
          </a:p>
        </p:txBody>
      </p:sp>
      <p:sp>
        <p:nvSpPr>
          <p:cNvPr id="7" name="Freeform 7"/>
          <p:cNvSpPr/>
          <p:nvPr/>
        </p:nvSpPr>
        <p:spPr>
          <a:xfrm rot="-83564">
            <a:off x="11808023" y="8085599"/>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6">
              <a:alphaModFix amt="65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551428">
            <a:off x="-6608975" y="-1554877"/>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6">
              <a:alphaModFix amt="65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15898102" y="1594550"/>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312049">
            <a:off x="7488313" y="8510799"/>
            <a:ext cx="1638902" cy="444787"/>
          </a:xfrm>
          <a:custGeom>
            <a:avLst/>
            <a:gdLst/>
            <a:ahLst/>
            <a:cxnLst/>
            <a:rect l="l" t="t" r="r" b="b"/>
            <a:pathLst>
              <a:path w="1638902" h="444787">
                <a:moveTo>
                  <a:pt x="0" y="0"/>
                </a:moveTo>
                <a:lnTo>
                  <a:pt x="1638901" y="0"/>
                </a:lnTo>
                <a:lnTo>
                  <a:pt x="1638901" y="444788"/>
                </a:lnTo>
                <a:lnTo>
                  <a:pt x="0" y="4447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rot="-1919623">
            <a:off x="8960752" y="1344300"/>
            <a:ext cx="1428282" cy="1540304"/>
          </a:xfrm>
          <a:custGeom>
            <a:avLst/>
            <a:gdLst/>
            <a:ahLst/>
            <a:cxnLst/>
            <a:rect l="l" t="t" r="r" b="b"/>
            <a:pathLst>
              <a:path w="1428282" h="1540304">
                <a:moveTo>
                  <a:pt x="0" y="0"/>
                </a:moveTo>
                <a:lnTo>
                  <a:pt x="1428282" y="0"/>
                </a:lnTo>
                <a:lnTo>
                  <a:pt x="1428282" y="1540303"/>
                </a:lnTo>
                <a:lnTo>
                  <a:pt x="0" y="15403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TextBox 12"/>
          <p:cNvSpPr txBox="1"/>
          <p:nvPr/>
        </p:nvSpPr>
        <p:spPr>
          <a:xfrm rot="-151064">
            <a:off x="1773660" y="7541165"/>
            <a:ext cx="4030057" cy="798167"/>
          </a:xfrm>
          <a:prstGeom prst="rect">
            <a:avLst/>
          </a:prstGeom>
        </p:spPr>
        <p:txBody>
          <a:bodyPr lIns="0" tIns="0" rIns="0" bIns="0" rtlCol="0" anchor="t">
            <a:spAutoFit/>
          </a:bodyPr>
          <a:lstStyle/>
          <a:p>
            <a:pPr algn="ctr">
              <a:lnSpc>
                <a:spcPts val="6778"/>
              </a:lnSpc>
            </a:pPr>
            <a:r>
              <a:rPr lang="en-US" sz="4800" b="1" dirty="0">
                <a:solidFill>
                  <a:srgbClr val="3D397B"/>
                </a:solidFill>
                <a:latin typeface="Agrandir Medium"/>
              </a:rPr>
              <a:t>Let’s play!</a:t>
            </a:r>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audio-logo-little-rascal-185093.wav"/>
          </p:stSnd>
        </p:sndAc>
      </p:transition>
    </mc:Choice>
    <mc:Fallback xmlns="">
      <p:transition spd="slow">
        <p:random/>
        <p:sndAc>
          <p:stSnd>
            <p:snd r:embed="rId12" name="audio-logo-little-rascal-185093.wav"/>
          </p:stSnd>
        </p:sndAc>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EFFB673-5A66-1BC0-548B-7A1D5AA81F7B}"/>
              </a:ext>
            </a:extLst>
          </p:cNvPr>
          <p:cNvPicPr>
            <a:picLocks noChangeAspect="1"/>
          </p:cNvPicPr>
          <p:nvPr/>
        </p:nvPicPr>
        <p:blipFill>
          <a:blip r:embed="rId3"/>
          <a:stretch>
            <a:fillRect/>
          </a:stretch>
        </p:blipFill>
        <p:spPr>
          <a:xfrm>
            <a:off x="-30776" y="-66256"/>
            <a:ext cx="18467454" cy="10353256"/>
          </a:xfrm>
          <a:prstGeom prst="rect">
            <a:avLst/>
          </a:prstGeom>
        </p:spPr>
      </p:pic>
      <p:grpSp>
        <p:nvGrpSpPr>
          <p:cNvPr id="2" name="Group 2"/>
          <p:cNvGrpSpPr/>
          <p:nvPr/>
        </p:nvGrpSpPr>
        <p:grpSpPr>
          <a:xfrm>
            <a:off x="7487187" y="1827053"/>
            <a:ext cx="9522962" cy="6720275"/>
            <a:chOff x="0" y="0"/>
            <a:chExt cx="2279757" cy="1608805"/>
          </a:xfrm>
        </p:grpSpPr>
        <p:sp>
          <p:nvSpPr>
            <p:cNvPr id="3" name="Freeform 3"/>
            <p:cNvSpPr/>
            <p:nvPr/>
          </p:nvSpPr>
          <p:spPr>
            <a:xfrm>
              <a:off x="0" y="0"/>
              <a:ext cx="2279757" cy="1608805"/>
            </a:xfrm>
            <a:custGeom>
              <a:avLst/>
              <a:gdLst/>
              <a:ahLst/>
              <a:cxnLst/>
              <a:rect l="l" t="t" r="r" b="b"/>
              <a:pathLst>
                <a:path w="2279757" h="1608805">
                  <a:moveTo>
                    <a:pt x="41462" y="0"/>
                  </a:moveTo>
                  <a:lnTo>
                    <a:pt x="2238295" y="0"/>
                  </a:lnTo>
                  <a:cubicBezTo>
                    <a:pt x="2261194" y="0"/>
                    <a:pt x="2279757" y="18563"/>
                    <a:pt x="2279757" y="41462"/>
                  </a:cubicBezTo>
                  <a:lnTo>
                    <a:pt x="2279757" y="1567344"/>
                  </a:lnTo>
                  <a:cubicBezTo>
                    <a:pt x="2279757" y="1590242"/>
                    <a:pt x="2261194" y="1608805"/>
                    <a:pt x="2238295" y="1608805"/>
                  </a:cubicBezTo>
                  <a:lnTo>
                    <a:pt x="41462" y="1608805"/>
                  </a:lnTo>
                  <a:cubicBezTo>
                    <a:pt x="18563" y="1608805"/>
                    <a:pt x="0" y="1590242"/>
                    <a:pt x="0" y="1567344"/>
                  </a:cubicBezTo>
                  <a:lnTo>
                    <a:pt x="0" y="41462"/>
                  </a:lnTo>
                  <a:cubicBezTo>
                    <a:pt x="0" y="18563"/>
                    <a:pt x="18563" y="0"/>
                    <a:pt x="41462" y="0"/>
                  </a:cubicBezTo>
                  <a:close/>
                </a:path>
              </a:pathLst>
            </a:custGeom>
            <a:solidFill>
              <a:srgbClr val="FAEFDE"/>
            </a:solidFill>
            <a:ln cap="rnd">
              <a:noFill/>
              <a:prstDash val="solid"/>
              <a:round/>
            </a:ln>
          </p:spPr>
          <p:txBody>
            <a:bodyPr/>
            <a:lstStyle/>
            <a:p>
              <a:endParaRPr lang="en-US"/>
            </a:p>
          </p:txBody>
        </p:sp>
        <p:sp>
          <p:nvSpPr>
            <p:cNvPr id="4" name="TextBox 4"/>
            <p:cNvSpPr txBox="1"/>
            <p:nvPr/>
          </p:nvSpPr>
          <p:spPr>
            <a:xfrm>
              <a:off x="0" y="-38100"/>
              <a:ext cx="2279757" cy="1646905"/>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rot="-342239">
            <a:off x="5808066" y="1848793"/>
            <a:ext cx="6703414" cy="3737666"/>
          </a:xfrm>
          <a:prstGeom prst="rect">
            <a:avLst/>
          </a:prstGeom>
        </p:spPr>
        <p:txBody>
          <a:bodyPr lIns="0" tIns="0" rIns="0" bIns="0" rtlCol="0" anchor="t">
            <a:spAutoFit/>
          </a:bodyPr>
          <a:lstStyle/>
          <a:p>
            <a:pPr>
              <a:lnSpc>
                <a:spcPts val="14210"/>
              </a:lnSpc>
            </a:pPr>
            <a:r>
              <a:rPr lang="en-US" sz="15117" dirty="0">
                <a:solidFill>
                  <a:srgbClr val="3D397B"/>
                </a:solidFill>
                <a:latin typeface="Fredoka One" panose="02000000000000000000" pitchFamily="2" charset="0"/>
              </a:rPr>
              <a:t>The</a:t>
            </a:r>
          </a:p>
          <a:p>
            <a:pPr>
              <a:lnSpc>
                <a:spcPts val="14210"/>
              </a:lnSpc>
            </a:pPr>
            <a:r>
              <a:rPr lang="en-US" sz="15117" dirty="0">
                <a:solidFill>
                  <a:srgbClr val="3D397B"/>
                </a:solidFill>
                <a:latin typeface="Fredoka One" panose="02000000000000000000" pitchFamily="2" charset="0"/>
              </a:rPr>
              <a:t>Rules</a:t>
            </a:r>
          </a:p>
        </p:txBody>
      </p:sp>
      <p:sp>
        <p:nvSpPr>
          <p:cNvPr id="6" name="Freeform 6"/>
          <p:cNvSpPr/>
          <p:nvPr/>
        </p:nvSpPr>
        <p:spPr>
          <a:xfrm rot="-551428">
            <a:off x="-4873459" y="8237518"/>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181972">
            <a:off x="12078920" y="-2576886"/>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2266037" y="1492180"/>
            <a:ext cx="7871197" cy="9350234"/>
          </a:xfrm>
          <a:custGeom>
            <a:avLst/>
            <a:gdLst/>
            <a:ahLst/>
            <a:cxnLst/>
            <a:rect l="l" t="t" r="r" b="b"/>
            <a:pathLst>
              <a:path w="7871197" h="9350234">
                <a:moveTo>
                  <a:pt x="0" y="0"/>
                </a:moveTo>
                <a:lnTo>
                  <a:pt x="7871197" y="0"/>
                </a:lnTo>
                <a:lnTo>
                  <a:pt x="7871197" y="9350234"/>
                </a:lnTo>
                <a:lnTo>
                  <a:pt x="0" y="93502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11379176" y="2606881"/>
            <a:ext cx="4978703" cy="1107996"/>
          </a:xfrm>
          <a:prstGeom prst="rect">
            <a:avLst/>
          </a:prstGeom>
        </p:spPr>
        <p:txBody>
          <a:bodyPr wrap="square" lIns="0" tIns="0" rIns="0" bIns="0" rtlCol="0" anchor="t">
            <a:spAutoFit/>
          </a:bodyPr>
          <a:lstStyle/>
          <a:p>
            <a:pPr marL="471655" lvl="1" indent="-235827">
              <a:buFont typeface="Arial"/>
              <a:buChar char="•"/>
            </a:pPr>
            <a:r>
              <a:rPr lang="en-US" sz="3600" dirty="0">
                <a:solidFill>
                  <a:srgbClr val="3D397B"/>
                </a:solidFill>
                <a:latin typeface="Agrandir Medium"/>
              </a:rPr>
              <a:t>Answer the questions within limit time.</a:t>
            </a:r>
          </a:p>
        </p:txBody>
      </p:sp>
      <p:sp>
        <p:nvSpPr>
          <p:cNvPr id="10" name="TextBox 10"/>
          <p:cNvSpPr txBox="1"/>
          <p:nvPr/>
        </p:nvSpPr>
        <p:spPr>
          <a:xfrm>
            <a:off x="11277600" y="3998772"/>
            <a:ext cx="5416644" cy="1107996"/>
          </a:xfrm>
          <a:prstGeom prst="rect">
            <a:avLst/>
          </a:prstGeom>
        </p:spPr>
        <p:txBody>
          <a:bodyPr wrap="square" lIns="0" tIns="0" rIns="0" bIns="0" rtlCol="0" anchor="t">
            <a:spAutoFit/>
          </a:bodyPr>
          <a:lstStyle/>
          <a:p>
            <a:pPr marL="471655" lvl="1" indent="-235827">
              <a:buFont typeface="Arial"/>
              <a:buChar char="•"/>
            </a:pPr>
            <a:r>
              <a:rPr lang="en-US" sz="3600" dirty="0">
                <a:solidFill>
                  <a:srgbClr val="3D397B"/>
                </a:solidFill>
                <a:latin typeface="Agrandir Medium"/>
              </a:rPr>
              <a:t>If the answer is correct, </a:t>
            </a:r>
            <a:r>
              <a:rPr lang="en-US" sz="3600" spc="-80" dirty="0">
                <a:solidFill>
                  <a:srgbClr val="3D397B"/>
                </a:solidFill>
                <a:latin typeface="Agrandir Medium"/>
              </a:rPr>
              <a:t>the player will get 1 point.</a:t>
            </a:r>
          </a:p>
        </p:txBody>
      </p:sp>
      <p:sp>
        <p:nvSpPr>
          <p:cNvPr id="11" name="TextBox 11"/>
          <p:cNvSpPr txBox="1"/>
          <p:nvPr/>
        </p:nvSpPr>
        <p:spPr>
          <a:xfrm>
            <a:off x="11277601" y="5434819"/>
            <a:ext cx="5486399" cy="1107996"/>
          </a:xfrm>
          <a:prstGeom prst="rect">
            <a:avLst/>
          </a:prstGeom>
        </p:spPr>
        <p:txBody>
          <a:bodyPr wrap="square" lIns="0" tIns="0" rIns="0" bIns="0" rtlCol="0" anchor="t">
            <a:spAutoFit/>
          </a:bodyPr>
          <a:lstStyle/>
          <a:p>
            <a:pPr marL="471655" lvl="1" indent="-235827">
              <a:buFont typeface="Arial"/>
              <a:buChar char="•"/>
            </a:pPr>
            <a:r>
              <a:rPr lang="en-US" sz="3600" spc="-100" dirty="0">
                <a:solidFill>
                  <a:srgbClr val="3D397B"/>
                </a:solidFill>
                <a:latin typeface="Agrandir Medium"/>
              </a:rPr>
              <a:t>If the answer is wrong, the player will lose 1 point.</a:t>
            </a:r>
          </a:p>
        </p:txBody>
      </p:sp>
      <p:sp>
        <p:nvSpPr>
          <p:cNvPr id="12" name="TextBox 12"/>
          <p:cNvSpPr txBox="1"/>
          <p:nvPr/>
        </p:nvSpPr>
        <p:spPr>
          <a:xfrm>
            <a:off x="11277600" y="6931889"/>
            <a:ext cx="5699165" cy="374398"/>
          </a:xfrm>
          <a:prstGeom prst="rect">
            <a:avLst/>
          </a:prstGeom>
        </p:spPr>
        <p:txBody>
          <a:bodyPr lIns="0" tIns="0" rIns="0" bIns="0" rtlCol="0" anchor="t">
            <a:spAutoFit/>
          </a:bodyPr>
          <a:lstStyle/>
          <a:p>
            <a:pPr marL="471655" lvl="1" indent="-235827">
              <a:lnSpc>
                <a:spcPts val="2774"/>
              </a:lnSpc>
              <a:buFont typeface="Arial"/>
              <a:buChar char="•"/>
            </a:pPr>
            <a:r>
              <a:rPr lang="en-US" sz="3600" dirty="0">
                <a:solidFill>
                  <a:srgbClr val="3D397B"/>
                </a:solidFill>
                <a:latin typeface="Agrandir Medium"/>
              </a:rPr>
              <a:t>Have fun!</a:t>
            </a:r>
          </a:p>
        </p:txBody>
      </p:sp>
      <p:sp>
        <p:nvSpPr>
          <p:cNvPr id="13" name="Freeform 13"/>
          <p:cNvSpPr/>
          <p:nvPr/>
        </p:nvSpPr>
        <p:spPr>
          <a:xfrm>
            <a:off x="16043960" y="9258300"/>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rot="-312049">
            <a:off x="6528811" y="806306"/>
            <a:ext cx="1638902" cy="444787"/>
          </a:xfrm>
          <a:custGeom>
            <a:avLst/>
            <a:gdLst/>
            <a:ahLst/>
            <a:cxnLst/>
            <a:rect l="l" t="t" r="r" b="b"/>
            <a:pathLst>
              <a:path w="1638902" h="444787">
                <a:moveTo>
                  <a:pt x="0" y="0"/>
                </a:moveTo>
                <a:lnTo>
                  <a:pt x="1638901" y="0"/>
                </a:lnTo>
                <a:lnTo>
                  <a:pt x="1638901" y="444788"/>
                </a:lnTo>
                <a:lnTo>
                  <a:pt x="0" y="4447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15"/>
          <p:cNvSpPr/>
          <p:nvPr/>
        </p:nvSpPr>
        <p:spPr>
          <a:xfrm rot="-1919623">
            <a:off x="8249069" y="7229358"/>
            <a:ext cx="2061920" cy="2223639"/>
          </a:xfrm>
          <a:custGeom>
            <a:avLst/>
            <a:gdLst/>
            <a:ahLst/>
            <a:cxnLst/>
            <a:rect l="l" t="t" r="r" b="b"/>
            <a:pathLst>
              <a:path w="2061920" h="2223639">
                <a:moveTo>
                  <a:pt x="0" y="0"/>
                </a:moveTo>
                <a:lnTo>
                  <a:pt x="2061920" y="0"/>
                </a:lnTo>
                <a:lnTo>
                  <a:pt x="2061920" y="2223639"/>
                </a:lnTo>
                <a:lnTo>
                  <a:pt x="0" y="222363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transition spd="slow">
    <p:push/>
    <p:sndAc>
      <p:stSnd>
        <p:snd r:embed="rId2" name="chimes.wav"/>
      </p:stSnd>
    </p:sndAc>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34A304-255A-57D2-53EA-E9B5BC23BD75}"/>
              </a:ext>
            </a:extLst>
          </p:cNvPr>
          <p:cNvPicPr>
            <a:picLocks noChangeAspect="1"/>
          </p:cNvPicPr>
          <p:nvPr/>
        </p:nvPicPr>
        <p:blipFill>
          <a:blip r:embed="rId5"/>
          <a:stretch>
            <a:fillRect/>
          </a:stretch>
        </p:blipFill>
        <p:spPr>
          <a:xfrm>
            <a:off x="0" y="-28798"/>
            <a:ext cx="18288000" cy="10315798"/>
          </a:xfrm>
          <a:prstGeom prst="rect">
            <a:avLst/>
          </a:prstGeom>
        </p:spPr>
      </p:pic>
      <p:sp>
        <p:nvSpPr>
          <p:cNvPr id="2" name="TextBox 2"/>
          <p:cNvSpPr txBox="1"/>
          <p:nvPr/>
        </p:nvSpPr>
        <p:spPr>
          <a:xfrm>
            <a:off x="2676560" y="2152239"/>
            <a:ext cx="13510776" cy="1513235"/>
          </a:xfrm>
          <a:prstGeom prst="rect">
            <a:avLst/>
          </a:prstGeom>
        </p:spPr>
        <p:txBody>
          <a:bodyPr wrap="square" lIns="0" tIns="0" rIns="0" bIns="0" rtlCol="0" anchor="t">
            <a:spAutoFit/>
          </a:bodyPr>
          <a:lstStyle/>
          <a:p>
            <a:pPr marL="0" lvl="1" indent="0" algn="ctr">
              <a:lnSpc>
                <a:spcPts val="11792"/>
              </a:lnSpc>
              <a:spcBef>
                <a:spcPct val="0"/>
              </a:spcBef>
            </a:pPr>
            <a:r>
              <a:rPr lang="en-US" sz="10166" u="none" dirty="0">
                <a:solidFill>
                  <a:srgbClr val="FFFFFF"/>
                </a:solidFill>
                <a:latin typeface="Fredoka One" panose="02000000000000000000" pitchFamily="2" charset="0"/>
              </a:rPr>
              <a:t>I have a toothache.</a:t>
            </a:r>
          </a:p>
        </p:txBody>
      </p:sp>
      <p:sp>
        <p:nvSpPr>
          <p:cNvPr id="9" name="TextBox 9"/>
          <p:cNvSpPr txBox="1"/>
          <p:nvPr/>
        </p:nvSpPr>
        <p:spPr>
          <a:xfrm>
            <a:off x="7315200" y="1116487"/>
            <a:ext cx="3987163" cy="584071"/>
          </a:xfrm>
          <a:prstGeom prst="rect">
            <a:avLst/>
          </a:prstGeom>
        </p:spPr>
        <p:txBody>
          <a:bodyPr wrap="square" lIns="0" tIns="0" rIns="0" bIns="0" rtlCol="0" anchor="t">
            <a:spAutoFit/>
          </a:bodyPr>
          <a:lstStyle/>
          <a:p>
            <a:pPr algn="ctr">
              <a:lnSpc>
                <a:spcPts val="4197"/>
              </a:lnSpc>
            </a:pPr>
            <a:r>
              <a:rPr lang="en-US" sz="3305" dirty="0">
                <a:solidFill>
                  <a:srgbClr val="FDA3B7"/>
                </a:solidFill>
                <a:latin typeface="Agrandir Medium"/>
              </a:rPr>
              <a:t> </a:t>
            </a:r>
            <a:r>
              <a:rPr lang="en-US" sz="6000" dirty="0">
                <a:solidFill>
                  <a:srgbClr val="FDA3B7"/>
                </a:solidFill>
                <a:latin typeface="Fredoka One" panose="02000000000000000000" pitchFamily="2" charset="0"/>
              </a:rPr>
              <a:t>Question</a:t>
            </a:r>
            <a:endParaRPr lang="en-US" sz="3305" dirty="0">
              <a:solidFill>
                <a:srgbClr val="FDA3B7"/>
              </a:solidFill>
              <a:latin typeface="Fredoka One" panose="02000000000000000000" pitchFamily="2" charset="0"/>
            </a:endParaRPr>
          </a:p>
        </p:txBody>
      </p:sp>
      <p:grpSp>
        <p:nvGrpSpPr>
          <p:cNvPr id="10" name="Group 10"/>
          <p:cNvGrpSpPr/>
          <p:nvPr/>
        </p:nvGrpSpPr>
        <p:grpSpPr>
          <a:xfrm>
            <a:off x="6172200" y="4100482"/>
            <a:ext cx="7010399" cy="881487"/>
            <a:chOff x="0" y="0"/>
            <a:chExt cx="2424362" cy="406400"/>
          </a:xfrm>
        </p:grpSpPr>
        <p:sp>
          <p:nvSpPr>
            <p:cNvPr id="11" name="Freeform 11"/>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a:p>
          </p:txBody>
        </p:sp>
        <p:sp>
          <p:nvSpPr>
            <p:cNvPr id="12" name="TextBox 12"/>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13" name="TextBox 13"/>
          <p:cNvSpPr txBox="1"/>
          <p:nvPr/>
        </p:nvSpPr>
        <p:spPr>
          <a:xfrm>
            <a:off x="6877288" y="4458586"/>
            <a:ext cx="5867399" cy="538609"/>
          </a:xfrm>
          <a:prstGeom prst="rect">
            <a:avLst/>
          </a:prstGeom>
        </p:spPr>
        <p:txBody>
          <a:bodyPr wrap="square" lIns="0" tIns="0" rIns="0" bIns="0" rtlCol="0" anchor="t">
            <a:spAutoFit/>
          </a:bodyPr>
          <a:lstStyle/>
          <a:p>
            <a:pPr algn="ctr">
              <a:lnSpc>
                <a:spcPts val="4197"/>
              </a:lnSpc>
            </a:pPr>
            <a:r>
              <a:rPr lang="en-US" sz="4400" b="1" dirty="0">
                <a:solidFill>
                  <a:srgbClr val="3D397B"/>
                </a:solidFill>
                <a:latin typeface="Agrandir Medium"/>
              </a:rPr>
              <a:t>You have 5 seconds.</a:t>
            </a:r>
          </a:p>
        </p:txBody>
      </p:sp>
      <p:sp>
        <p:nvSpPr>
          <p:cNvPr id="14" name="Freeform 14"/>
          <p:cNvSpPr/>
          <p:nvPr/>
        </p:nvSpPr>
        <p:spPr>
          <a:xfrm rot="-83564">
            <a:off x="-8071277" y="7620688"/>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6">
              <a:alphaModFix amt="65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rot="-551428">
            <a:off x="14132025" y="-2516074"/>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6">
              <a:alphaModFix amt="65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rot="-1919623">
            <a:off x="1278981" y="6013120"/>
            <a:ext cx="1155268" cy="1245877"/>
          </a:xfrm>
          <a:custGeom>
            <a:avLst/>
            <a:gdLst/>
            <a:ahLst/>
            <a:cxnLst/>
            <a:rect l="l" t="t" r="r" b="b"/>
            <a:pathLst>
              <a:path w="1155268" h="1245877">
                <a:moveTo>
                  <a:pt x="0" y="0"/>
                </a:moveTo>
                <a:lnTo>
                  <a:pt x="1155268" y="0"/>
                </a:lnTo>
                <a:lnTo>
                  <a:pt x="1155268" y="1245877"/>
                </a:lnTo>
                <a:lnTo>
                  <a:pt x="0" y="12458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p:cNvSpPr/>
          <p:nvPr/>
        </p:nvSpPr>
        <p:spPr>
          <a:xfrm rot="-685595">
            <a:off x="16371896" y="2786419"/>
            <a:ext cx="1155268" cy="1245877"/>
          </a:xfrm>
          <a:custGeom>
            <a:avLst/>
            <a:gdLst/>
            <a:ahLst/>
            <a:cxnLst/>
            <a:rect l="l" t="t" r="r" b="b"/>
            <a:pathLst>
              <a:path w="1155268" h="1245877">
                <a:moveTo>
                  <a:pt x="0" y="0"/>
                </a:moveTo>
                <a:lnTo>
                  <a:pt x="1155269" y="0"/>
                </a:lnTo>
                <a:lnTo>
                  <a:pt x="1155269" y="1245877"/>
                </a:lnTo>
                <a:lnTo>
                  <a:pt x="0" y="12458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 name="Freeform 2">
            <a:extLst>
              <a:ext uri="{FF2B5EF4-FFF2-40B4-BE49-F238E27FC236}">
                <a16:creationId xmlns:a16="http://schemas.microsoft.com/office/drawing/2014/main" id="{14E9A829-9D8A-F474-17D5-CB7827424BD6}"/>
              </a:ext>
            </a:extLst>
          </p:cNvPr>
          <p:cNvSpPr/>
          <p:nvPr/>
        </p:nvSpPr>
        <p:spPr>
          <a:xfrm>
            <a:off x="4692545" y="5608846"/>
            <a:ext cx="4175674" cy="4174036"/>
          </a:xfrm>
          <a:custGeom>
            <a:avLst/>
            <a:gdLst/>
            <a:ahLst/>
            <a:cxnLst/>
            <a:rect l="l" t="t" r="r" b="b"/>
            <a:pathLst>
              <a:path w="4840763" h="4840763">
                <a:moveTo>
                  <a:pt x="0" y="0"/>
                </a:moveTo>
                <a:lnTo>
                  <a:pt x="4840763" y="0"/>
                </a:lnTo>
                <a:lnTo>
                  <a:pt x="4840763" y="4840763"/>
                </a:lnTo>
                <a:lnTo>
                  <a:pt x="0" y="4840763"/>
                </a:lnTo>
                <a:lnTo>
                  <a:pt x="0" y="0"/>
                </a:lnTo>
                <a:close/>
              </a:path>
            </a:pathLst>
          </a:custGeom>
          <a:blipFill>
            <a:blip r:embed="rId10"/>
            <a:stretch>
              <a:fillRect/>
            </a:stretch>
          </a:blipFill>
        </p:spPr>
      </p:sp>
      <p:pic>
        <p:nvPicPr>
          <p:cNvPr id="8" name="[NO COPYRIGHT ANIMATION] 5-second Countdown Timer in Fire with Sound Effect">
            <a:hlinkClick r:id="" action="ppaction://media"/>
            <a:extLst>
              <a:ext uri="{FF2B5EF4-FFF2-40B4-BE49-F238E27FC236}">
                <a16:creationId xmlns:a16="http://schemas.microsoft.com/office/drawing/2014/main" id="{4917C9D5-9739-3C34-AD98-4191B03F49B5}"/>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9810987" y="5855516"/>
            <a:ext cx="6778863" cy="3813110"/>
          </a:xfrm>
          <a:prstGeom prst="rect">
            <a:avLst/>
          </a:prstGeom>
        </p:spPr>
      </p:pic>
    </p:spTree>
  </p:cSld>
  <p:clrMapOvr>
    <a:masterClrMapping/>
  </p:clrMapOvr>
  <p:transition spd="slow">
    <p:push/>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9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A53D118-BFBC-5228-BB1C-683C5CFFB15A}"/>
              </a:ext>
            </a:extLst>
          </p:cNvPr>
          <p:cNvPicPr>
            <a:picLocks noChangeAspect="1"/>
          </p:cNvPicPr>
          <p:nvPr/>
        </p:nvPicPr>
        <p:blipFill>
          <a:blip r:embed="rId5"/>
          <a:stretch>
            <a:fillRect/>
          </a:stretch>
        </p:blipFill>
        <p:spPr>
          <a:xfrm>
            <a:off x="-150083" y="0"/>
            <a:ext cx="18438083" cy="10696710"/>
          </a:xfrm>
          <a:prstGeom prst="rect">
            <a:avLst/>
          </a:prstGeom>
        </p:spPr>
      </p:pic>
      <p:sp>
        <p:nvSpPr>
          <p:cNvPr id="2" name="Freeform 2"/>
          <p:cNvSpPr/>
          <p:nvPr/>
        </p:nvSpPr>
        <p:spPr>
          <a:xfrm>
            <a:off x="2946260" y="-829039"/>
            <a:ext cx="6199424" cy="6199424"/>
          </a:xfrm>
          <a:custGeom>
            <a:avLst/>
            <a:gdLst/>
            <a:ahLst/>
            <a:cxnLst/>
            <a:rect l="l" t="t" r="r" b="b"/>
            <a:pathLst>
              <a:path w="6199424" h="6199424">
                <a:moveTo>
                  <a:pt x="0" y="0"/>
                </a:moveTo>
                <a:lnTo>
                  <a:pt x="6199424" y="0"/>
                </a:lnTo>
                <a:lnTo>
                  <a:pt x="6199424" y="6199424"/>
                </a:lnTo>
                <a:lnTo>
                  <a:pt x="0" y="6199424"/>
                </a:lnTo>
                <a:lnTo>
                  <a:pt x="0" y="0"/>
                </a:lnTo>
                <a:close/>
              </a:path>
            </a:pathLst>
          </a:custGeom>
          <a:blipFill>
            <a:blip r:embed="rId6">
              <a:alphaModFix amt="52000"/>
              <a:extLst>
                <a:ext uri="{96DAC541-7B7A-43D3-8B79-37D633B846F1}">
                  <asvg:svgBlip xmlns:asvg="http://schemas.microsoft.com/office/drawing/2016/SVG/main" r:embed="rId7"/>
                </a:ext>
              </a:extLst>
            </a:blip>
            <a:stretch>
              <a:fillRect/>
            </a:stretch>
          </a:blipFill>
        </p:spPr>
      </p:sp>
      <p:sp>
        <p:nvSpPr>
          <p:cNvPr id="3" name="Freeform 3"/>
          <p:cNvSpPr/>
          <p:nvPr/>
        </p:nvSpPr>
        <p:spPr>
          <a:xfrm>
            <a:off x="-3249795" y="-829039"/>
            <a:ext cx="6199424" cy="6199424"/>
          </a:xfrm>
          <a:custGeom>
            <a:avLst/>
            <a:gdLst/>
            <a:ahLst/>
            <a:cxnLst/>
            <a:rect l="l" t="t" r="r" b="b"/>
            <a:pathLst>
              <a:path w="6199424" h="6199424">
                <a:moveTo>
                  <a:pt x="0" y="0"/>
                </a:moveTo>
                <a:lnTo>
                  <a:pt x="6199424" y="0"/>
                </a:lnTo>
                <a:lnTo>
                  <a:pt x="6199424" y="6199424"/>
                </a:lnTo>
                <a:lnTo>
                  <a:pt x="0" y="6199424"/>
                </a:lnTo>
                <a:lnTo>
                  <a:pt x="0" y="0"/>
                </a:lnTo>
                <a:close/>
              </a:path>
            </a:pathLst>
          </a:custGeom>
          <a:blipFill>
            <a:blip r:embed="rId6">
              <a:alphaModFix amt="52000"/>
              <a:extLst>
                <a:ext uri="{96DAC541-7B7A-43D3-8B79-37D633B846F1}">
                  <asvg:svgBlip xmlns:asvg="http://schemas.microsoft.com/office/drawing/2016/SVG/main" r:embed="rId7"/>
                </a:ext>
              </a:extLst>
            </a:blip>
            <a:stretch>
              <a:fillRect/>
            </a:stretch>
          </a:blipFill>
        </p:spPr>
      </p:sp>
      <p:sp>
        <p:nvSpPr>
          <p:cNvPr id="4" name="Freeform 4"/>
          <p:cNvSpPr/>
          <p:nvPr/>
        </p:nvSpPr>
        <p:spPr>
          <a:xfrm>
            <a:off x="9142316" y="-829039"/>
            <a:ext cx="6199424" cy="6199424"/>
          </a:xfrm>
          <a:custGeom>
            <a:avLst/>
            <a:gdLst/>
            <a:ahLst/>
            <a:cxnLst/>
            <a:rect l="l" t="t" r="r" b="b"/>
            <a:pathLst>
              <a:path w="6199424" h="6199424">
                <a:moveTo>
                  <a:pt x="0" y="0"/>
                </a:moveTo>
                <a:lnTo>
                  <a:pt x="6199424" y="0"/>
                </a:lnTo>
                <a:lnTo>
                  <a:pt x="6199424" y="6199424"/>
                </a:lnTo>
                <a:lnTo>
                  <a:pt x="0" y="6199424"/>
                </a:lnTo>
                <a:lnTo>
                  <a:pt x="0" y="0"/>
                </a:lnTo>
                <a:close/>
              </a:path>
            </a:pathLst>
          </a:custGeom>
          <a:blipFill>
            <a:blip r:embed="rId6">
              <a:alphaModFix amt="52000"/>
              <a:extLst>
                <a:ext uri="{96DAC541-7B7A-43D3-8B79-37D633B846F1}">
                  <asvg:svgBlip xmlns:asvg="http://schemas.microsoft.com/office/drawing/2016/SVG/main" r:embed="rId7"/>
                </a:ext>
              </a:extLst>
            </a:blip>
            <a:stretch>
              <a:fillRect/>
            </a:stretch>
          </a:blipFill>
        </p:spPr>
      </p:sp>
      <p:sp>
        <p:nvSpPr>
          <p:cNvPr id="5" name="Freeform 5"/>
          <p:cNvSpPr/>
          <p:nvPr/>
        </p:nvSpPr>
        <p:spPr>
          <a:xfrm>
            <a:off x="15338371" y="-829039"/>
            <a:ext cx="6199424" cy="6199424"/>
          </a:xfrm>
          <a:custGeom>
            <a:avLst/>
            <a:gdLst/>
            <a:ahLst/>
            <a:cxnLst/>
            <a:rect l="l" t="t" r="r" b="b"/>
            <a:pathLst>
              <a:path w="6199424" h="6199424">
                <a:moveTo>
                  <a:pt x="0" y="0"/>
                </a:moveTo>
                <a:lnTo>
                  <a:pt x="6199424" y="0"/>
                </a:lnTo>
                <a:lnTo>
                  <a:pt x="6199424" y="6199424"/>
                </a:lnTo>
                <a:lnTo>
                  <a:pt x="0" y="6199424"/>
                </a:lnTo>
                <a:lnTo>
                  <a:pt x="0" y="0"/>
                </a:lnTo>
                <a:close/>
              </a:path>
            </a:pathLst>
          </a:custGeom>
          <a:blipFill>
            <a:blip r:embed="rId6">
              <a:alphaModFix amt="52000"/>
              <a:extLst>
                <a:ext uri="{96DAC541-7B7A-43D3-8B79-37D633B846F1}">
                  <asvg:svgBlip xmlns:asvg="http://schemas.microsoft.com/office/drawing/2016/SVG/main" r:embed="rId7"/>
                </a:ext>
              </a:extLst>
            </a:blip>
            <a:stretch>
              <a:fillRect/>
            </a:stretch>
          </a:blipFill>
        </p:spPr>
      </p:sp>
      <p:sp>
        <p:nvSpPr>
          <p:cNvPr id="6" name="Freeform 6"/>
          <p:cNvSpPr/>
          <p:nvPr/>
        </p:nvSpPr>
        <p:spPr>
          <a:xfrm>
            <a:off x="2947945" y="5370385"/>
            <a:ext cx="6199424" cy="6199424"/>
          </a:xfrm>
          <a:custGeom>
            <a:avLst/>
            <a:gdLst/>
            <a:ahLst/>
            <a:cxnLst/>
            <a:rect l="l" t="t" r="r" b="b"/>
            <a:pathLst>
              <a:path w="6199424" h="6199424">
                <a:moveTo>
                  <a:pt x="0" y="0"/>
                </a:moveTo>
                <a:lnTo>
                  <a:pt x="6199424" y="0"/>
                </a:lnTo>
                <a:lnTo>
                  <a:pt x="6199424" y="6199425"/>
                </a:lnTo>
                <a:lnTo>
                  <a:pt x="0" y="6199425"/>
                </a:lnTo>
                <a:lnTo>
                  <a:pt x="0" y="0"/>
                </a:lnTo>
                <a:close/>
              </a:path>
            </a:pathLst>
          </a:custGeom>
          <a:blipFill>
            <a:blip r:embed="rId6">
              <a:alphaModFix amt="52000"/>
              <a:extLst>
                <a:ext uri="{96DAC541-7B7A-43D3-8B79-37D633B846F1}">
                  <asvg:svgBlip xmlns:asvg="http://schemas.microsoft.com/office/drawing/2016/SVG/main" r:embed="rId7"/>
                </a:ext>
              </a:extLst>
            </a:blip>
            <a:stretch>
              <a:fillRect/>
            </a:stretch>
          </a:blipFill>
        </p:spPr>
      </p:sp>
      <p:sp>
        <p:nvSpPr>
          <p:cNvPr id="7" name="Freeform 7"/>
          <p:cNvSpPr/>
          <p:nvPr/>
        </p:nvSpPr>
        <p:spPr>
          <a:xfrm>
            <a:off x="-3248110" y="5370385"/>
            <a:ext cx="6199424" cy="6199424"/>
          </a:xfrm>
          <a:custGeom>
            <a:avLst/>
            <a:gdLst/>
            <a:ahLst/>
            <a:cxnLst/>
            <a:rect l="l" t="t" r="r" b="b"/>
            <a:pathLst>
              <a:path w="6199424" h="6199424">
                <a:moveTo>
                  <a:pt x="0" y="0"/>
                </a:moveTo>
                <a:lnTo>
                  <a:pt x="6199424" y="0"/>
                </a:lnTo>
                <a:lnTo>
                  <a:pt x="6199424" y="6199425"/>
                </a:lnTo>
                <a:lnTo>
                  <a:pt x="0" y="6199425"/>
                </a:lnTo>
                <a:lnTo>
                  <a:pt x="0" y="0"/>
                </a:lnTo>
                <a:close/>
              </a:path>
            </a:pathLst>
          </a:custGeom>
          <a:blipFill>
            <a:blip r:embed="rId6">
              <a:alphaModFix amt="52000"/>
              <a:extLst>
                <a:ext uri="{96DAC541-7B7A-43D3-8B79-37D633B846F1}">
                  <asvg:svgBlip xmlns:asvg="http://schemas.microsoft.com/office/drawing/2016/SVG/main" r:embed="rId7"/>
                </a:ext>
              </a:extLst>
            </a:blip>
            <a:stretch>
              <a:fillRect/>
            </a:stretch>
          </a:blipFill>
        </p:spPr>
      </p:sp>
      <p:sp>
        <p:nvSpPr>
          <p:cNvPr id="8" name="Freeform 8"/>
          <p:cNvSpPr/>
          <p:nvPr/>
        </p:nvSpPr>
        <p:spPr>
          <a:xfrm>
            <a:off x="9144000" y="5370385"/>
            <a:ext cx="6199424" cy="6199424"/>
          </a:xfrm>
          <a:custGeom>
            <a:avLst/>
            <a:gdLst/>
            <a:ahLst/>
            <a:cxnLst/>
            <a:rect l="l" t="t" r="r" b="b"/>
            <a:pathLst>
              <a:path w="6199424" h="6199424">
                <a:moveTo>
                  <a:pt x="0" y="0"/>
                </a:moveTo>
                <a:lnTo>
                  <a:pt x="6199424" y="0"/>
                </a:lnTo>
                <a:lnTo>
                  <a:pt x="6199424" y="6199425"/>
                </a:lnTo>
                <a:lnTo>
                  <a:pt x="0" y="6199425"/>
                </a:lnTo>
                <a:lnTo>
                  <a:pt x="0" y="0"/>
                </a:lnTo>
                <a:close/>
              </a:path>
            </a:pathLst>
          </a:custGeom>
          <a:blipFill>
            <a:blip r:embed="rId6">
              <a:alphaModFix amt="52000"/>
              <a:extLst>
                <a:ext uri="{96DAC541-7B7A-43D3-8B79-37D633B846F1}">
                  <asvg:svgBlip xmlns:asvg="http://schemas.microsoft.com/office/drawing/2016/SVG/main" r:embed="rId7"/>
                </a:ext>
              </a:extLst>
            </a:blip>
            <a:stretch>
              <a:fillRect/>
            </a:stretch>
          </a:blipFill>
        </p:spPr>
      </p:sp>
      <p:sp>
        <p:nvSpPr>
          <p:cNvPr id="9" name="Freeform 9"/>
          <p:cNvSpPr/>
          <p:nvPr/>
        </p:nvSpPr>
        <p:spPr>
          <a:xfrm>
            <a:off x="15340055" y="5370385"/>
            <a:ext cx="6199424" cy="6199424"/>
          </a:xfrm>
          <a:custGeom>
            <a:avLst/>
            <a:gdLst/>
            <a:ahLst/>
            <a:cxnLst/>
            <a:rect l="l" t="t" r="r" b="b"/>
            <a:pathLst>
              <a:path w="6199424" h="6199424">
                <a:moveTo>
                  <a:pt x="0" y="0"/>
                </a:moveTo>
                <a:lnTo>
                  <a:pt x="6199424" y="0"/>
                </a:lnTo>
                <a:lnTo>
                  <a:pt x="6199424" y="6199425"/>
                </a:lnTo>
                <a:lnTo>
                  <a:pt x="0" y="6199425"/>
                </a:lnTo>
                <a:lnTo>
                  <a:pt x="0" y="0"/>
                </a:lnTo>
                <a:close/>
              </a:path>
            </a:pathLst>
          </a:custGeom>
          <a:blipFill>
            <a:blip r:embed="rId6">
              <a:alphaModFix amt="52000"/>
              <a:extLst>
                <a:ext uri="{96DAC541-7B7A-43D3-8B79-37D633B846F1}">
                  <asvg:svgBlip xmlns:asvg="http://schemas.microsoft.com/office/drawing/2016/SVG/main" r:embed="rId7"/>
                </a:ext>
              </a:extLst>
            </a:blip>
            <a:stretch>
              <a:fillRect/>
            </a:stretch>
          </a:blipFill>
        </p:spPr>
      </p:sp>
      <p:sp>
        <p:nvSpPr>
          <p:cNvPr id="10" name="Freeform 10"/>
          <p:cNvSpPr/>
          <p:nvPr/>
        </p:nvSpPr>
        <p:spPr>
          <a:xfrm>
            <a:off x="2946260" y="1028700"/>
            <a:ext cx="2745190" cy="2734896"/>
          </a:xfrm>
          <a:custGeom>
            <a:avLst/>
            <a:gdLst/>
            <a:ahLst/>
            <a:cxnLst/>
            <a:rect l="l" t="t" r="r" b="b"/>
            <a:pathLst>
              <a:path w="2745190" h="2734896">
                <a:moveTo>
                  <a:pt x="0" y="0"/>
                </a:moveTo>
                <a:lnTo>
                  <a:pt x="2745190" y="0"/>
                </a:lnTo>
                <a:lnTo>
                  <a:pt x="2745190" y="2734896"/>
                </a:lnTo>
                <a:lnTo>
                  <a:pt x="0" y="27348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flipV="1">
            <a:off x="12593181" y="6320893"/>
            <a:ext cx="2745190" cy="2734896"/>
          </a:xfrm>
          <a:custGeom>
            <a:avLst/>
            <a:gdLst/>
            <a:ahLst/>
            <a:cxnLst/>
            <a:rect l="l" t="t" r="r" b="b"/>
            <a:pathLst>
              <a:path w="2745190" h="2734896">
                <a:moveTo>
                  <a:pt x="0" y="2734895"/>
                </a:moveTo>
                <a:lnTo>
                  <a:pt x="2745190" y="2734895"/>
                </a:lnTo>
                <a:lnTo>
                  <a:pt x="2745190" y="0"/>
                </a:lnTo>
                <a:lnTo>
                  <a:pt x="0" y="0"/>
                </a:lnTo>
                <a:lnTo>
                  <a:pt x="0" y="2734895"/>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3942752" y="875714"/>
            <a:ext cx="10409235" cy="8535572"/>
          </a:xfrm>
          <a:custGeom>
            <a:avLst/>
            <a:gdLst/>
            <a:ahLst/>
            <a:cxnLst/>
            <a:rect l="l" t="t" r="r" b="b"/>
            <a:pathLst>
              <a:path w="10409235" h="8535572">
                <a:moveTo>
                  <a:pt x="0" y="0"/>
                </a:moveTo>
                <a:lnTo>
                  <a:pt x="10409234" y="0"/>
                </a:lnTo>
                <a:lnTo>
                  <a:pt x="10409234" y="8535572"/>
                </a:lnTo>
                <a:lnTo>
                  <a:pt x="0" y="85355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a:off x="-787845" y="8072893"/>
            <a:ext cx="2745190" cy="2734896"/>
          </a:xfrm>
          <a:custGeom>
            <a:avLst/>
            <a:gdLst/>
            <a:ahLst/>
            <a:cxnLst/>
            <a:rect l="l" t="t" r="r" b="b"/>
            <a:pathLst>
              <a:path w="2745190" h="2734896">
                <a:moveTo>
                  <a:pt x="0" y="0"/>
                </a:moveTo>
                <a:lnTo>
                  <a:pt x="2745190" y="0"/>
                </a:lnTo>
                <a:lnTo>
                  <a:pt x="2745190" y="2734896"/>
                </a:lnTo>
                <a:lnTo>
                  <a:pt x="0" y="27348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a:off x="16332340" y="-829039"/>
            <a:ext cx="2745190" cy="2734896"/>
          </a:xfrm>
          <a:custGeom>
            <a:avLst/>
            <a:gdLst/>
            <a:ahLst/>
            <a:cxnLst/>
            <a:rect l="l" t="t" r="r" b="b"/>
            <a:pathLst>
              <a:path w="2745190" h="2734896">
                <a:moveTo>
                  <a:pt x="0" y="0"/>
                </a:moveTo>
                <a:lnTo>
                  <a:pt x="2745190" y="0"/>
                </a:lnTo>
                <a:lnTo>
                  <a:pt x="2745190" y="2734896"/>
                </a:lnTo>
                <a:lnTo>
                  <a:pt x="0" y="27348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TextBox 15"/>
          <p:cNvSpPr txBox="1"/>
          <p:nvPr/>
        </p:nvSpPr>
        <p:spPr>
          <a:xfrm>
            <a:off x="5181439" y="2198668"/>
            <a:ext cx="7977563" cy="5109091"/>
          </a:xfrm>
          <a:prstGeom prst="rect">
            <a:avLst/>
          </a:prstGeom>
        </p:spPr>
        <p:txBody>
          <a:bodyPr wrap="square" lIns="0" tIns="0" rIns="0" bIns="0" rtlCol="0" anchor="t">
            <a:spAutoFit/>
          </a:bodyPr>
          <a:lstStyle/>
          <a:p>
            <a:pPr algn="ctr"/>
            <a:r>
              <a:rPr lang="en-US" sz="16600" dirty="0">
                <a:solidFill>
                  <a:srgbClr val="702A1A"/>
                </a:solidFill>
                <a:latin typeface="Margin"/>
              </a:rPr>
              <a:t>Work </a:t>
            </a:r>
          </a:p>
          <a:p>
            <a:pPr algn="ctr"/>
            <a:r>
              <a:rPr lang="en-US" sz="16600" dirty="0">
                <a:solidFill>
                  <a:srgbClr val="702A1A"/>
                </a:solidFill>
                <a:latin typeface="Margin"/>
              </a:rPr>
              <a:t>in groups.</a:t>
            </a:r>
          </a:p>
        </p:txBody>
      </p:sp>
      <p:pic>
        <p:nvPicPr>
          <p:cNvPr id="17" name="Ariette - Various Artists - Hòa Tấu Của Bé - Various Artists - Album">
            <a:hlinkClick r:id="" action="ppaction://media"/>
            <a:extLst>
              <a:ext uri="{FF2B5EF4-FFF2-40B4-BE49-F238E27FC236}">
                <a16:creationId xmlns:a16="http://schemas.microsoft.com/office/drawing/2014/main" id="{D372F471-3188-CEE6-0C86-933D0BD3300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839162" y="2396148"/>
            <a:ext cx="883921" cy="8839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sndAc>
          <p:stSnd>
            <p:snd r:embed="rId4" name="drumroll.wav"/>
          </p:stSnd>
        </p:sndAc>
      </p:transition>
    </mc:Choice>
    <mc:Fallback xmlns="">
      <p:transition spd="slow">
        <p:random/>
        <p:sndAc>
          <p:stSnd>
            <p:snd r:embed="rId13" name="drumroll.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474"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7BCC6DE-E287-D509-F8D5-981574E5867A}"/>
              </a:ext>
            </a:extLst>
          </p:cNvPr>
          <p:cNvPicPr>
            <a:picLocks noChangeAspect="1"/>
          </p:cNvPicPr>
          <p:nvPr/>
        </p:nvPicPr>
        <p:blipFill>
          <a:blip r:embed="rId3"/>
          <a:stretch>
            <a:fillRect/>
          </a:stretch>
        </p:blipFill>
        <p:spPr>
          <a:xfrm>
            <a:off x="-30776" y="-66256"/>
            <a:ext cx="18467454" cy="10353256"/>
          </a:xfrm>
          <a:prstGeom prst="rect">
            <a:avLst/>
          </a:prstGeom>
        </p:spPr>
      </p:pic>
      <p:sp>
        <p:nvSpPr>
          <p:cNvPr id="2" name="Freeform 2"/>
          <p:cNvSpPr/>
          <p:nvPr/>
        </p:nvSpPr>
        <p:spPr>
          <a:xfrm rot="-551428">
            <a:off x="-8456102" y="-1567511"/>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rot="-181972">
            <a:off x="12625998" y="7624908"/>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5769778" y="4163767"/>
            <a:ext cx="8936821" cy="3418133"/>
            <a:chOff x="0" y="0"/>
            <a:chExt cx="1558318" cy="406400"/>
          </a:xfrm>
        </p:grpSpPr>
        <p:sp>
          <p:nvSpPr>
            <p:cNvPr id="8" name="Freeform 8"/>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9" name="TextBox 9"/>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10" name="Freeform 10"/>
          <p:cNvSpPr/>
          <p:nvPr/>
        </p:nvSpPr>
        <p:spPr>
          <a:xfrm rot="489102">
            <a:off x="-960361" y="3513394"/>
            <a:ext cx="5719206" cy="6929208"/>
          </a:xfrm>
          <a:custGeom>
            <a:avLst/>
            <a:gdLst/>
            <a:ahLst/>
            <a:cxnLst/>
            <a:rect l="l" t="t" r="r" b="b"/>
            <a:pathLst>
              <a:path w="5719206" h="6929208">
                <a:moveTo>
                  <a:pt x="0" y="0"/>
                </a:moveTo>
                <a:lnTo>
                  <a:pt x="5719206" y="0"/>
                </a:lnTo>
                <a:lnTo>
                  <a:pt x="5719206" y="6929208"/>
                </a:lnTo>
                <a:lnTo>
                  <a:pt x="0" y="6929208"/>
                </a:lnTo>
                <a:lnTo>
                  <a:pt x="0" y="0"/>
                </a:lnTo>
                <a:close/>
              </a:path>
            </a:pathLst>
          </a:custGeom>
          <a:blipFill>
            <a:blip r:embed="rId6">
              <a:extLst>
                <a:ext uri="{96DAC541-7B7A-43D3-8B79-37D633B846F1}">
                  <asvg:svgBlip xmlns:asvg="http://schemas.microsoft.com/office/drawing/2016/SVG/main" r:embed="rId7"/>
                </a:ext>
              </a:extLst>
            </a:blip>
            <a:stretch>
              <a:fillRect r="-96205"/>
            </a:stretch>
          </a:blipFill>
        </p:spPr>
        <p:txBody>
          <a:bodyPr/>
          <a:lstStyle/>
          <a:p>
            <a:endParaRPr lang="en-US"/>
          </a:p>
        </p:txBody>
      </p:sp>
      <p:sp>
        <p:nvSpPr>
          <p:cNvPr id="11" name="TextBox 11"/>
          <p:cNvSpPr txBox="1"/>
          <p:nvPr/>
        </p:nvSpPr>
        <p:spPr>
          <a:xfrm>
            <a:off x="7763329" y="5512577"/>
            <a:ext cx="4791736" cy="1786899"/>
          </a:xfrm>
          <a:prstGeom prst="rect">
            <a:avLst/>
          </a:prstGeom>
        </p:spPr>
        <p:txBody>
          <a:bodyPr lIns="0" tIns="0" rIns="0" bIns="0" rtlCol="0" anchor="t">
            <a:spAutoFit/>
          </a:bodyPr>
          <a:lstStyle/>
          <a:p>
            <a:pPr algn="ctr">
              <a:lnSpc>
                <a:spcPts val="11904"/>
              </a:lnSpc>
            </a:pPr>
            <a:r>
              <a:rPr lang="en-US" sz="21400" dirty="0">
                <a:solidFill>
                  <a:srgbClr val="FFFFFF"/>
                </a:solidFill>
                <a:latin typeface="Fredoka One" panose="02000000000000000000" pitchFamily="2" charset="0"/>
              </a:rPr>
              <a:t>Yes</a:t>
            </a:r>
          </a:p>
        </p:txBody>
      </p:sp>
      <p:sp>
        <p:nvSpPr>
          <p:cNvPr id="12" name="TextBox 12"/>
          <p:cNvSpPr txBox="1"/>
          <p:nvPr/>
        </p:nvSpPr>
        <p:spPr>
          <a:xfrm>
            <a:off x="8388368" y="2551482"/>
            <a:ext cx="3546468" cy="814069"/>
          </a:xfrm>
          <a:prstGeom prst="rect">
            <a:avLst/>
          </a:prstGeom>
        </p:spPr>
        <p:txBody>
          <a:bodyPr lIns="0" tIns="0" rIns="0" bIns="0" rtlCol="0" anchor="t">
            <a:spAutoFit/>
          </a:bodyPr>
          <a:lstStyle/>
          <a:p>
            <a:pPr algn="ctr">
              <a:lnSpc>
                <a:spcPts val="6128"/>
              </a:lnSpc>
            </a:pPr>
            <a:r>
              <a:rPr lang="en-US" sz="6600" b="1" dirty="0">
                <a:solidFill>
                  <a:srgbClr val="3D397B"/>
                </a:solidFill>
                <a:latin typeface="Fredoka One" panose="02000000000000000000" pitchFamily="2" charset="0"/>
              </a:rPr>
              <a:t>Answer</a:t>
            </a:r>
          </a:p>
        </p:txBody>
      </p:sp>
      <p:sp>
        <p:nvSpPr>
          <p:cNvPr id="13" name="Freeform 13"/>
          <p:cNvSpPr/>
          <p:nvPr/>
        </p:nvSpPr>
        <p:spPr>
          <a:xfrm rot="-1919623">
            <a:off x="4569114" y="8271267"/>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rot="-685595">
            <a:off x="15230140" y="423409"/>
            <a:ext cx="2067888" cy="2230075"/>
          </a:xfrm>
          <a:custGeom>
            <a:avLst/>
            <a:gdLst/>
            <a:ahLst/>
            <a:cxnLst/>
            <a:rect l="l" t="t" r="r" b="b"/>
            <a:pathLst>
              <a:path w="2067888" h="2230075">
                <a:moveTo>
                  <a:pt x="0" y="0"/>
                </a:moveTo>
                <a:lnTo>
                  <a:pt x="2067888" y="0"/>
                </a:lnTo>
                <a:lnTo>
                  <a:pt x="2067888" y="2230075"/>
                </a:lnTo>
                <a:lnTo>
                  <a:pt x="0" y="22300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16"/>
          <p:cNvSpPr/>
          <p:nvPr/>
        </p:nvSpPr>
        <p:spPr>
          <a:xfrm rot="-312049">
            <a:off x="3329007" y="1634446"/>
            <a:ext cx="2144525" cy="582010"/>
          </a:xfrm>
          <a:custGeom>
            <a:avLst/>
            <a:gdLst/>
            <a:ahLst/>
            <a:cxnLst/>
            <a:rect l="l" t="t" r="r" b="b"/>
            <a:pathLst>
              <a:path w="2144525" h="582010">
                <a:moveTo>
                  <a:pt x="0" y="0"/>
                </a:moveTo>
                <a:lnTo>
                  <a:pt x="2144525" y="0"/>
                </a:lnTo>
                <a:lnTo>
                  <a:pt x="2144525" y="582010"/>
                </a:lnTo>
                <a:lnTo>
                  <a:pt x="0" y="5820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7" name="Freeform 17"/>
          <p:cNvSpPr/>
          <p:nvPr/>
        </p:nvSpPr>
        <p:spPr>
          <a:xfrm>
            <a:off x="-617451" y="3609837"/>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8" name="Freeform 18"/>
          <p:cNvSpPr/>
          <p:nvPr/>
        </p:nvSpPr>
        <p:spPr>
          <a:xfrm rot="-312049">
            <a:off x="17515223" y="2090062"/>
            <a:ext cx="1638902" cy="444787"/>
          </a:xfrm>
          <a:custGeom>
            <a:avLst/>
            <a:gdLst/>
            <a:ahLst/>
            <a:cxnLst/>
            <a:rect l="l" t="t" r="r" b="b"/>
            <a:pathLst>
              <a:path w="1638902" h="444787">
                <a:moveTo>
                  <a:pt x="0" y="0"/>
                </a:moveTo>
                <a:lnTo>
                  <a:pt x="1638901" y="0"/>
                </a:lnTo>
                <a:lnTo>
                  <a:pt x="1638901" y="444787"/>
                </a:lnTo>
                <a:lnTo>
                  <a:pt x="0" y="4447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transition spd="slow">
    <p:push/>
    <p:sndAc>
      <p:stSnd>
        <p:snd r:embed="rId2" name="065492_tadawav-80833.wav"/>
      </p:stSnd>
    </p:sndAc>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B3A415-3416-BABC-6173-3743D3F2A644}"/>
              </a:ext>
            </a:extLst>
          </p:cNvPr>
          <p:cNvPicPr>
            <a:picLocks noChangeAspect="1"/>
          </p:cNvPicPr>
          <p:nvPr/>
        </p:nvPicPr>
        <p:blipFill>
          <a:blip r:embed="rId5"/>
          <a:stretch>
            <a:fillRect/>
          </a:stretch>
        </p:blipFill>
        <p:spPr>
          <a:xfrm>
            <a:off x="0" y="-28798"/>
            <a:ext cx="18288000" cy="10315798"/>
          </a:xfrm>
          <a:prstGeom prst="rect">
            <a:avLst/>
          </a:prstGeom>
        </p:spPr>
      </p:pic>
      <p:sp>
        <p:nvSpPr>
          <p:cNvPr id="14" name="Freeform 14"/>
          <p:cNvSpPr/>
          <p:nvPr/>
        </p:nvSpPr>
        <p:spPr>
          <a:xfrm rot="-83564">
            <a:off x="14014406" y="8069023"/>
            <a:ext cx="12418159" cy="4402802"/>
          </a:xfrm>
          <a:custGeom>
            <a:avLst/>
            <a:gdLst/>
            <a:ahLst/>
            <a:cxnLst/>
            <a:rect l="l" t="t" r="r" b="b"/>
            <a:pathLst>
              <a:path w="12418159" h="4402802">
                <a:moveTo>
                  <a:pt x="0" y="0"/>
                </a:moveTo>
                <a:lnTo>
                  <a:pt x="12418160" y="0"/>
                </a:lnTo>
                <a:lnTo>
                  <a:pt x="12418160" y="4402801"/>
                </a:lnTo>
                <a:lnTo>
                  <a:pt x="0" y="4402801"/>
                </a:lnTo>
                <a:lnTo>
                  <a:pt x="0" y="0"/>
                </a:lnTo>
                <a:close/>
              </a:path>
            </a:pathLst>
          </a:custGeom>
          <a:blipFill>
            <a:blip r:embed="rId6">
              <a:alphaModFix amt="65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rot="-551428">
            <a:off x="-8728407" y="-1192479"/>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6">
              <a:alphaModFix amt="65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rot="-1919623">
            <a:off x="1003052" y="3433310"/>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p:cNvSpPr/>
          <p:nvPr/>
        </p:nvSpPr>
        <p:spPr>
          <a:xfrm rot="-685595">
            <a:off x="16445376" y="6184127"/>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TextBox 9">
            <a:extLst>
              <a:ext uri="{FF2B5EF4-FFF2-40B4-BE49-F238E27FC236}">
                <a16:creationId xmlns:a16="http://schemas.microsoft.com/office/drawing/2014/main" id="{5141F051-D456-F485-A375-669A10B040CD}"/>
              </a:ext>
            </a:extLst>
          </p:cNvPr>
          <p:cNvSpPr txBox="1"/>
          <p:nvPr/>
        </p:nvSpPr>
        <p:spPr>
          <a:xfrm>
            <a:off x="7331666" y="1138781"/>
            <a:ext cx="3987163" cy="584071"/>
          </a:xfrm>
          <a:prstGeom prst="rect">
            <a:avLst/>
          </a:prstGeom>
        </p:spPr>
        <p:txBody>
          <a:bodyPr wrap="square" lIns="0" tIns="0" rIns="0" bIns="0" rtlCol="0" anchor="t">
            <a:spAutoFit/>
          </a:bodyPr>
          <a:lstStyle/>
          <a:p>
            <a:pPr algn="ctr">
              <a:lnSpc>
                <a:spcPts val="4197"/>
              </a:lnSpc>
            </a:pPr>
            <a:r>
              <a:rPr lang="en-US" sz="3305" dirty="0">
                <a:solidFill>
                  <a:srgbClr val="FDA3B7"/>
                </a:solidFill>
                <a:latin typeface="Fredoka One" panose="02000000000000000000" pitchFamily="2" charset="0"/>
              </a:rPr>
              <a:t> </a:t>
            </a:r>
            <a:r>
              <a:rPr lang="en-US" sz="6000" dirty="0">
                <a:solidFill>
                  <a:srgbClr val="FDA3B7"/>
                </a:solidFill>
                <a:latin typeface="Fredoka One" panose="02000000000000000000" pitchFamily="2" charset="0"/>
              </a:rPr>
              <a:t>Question</a:t>
            </a:r>
            <a:endParaRPr lang="en-US" sz="3305" dirty="0">
              <a:solidFill>
                <a:srgbClr val="FDA3B7"/>
              </a:solidFill>
              <a:latin typeface="Fredoka One" panose="02000000000000000000" pitchFamily="2" charset="0"/>
            </a:endParaRPr>
          </a:p>
        </p:txBody>
      </p:sp>
      <p:sp>
        <p:nvSpPr>
          <p:cNvPr id="20" name="TextBox 2">
            <a:extLst>
              <a:ext uri="{FF2B5EF4-FFF2-40B4-BE49-F238E27FC236}">
                <a16:creationId xmlns:a16="http://schemas.microsoft.com/office/drawing/2014/main" id="{5410540A-BC49-938C-D8EB-227148EB992D}"/>
              </a:ext>
            </a:extLst>
          </p:cNvPr>
          <p:cNvSpPr txBox="1"/>
          <p:nvPr/>
        </p:nvSpPr>
        <p:spPr>
          <a:xfrm>
            <a:off x="3733800" y="2263968"/>
            <a:ext cx="12268200" cy="1513235"/>
          </a:xfrm>
          <a:prstGeom prst="rect">
            <a:avLst/>
          </a:prstGeom>
        </p:spPr>
        <p:txBody>
          <a:bodyPr wrap="square" lIns="0" tIns="0" rIns="0" bIns="0" rtlCol="0" anchor="t">
            <a:spAutoFit/>
          </a:bodyPr>
          <a:lstStyle/>
          <a:p>
            <a:pPr marL="0" lvl="1" indent="0" algn="ctr">
              <a:lnSpc>
                <a:spcPts val="11792"/>
              </a:lnSpc>
              <a:spcBef>
                <a:spcPct val="0"/>
              </a:spcBef>
            </a:pPr>
            <a:r>
              <a:rPr lang="en-US" sz="10166" u="none" dirty="0">
                <a:solidFill>
                  <a:srgbClr val="FFFFFF"/>
                </a:solidFill>
                <a:latin typeface="Fredoka One" panose="02000000000000000000" pitchFamily="2" charset="0"/>
              </a:rPr>
              <a:t>I have a headache.</a:t>
            </a:r>
          </a:p>
        </p:txBody>
      </p:sp>
      <p:grpSp>
        <p:nvGrpSpPr>
          <p:cNvPr id="22" name="Group 10">
            <a:extLst>
              <a:ext uri="{FF2B5EF4-FFF2-40B4-BE49-F238E27FC236}">
                <a16:creationId xmlns:a16="http://schemas.microsoft.com/office/drawing/2014/main" id="{B238C7DF-07F6-1AAA-2CA8-EF27C8C3E038}"/>
              </a:ext>
            </a:extLst>
          </p:cNvPr>
          <p:cNvGrpSpPr/>
          <p:nvPr/>
        </p:nvGrpSpPr>
        <p:grpSpPr>
          <a:xfrm>
            <a:off x="6096000" y="4318319"/>
            <a:ext cx="7010399" cy="881487"/>
            <a:chOff x="0" y="0"/>
            <a:chExt cx="2424362" cy="406400"/>
          </a:xfrm>
        </p:grpSpPr>
        <p:sp>
          <p:nvSpPr>
            <p:cNvPr id="23" name="Freeform 11">
              <a:extLst>
                <a:ext uri="{FF2B5EF4-FFF2-40B4-BE49-F238E27FC236}">
                  <a16:creationId xmlns:a16="http://schemas.microsoft.com/office/drawing/2014/main" id="{FE38ED03-978C-C12B-F2BC-9B6F235448A5}"/>
                </a:ext>
              </a:extLst>
            </p:cNvPr>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a:p>
          </p:txBody>
        </p:sp>
        <p:sp>
          <p:nvSpPr>
            <p:cNvPr id="24" name="TextBox 12">
              <a:extLst>
                <a:ext uri="{FF2B5EF4-FFF2-40B4-BE49-F238E27FC236}">
                  <a16:creationId xmlns:a16="http://schemas.microsoft.com/office/drawing/2014/main" id="{24267071-0BD8-C7FE-6577-8A4BEDCA85B6}"/>
                </a:ext>
              </a:extLst>
            </p:cNvPr>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25" name="TextBox 13">
            <a:extLst>
              <a:ext uri="{FF2B5EF4-FFF2-40B4-BE49-F238E27FC236}">
                <a16:creationId xmlns:a16="http://schemas.microsoft.com/office/drawing/2014/main" id="{73C5573D-277B-2BC2-F404-CFA4FF732BE4}"/>
              </a:ext>
            </a:extLst>
          </p:cNvPr>
          <p:cNvSpPr txBox="1"/>
          <p:nvPr/>
        </p:nvSpPr>
        <p:spPr>
          <a:xfrm>
            <a:off x="6815427" y="4516383"/>
            <a:ext cx="6028746" cy="538609"/>
          </a:xfrm>
          <a:prstGeom prst="rect">
            <a:avLst/>
          </a:prstGeom>
        </p:spPr>
        <p:txBody>
          <a:bodyPr wrap="square" lIns="0" tIns="0" rIns="0" bIns="0" rtlCol="0" anchor="t">
            <a:spAutoFit/>
          </a:bodyPr>
          <a:lstStyle/>
          <a:p>
            <a:pPr algn="ctr">
              <a:lnSpc>
                <a:spcPts val="4197"/>
              </a:lnSpc>
            </a:pPr>
            <a:r>
              <a:rPr lang="en-US" sz="4400" b="1" dirty="0">
                <a:solidFill>
                  <a:srgbClr val="3D397B"/>
                </a:solidFill>
                <a:latin typeface="Agrandir Medium"/>
              </a:rPr>
              <a:t>You have 5 seconds</a:t>
            </a:r>
            <a:r>
              <a:rPr lang="en-US" sz="3305" dirty="0">
                <a:solidFill>
                  <a:srgbClr val="3D397B"/>
                </a:solidFill>
                <a:latin typeface="Agrandir Medium"/>
              </a:rPr>
              <a:t>.</a:t>
            </a:r>
          </a:p>
        </p:txBody>
      </p:sp>
      <p:sp>
        <p:nvSpPr>
          <p:cNvPr id="4" name="Freeform 6">
            <a:extLst>
              <a:ext uri="{FF2B5EF4-FFF2-40B4-BE49-F238E27FC236}">
                <a16:creationId xmlns:a16="http://schemas.microsoft.com/office/drawing/2014/main" id="{1CFEB239-4CE9-39DA-72F3-EAEE5470C5C5}"/>
              </a:ext>
            </a:extLst>
          </p:cNvPr>
          <p:cNvSpPr/>
          <p:nvPr/>
        </p:nvSpPr>
        <p:spPr>
          <a:xfrm>
            <a:off x="10515600" y="568600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5" name="[NO COPYRIGHT ANIMATION] 5-second Countdown Timer in Fire with Sound Effect">
            <a:hlinkClick r:id="" action="ppaction://media"/>
            <a:extLst>
              <a:ext uri="{FF2B5EF4-FFF2-40B4-BE49-F238E27FC236}">
                <a16:creationId xmlns:a16="http://schemas.microsoft.com/office/drawing/2014/main" id="{60D44F64-B7D6-CE98-9653-5F64CF6E966F}"/>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2319363" y="5836586"/>
            <a:ext cx="6778863" cy="3813110"/>
          </a:xfrm>
          <a:prstGeom prst="rect">
            <a:avLst/>
          </a:prstGeom>
        </p:spPr>
      </p:pic>
    </p:spTree>
  </p:cSld>
  <p:clrMapOvr>
    <a:masterClrMapping/>
  </p:clrMapOvr>
  <p:transition spd="slow">
    <p:push/>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E73435D-63EA-FCE2-244C-AA083FCF6525}"/>
              </a:ext>
            </a:extLst>
          </p:cNvPr>
          <p:cNvPicPr>
            <a:picLocks noChangeAspect="1"/>
          </p:cNvPicPr>
          <p:nvPr/>
        </p:nvPicPr>
        <p:blipFill>
          <a:blip r:embed="rId4"/>
          <a:stretch>
            <a:fillRect/>
          </a:stretch>
        </p:blipFill>
        <p:spPr>
          <a:xfrm>
            <a:off x="-30776" y="-66256"/>
            <a:ext cx="18467454" cy="10353256"/>
          </a:xfrm>
          <a:prstGeom prst="rect">
            <a:avLst/>
          </a:prstGeom>
        </p:spPr>
      </p:pic>
      <p:sp>
        <p:nvSpPr>
          <p:cNvPr id="2" name="Freeform 2"/>
          <p:cNvSpPr/>
          <p:nvPr/>
        </p:nvSpPr>
        <p:spPr>
          <a:xfrm rot="-551428">
            <a:off x="12078920" y="-2485017"/>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5">
              <a:alphaModFix amt="65999"/>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3"/>
          <p:cNvSpPr/>
          <p:nvPr/>
        </p:nvSpPr>
        <p:spPr>
          <a:xfrm rot="-181972">
            <a:off x="-6756157" y="7766600"/>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5">
              <a:alphaModFix amt="65999"/>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5867400" y="3509694"/>
            <a:ext cx="6748442" cy="1759953"/>
            <a:chOff x="0" y="0"/>
            <a:chExt cx="1558318" cy="406400"/>
          </a:xfrm>
        </p:grpSpPr>
        <p:sp>
          <p:nvSpPr>
            <p:cNvPr id="8" name="Freeform 8"/>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9" name="TextBox 9"/>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10" name="TextBox 10"/>
          <p:cNvSpPr txBox="1"/>
          <p:nvPr/>
        </p:nvSpPr>
        <p:spPr>
          <a:xfrm>
            <a:off x="6932525" y="3653407"/>
            <a:ext cx="4791736" cy="1528664"/>
          </a:xfrm>
          <a:prstGeom prst="rect">
            <a:avLst/>
          </a:prstGeom>
        </p:spPr>
        <p:txBody>
          <a:bodyPr lIns="0" tIns="0" rIns="0" bIns="0" rtlCol="0" anchor="t">
            <a:spAutoFit/>
          </a:bodyPr>
          <a:lstStyle/>
          <a:p>
            <a:pPr algn="ctr">
              <a:lnSpc>
                <a:spcPts val="11904"/>
              </a:lnSpc>
            </a:pPr>
            <a:r>
              <a:rPr lang="en-US" sz="10262" dirty="0">
                <a:solidFill>
                  <a:srgbClr val="FFFFFF"/>
                </a:solidFill>
                <a:latin typeface="Fredoka One" panose="02000000000000000000" pitchFamily="2" charset="0"/>
              </a:rPr>
              <a:t>No</a:t>
            </a:r>
          </a:p>
        </p:txBody>
      </p:sp>
      <p:sp>
        <p:nvSpPr>
          <p:cNvPr id="12" name="TextBox 12"/>
          <p:cNvSpPr txBox="1"/>
          <p:nvPr/>
        </p:nvSpPr>
        <p:spPr>
          <a:xfrm>
            <a:off x="4267200" y="5555238"/>
            <a:ext cx="9753600" cy="1015663"/>
          </a:xfrm>
          <a:prstGeom prst="rect">
            <a:avLst/>
          </a:prstGeom>
        </p:spPr>
        <p:txBody>
          <a:bodyPr wrap="square" lIns="0" tIns="0" rIns="0" bIns="0" rtlCol="0" anchor="t">
            <a:spAutoFit/>
          </a:bodyPr>
          <a:lstStyle/>
          <a:p>
            <a:pPr algn="ctr"/>
            <a:r>
              <a:rPr lang="en-US" sz="6600" dirty="0">
                <a:solidFill>
                  <a:srgbClr val="3D397B"/>
                </a:solidFill>
                <a:latin typeface="Agrandir Medium"/>
              </a:rPr>
              <a:t>I have a stomach ache. </a:t>
            </a:r>
          </a:p>
        </p:txBody>
      </p:sp>
      <p:sp>
        <p:nvSpPr>
          <p:cNvPr id="13" name="Freeform 13"/>
          <p:cNvSpPr/>
          <p:nvPr/>
        </p:nvSpPr>
        <p:spPr>
          <a:xfrm rot="489102">
            <a:off x="12980590" y="3976563"/>
            <a:ext cx="5719206" cy="6929208"/>
          </a:xfrm>
          <a:custGeom>
            <a:avLst/>
            <a:gdLst/>
            <a:ahLst/>
            <a:cxnLst/>
            <a:rect l="l" t="t" r="r" b="b"/>
            <a:pathLst>
              <a:path w="5719206" h="6929208">
                <a:moveTo>
                  <a:pt x="0" y="0"/>
                </a:moveTo>
                <a:lnTo>
                  <a:pt x="5719207" y="0"/>
                </a:lnTo>
                <a:lnTo>
                  <a:pt x="5719207" y="6929208"/>
                </a:lnTo>
                <a:lnTo>
                  <a:pt x="0" y="6929208"/>
                </a:lnTo>
                <a:lnTo>
                  <a:pt x="0" y="0"/>
                </a:lnTo>
                <a:close/>
              </a:path>
            </a:pathLst>
          </a:custGeom>
          <a:blipFill>
            <a:blip r:embed="rId7">
              <a:extLst>
                <a:ext uri="{96DAC541-7B7A-43D3-8B79-37D633B846F1}">
                  <asvg:svgBlip xmlns:asvg="http://schemas.microsoft.com/office/drawing/2016/SVG/main" r:embed="rId8"/>
                </a:ext>
              </a:extLst>
            </a:blip>
            <a:stretch>
              <a:fillRect l="-93979" r="-2225"/>
            </a:stretch>
          </a:blipFill>
        </p:spPr>
        <p:txBody>
          <a:bodyPr/>
          <a:lstStyle/>
          <a:p>
            <a:endParaRPr lang="en-US"/>
          </a:p>
        </p:txBody>
      </p:sp>
      <p:sp>
        <p:nvSpPr>
          <p:cNvPr id="14" name="Freeform 14"/>
          <p:cNvSpPr/>
          <p:nvPr/>
        </p:nvSpPr>
        <p:spPr>
          <a:xfrm rot="-1919623">
            <a:off x="11621619" y="8150210"/>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Freeform 15"/>
          <p:cNvSpPr/>
          <p:nvPr/>
        </p:nvSpPr>
        <p:spPr>
          <a:xfrm rot="-685595">
            <a:off x="1229109" y="663708"/>
            <a:ext cx="2067888" cy="2230075"/>
          </a:xfrm>
          <a:custGeom>
            <a:avLst/>
            <a:gdLst/>
            <a:ahLst/>
            <a:cxnLst/>
            <a:rect l="l" t="t" r="r" b="b"/>
            <a:pathLst>
              <a:path w="2067888" h="2230075">
                <a:moveTo>
                  <a:pt x="0" y="0"/>
                </a:moveTo>
                <a:lnTo>
                  <a:pt x="2067888" y="0"/>
                </a:lnTo>
                <a:lnTo>
                  <a:pt x="2067888" y="2230076"/>
                </a:lnTo>
                <a:lnTo>
                  <a:pt x="0" y="223007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Freeform 16"/>
          <p:cNvSpPr/>
          <p:nvPr/>
        </p:nvSpPr>
        <p:spPr>
          <a:xfrm rot="-312049">
            <a:off x="11828990" y="2203212"/>
            <a:ext cx="2144525" cy="582010"/>
          </a:xfrm>
          <a:custGeom>
            <a:avLst/>
            <a:gdLst/>
            <a:ahLst/>
            <a:cxnLst/>
            <a:rect l="l" t="t" r="r" b="b"/>
            <a:pathLst>
              <a:path w="2144525" h="582010">
                <a:moveTo>
                  <a:pt x="0" y="0"/>
                </a:moveTo>
                <a:lnTo>
                  <a:pt x="2144525" y="0"/>
                </a:lnTo>
                <a:lnTo>
                  <a:pt x="2144525" y="582010"/>
                </a:lnTo>
                <a:lnTo>
                  <a:pt x="0" y="5820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7" name="Freeform 17"/>
          <p:cNvSpPr/>
          <p:nvPr/>
        </p:nvSpPr>
        <p:spPr>
          <a:xfrm rot="572334">
            <a:off x="2064104" y="7009196"/>
            <a:ext cx="2144525" cy="582010"/>
          </a:xfrm>
          <a:custGeom>
            <a:avLst/>
            <a:gdLst/>
            <a:ahLst/>
            <a:cxnLst/>
            <a:rect l="l" t="t" r="r" b="b"/>
            <a:pathLst>
              <a:path w="2144525" h="582010">
                <a:moveTo>
                  <a:pt x="0" y="0"/>
                </a:moveTo>
                <a:lnTo>
                  <a:pt x="2144525" y="0"/>
                </a:lnTo>
                <a:lnTo>
                  <a:pt x="2144525" y="582011"/>
                </a:lnTo>
                <a:lnTo>
                  <a:pt x="0" y="58201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8" name="Freeform 18"/>
          <p:cNvSpPr/>
          <p:nvPr/>
        </p:nvSpPr>
        <p:spPr>
          <a:xfrm rot="-698175">
            <a:off x="-521399" y="6631676"/>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9" name="Freeform 19"/>
          <p:cNvSpPr/>
          <p:nvPr/>
        </p:nvSpPr>
        <p:spPr>
          <a:xfrm rot="-312049">
            <a:off x="17625441" y="3499388"/>
            <a:ext cx="1638902" cy="444787"/>
          </a:xfrm>
          <a:custGeom>
            <a:avLst/>
            <a:gdLst/>
            <a:ahLst/>
            <a:cxnLst/>
            <a:rect l="l" t="t" r="r" b="b"/>
            <a:pathLst>
              <a:path w="1638902" h="444787">
                <a:moveTo>
                  <a:pt x="0" y="0"/>
                </a:moveTo>
                <a:lnTo>
                  <a:pt x="1638902" y="0"/>
                </a:lnTo>
                <a:lnTo>
                  <a:pt x="1638902" y="444787"/>
                </a:lnTo>
                <a:lnTo>
                  <a:pt x="0" y="44478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0" name="TextBox 12">
            <a:extLst>
              <a:ext uri="{FF2B5EF4-FFF2-40B4-BE49-F238E27FC236}">
                <a16:creationId xmlns:a16="http://schemas.microsoft.com/office/drawing/2014/main" id="{B02C9800-8B77-A27C-6D5E-C2D03E342841}"/>
              </a:ext>
            </a:extLst>
          </p:cNvPr>
          <p:cNvSpPr txBox="1"/>
          <p:nvPr/>
        </p:nvSpPr>
        <p:spPr>
          <a:xfrm>
            <a:off x="7568320" y="2323866"/>
            <a:ext cx="3546468" cy="814069"/>
          </a:xfrm>
          <a:prstGeom prst="rect">
            <a:avLst/>
          </a:prstGeom>
        </p:spPr>
        <p:txBody>
          <a:bodyPr lIns="0" tIns="0" rIns="0" bIns="0" rtlCol="0" anchor="t">
            <a:spAutoFit/>
          </a:bodyPr>
          <a:lstStyle/>
          <a:p>
            <a:pPr algn="ctr">
              <a:lnSpc>
                <a:spcPts val="6128"/>
              </a:lnSpc>
            </a:pPr>
            <a:r>
              <a:rPr lang="en-US" sz="6600" b="1" dirty="0">
                <a:solidFill>
                  <a:srgbClr val="3D397B"/>
                </a:solidFill>
                <a:latin typeface="Fredoka One" panose="02000000000000000000" pitchFamily="2" charset="0"/>
              </a:rPr>
              <a:t>Answer</a:t>
            </a:r>
          </a:p>
        </p:txBody>
      </p:sp>
    </p:spTree>
  </p:cSld>
  <p:clrMapOvr>
    <a:masterClrMapping/>
  </p:clrMapOvr>
  <p:transition spd="slow">
    <p:push/>
    <p:sndAc>
      <p:stSnd>
        <p:snd r:embed="rId2" name="negative_beeps-6008.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0F1D7-A217-718A-94EF-1EF7FEFDC5DD}"/>
              </a:ext>
            </a:extLst>
          </p:cNvPr>
          <p:cNvPicPr>
            <a:picLocks noChangeAspect="1"/>
          </p:cNvPicPr>
          <p:nvPr/>
        </p:nvPicPr>
        <p:blipFill>
          <a:blip r:embed="rId5"/>
          <a:stretch>
            <a:fillRect/>
          </a:stretch>
        </p:blipFill>
        <p:spPr>
          <a:xfrm>
            <a:off x="0" y="-28798"/>
            <a:ext cx="18288000" cy="10315798"/>
          </a:xfrm>
          <a:prstGeom prst="rect">
            <a:avLst/>
          </a:prstGeom>
        </p:spPr>
      </p:pic>
      <p:sp>
        <p:nvSpPr>
          <p:cNvPr id="14" name="Freeform 14"/>
          <p:cNvSpPr/>
          <p:nvPr/>
        </p:nvSpPr>
        <p:spPr>
          <a:xfrm rot="-83564">
            <a:off x="-8071277" y="7223067"/>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6">
              <a:alphaModFix amt="65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rot="-551428">
            <a:off x="14153871" y="-1942552"/>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6">
              <a:alphaModFix amt="65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rot="-1919623">
            <a:off x="1021804" y="5884531"/>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p:cNvSpPr/>
          <p:nvPr/>
        </p:nvSpPr>
        <p:spPr>
          <a:xfrm rot="-685595">
            <a:off x="16463745" y="3943716"/>
            <a:ext cx="1155268" cy="1245877"/>
          </a:xfrm>
          <a:custGeom>
            <a:avLst/>
            <a:gdLst/>
            <a:ahLst/>
            <a:cxnLst/>
            <a:rect l="l" t="t" r="r" b="b"/>
            <a:pathLst>
              <a:path w="1155268" h="1245877">
                <a:moveTo>
                  <a:pt x="0" y="0"/>
                </a:moveTo>
                <a:lnTo>
                  <a:pt x="1155269" y="0"/>
                </a:lnTo>
                <a:lnTo>
                  <a:pt x="1155269" y="1245878"/>
                </a:lnTo>
                <a:lnTo>
                  <a:pt x="0" y="12458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TextBox 2">
            <a:extLst>
              <a:ext uri="{FF2B5EF4-FFF2-40B4-BE49-F238E27FC236}">
                <a16:creationId xmlns:a16="http://schemas.microsoft.com/office/drawing/2014/main" id="{39C4A9A3-22DD-4368-39EC-01C51F271A34}"/>
              </a:ext>
            </a:extLst>
          </p:cNvPr>
          <p:cNvSpPr txBox="1"/>
          <p:nvPr/>
        </p:nvSpPr>
        <p:spPr>
          <a:xfrm>
            <a:off x="2518758" y="2255276"/>
            <a:ext cx="13970315" cy="1513235"/>
          </a:xfrm>
          <a:prstGeom prst="rect">
            <a:avLst/>
          </a:prstGeom>
        </p:spPr>
        <p:txBody>
          <a:bodyPr wrap="square" lIns="0" tIns="0" rIns="0" bIns="0" rtlCol="0" anchor="t">
            <a:spAutoFit/>
          </a:bodyPr>
          <a:lstStyle/>
          <a:p>
            <a:pPr marL="0" lvl="1" indent="0" algn="ctr">
              <a:lnSpc>
                <a:spcPts val="11792"/>
              </a:lnSpc>
              <a:spcBef>
                <a:spcPct val="0"/>
              </a:spcBef>
            </a:pPr>
            <a:r>
              <a:rPr lang="en-US" sz="10166" u="none" dirty="0">
                <a:solidFill>
                  <a:srgbClr val="FFFFFF"/>
                </a:solidFill>
                <a:latin typeface="Fredoka One" panose="02000000000000000000" pitchFamily="2" charset="0"/>
              </a:rPr>
              <a:t>I have a sore throat.</a:t>
            </a:r>
          </a:p>
        </p:txBody>
      </p:sp>
      <p:grpSp>
        <p:nvGrpSpPr>
          <p:cNvPr id="21" name="Group 10">
            <a:extLst>
              <a:ext uri="{FF2B5EF4-FFF2-40B4-BE49-F238E27FC236}">
                <a16:creationId xmlns:a16="http://schemas.microsoft.com/office/drawing/2014/main" id="{CBFB5DDC-52F2-F7DB-8A05-91D2671D065E}"/>
              </a:ext>
            </a:extLst>
          </p:cNvPr>
          <p:cNvGrpSpPr/>
          <p:nvPr/>
        </p:nvGrpSpPr>
        <p:grpSpPr>
          <a:xfrm>
            <a:off x="5638800" y="4410196"/>
            <a:ext cx="7010399" cy="881487"/>
            <a:chOff x="0" y="0"/>
            <a:chExt cx="2424362" cy="406400"/>
          </a:xfrm>
        </p:grpSpPr>
        <p:sp>
          <p:nvSpPr>
            <p:cNvPr id="22" name="Freeform 11">
              <a:extLst>
                <a:ext uri="{FF2B5EF4-FFF2-40B4-BE49-F238E27FC236}">
                  <a16:creationId xmlns:a16="http://schemas.microsoft.com/office/drawing/2014/main" id="{EE97A6F2-7715-460B-6CA5-836951F09A8B}"/>
                </a:ext>
              </a:extLst>
            </p:cNvPr>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a:p>
          </p:txBody>
        </p:sp>
        <p:sp>
          <p:nvSpPr>
            <p:cNvPr id="23" name="TextBox 12">
              <a:extLst>
                <a:ext uri="{FF2B5EF4-FFF2-40B4-BE49-F238E27FC236}">
                  <a16:creationId xmlns:a16="http://schemas.microsoft.com/office/drawing/2014/main" id="{B5E5FCD4-CA7E-0879-8E87-AB64E97BFE52}"/>
                </a:ext>
              </a:extLst>
            </p:cNvPr>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25" name="TextBox 9">
            <a:extLst>
              <a:ext uri="{FF2B5EF4-FFF2-40B4-BE49-F238E27FC236}">
                <a16:creationId xmlns:a16="http://schemas.microsoft.com/office/drawing/2014/main" id="{CDD5DD88-F534-2067-0001-7F0241CCD26F}"/>
              </a:ext>
            </a:extLst>
          </p:cNvPr>
          <p:cNvSpPr txBox="1"/>
          <p:nvPr/>
        </p:nvSpPr>
        <p:spPr>
          <a:xfrm>
            <a:off x="6935383" y="1104900"/>
            <a:ext cx="3987163" cy="584071"/>
          </a:xfrm>
          <a:prstGeom prst="rect">
            <a:avLst/>
          </a:prstGeom>
        </p:spPr>
        <p:txBody>
          <a:bodyPr wrap="square" lIns="0" tIns="0" rIns="0" bIns="0" rtlCol="0" anchor="t">
            <a:spAutoFit/>
          </a:bodyPr>
          <a:lstStyle/>
          <a:p>
            <a:pPr algn="ctr">
              <a:lnSpc>
                <a:spcPts val="4197"/>
              </a:lnSpc>
            </a:pPr>
            <a:r>
              <a:rPr lang="en-US" sz="3305" dirty="0">
                <a:solidFill>
                  <a:srgbClr val="FDA3B7"/>
                </a:solidFill>
                <a:latin typeface="Fredoka One" panose="02000000000000000000" pitchFamily="2" charset="0"/>
              </a:rPr>
              <a:t> </a:t>
            </a:r>
            <a:r>
              <a:rPr lang="en-US" sz="6000" dirty="0">
                <a:solidFill>
                  <a:srgbClr val="FDA3B7"/>
                </a:solidFill>
                <a:latin typeface="Fredoka One" panose="02000000000000000000" pitchFamily="2" charset="0"/>
              </a:rPr>
              <a:t>Question</a:t>
            </a:r>
            <a:endParaRPr lang="en-US" sz="3305" dirty="0">
              <a:solidFill>
                <a:srgbClr val="FDA3B7"/>
              </a:solidFill>
              <a:latin typeface="Fredoka One" panose="02000000000000000000" pitchFamily="2" charset="0"/>
            </a:endParaRPr>
          </a:p>
        </p:txBody>
      </p:sp>
      <p:sp>
        <p:nvSpPr>
          <p:cNvPr id="3" name="TextBox 13">
            <a:extLst>
              <a:ext uri="{FF2B5EF4-FFF2-40B4-BE49-F238E27FC236}">
                <a16:creationId xmlns:a16="http://schemas.microsoft.com/office/drawing/2014/main" id="{6476195F-A159-71F6-AA60-1EFB6A77E443}"/>
              </a:ext>
            </a:extLst>
          </p:cNvPr>
          <p:cNvSpPr txBox="1"/>
          <p:nvPr/>
        </p:nvSpPr>
        <p:spPr>
          <a:xfrm>
            <a:off x="6223866" y="4635690"/>
            <a:ext cx="5867399" cy="538609"/>
          </a:xfrm>
          <a:prstGeom prst="rect">
            <a:avLst/>
          </a:prstGeom>
        </p:spPr>
        <p:txBody>
          <a:bodyPr wrap="square" lIns="0" tIns="0" rIns="0" bIns="0" rtlCol="0" anchor="t">
            <a:spAutoFit/>
          </a:bodyPr>
          <a:lstStyle/>
          <a:p>
            <a:pPr algn="ctr">
              <a:lnSpc>
                <a:spcPts val="4197"/>
              </a:lnSpc>
            </a:pPr>
            <a:r>
              <a:rPr lang="en-US" sz="4400" b="1" dirty="0">
                <a:solidFill>
                  <a:srgbClr val="3D397B"/>
                </a:solidFill>
                <a:latin typeface="Agrandir Medium"/>
              </a:rPr>
              <a:t>You have 5 seconds.</a:t>
            </a:r>
          </a:p>
        </p:txBody>
      </p:sp>
      <p:sp>
        <p:nvSpPr>
          <p:cNvPr id="5" name="Freeform 5">
            <a:extLst>
              <a:ext uri="{FF2B5EF4-FFF2-40B4-BE49-F238E27FC236}">
                <a16:creationId xmlns:a16="http://schemas.microsoft.com/office/drawing/2014/main" id="{A2693F7B-78C9-9286-273E-EF2174706DFD}"/>
              </a:ext>
            </a:extLst>
          </p:cNvPr>
          <p:cNvSpPr/>
          <p:nvPr/>
        </p:nvSpPr>
        <p:spPr>
          <a:xfrm>
            <a:off x="5452561" y="5822025"/>
            <a:ext cx="3452619" cy="4545545"/>
          </a:xfrm>
          <a:custGeom>
            <a:avLst/>
            <a:gdLst/>
            <a:ahLst/>
            <a:cxnLst/>
            <a:rect l="l" t="t" r="r" b="b"/>
            <a:pathLst>
              <a:path w="3137535" h="4114800">
                <a:moveTo>
                  <a:pt x="0" y="0"/>
                </a:moveTo>
                <a:lnTo>
                  <a:pt x="3137535" y="0"/>
                </a:lnTo>
                <a:lnTo>
                  <a:pt x="313753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6" name="[NO COPYRIGHT ANIMATION] 5-second Countdown Timer in Fire with Sound Effect">
            <a:hlinkClick r:id="" action="ppaction://media"/>
            <a:extLst>
              <a:ext uri="{FF2B5EF4-FFF2-40B4-BE49-F238E27FC236}">
                <a16:creationId xmlns:a16="http://schemas.microsoft.com/office/drawing/2014/main" id="{A3818E00-9739-10C5-D0F7-96F92FBCB516}"/>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9810987" y="5855516"/>
            <a:ext cx="6778863" cy="3813110"/>
          </a:xfrm>
          <a:prstGeom prst="rect">
            <a:avLst/>
          </a:prstGeom>
        </p:spPr>
      </p:pic>
    </p:spTree>
  </p:cSld>
  <p:clrMapOvr>
    <a:masterClrMapping/>
  </p:clrMapOvr>
  <p:transition spd="slow">
    <p:push/>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C2BCB18-9777-0CA9-8026-435461C6B8F1}"/>
              </a:ext>
            </a:extLst>
          </p:cNvPr>
          <p:cNvPicPr>
            <a:picLocks noChangeAspect="1"/>
          </p:cNvPicPr>
          <p:nvPr/>
        </p:nvPicPr>
        <p:blipFill>
          <a:blip r:embed="rId3"/>
          <a:stretch>
            <a:fillRect/>
          </a:stretch>
        </p:blipFill>
        <p:spPr>
          <a:xfrm>
            <a:off x="-30776" y="-66256"/>
            <a:ext cx="18467454" cy="10353256"/>
          </a:xfrm>
          <a:prstGeom prst="rect">
            <a:avLst/>
          </a:prstGeom>
        </p:spPr>
      </p:pic>
      <p:sp>
        <p:nvSpPr>
          <p:cNvPr id="2" name="Freeform 2"/>
          <p:cNvSpPr/>
          <p:nvPr/>
        </p:nvSpPr>
        <p:spPr>
          <a:xfrm rot="-551428">
            <a:off x="10090990" y="-2900080"/>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rot="-181972">
            <a:off x="-6756157" y="7766600"/>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rot="-1919623">
            <a:off x="11439420" y="8271267"/>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rot="-685595">
            <a:off x="2095730" y="182736"/>
            <a:ext cx="2067888" cy="2230075"/>
          </a:xfrm>
          <a:custGeom>
            <a:avLst/>
            <a:gdLst/>
            <a:ahLst/>
            <a:cxnLst/>
            <a:rect l="l" t="t" r="r" b="b"/>
            <a:pathLst>
              <a:path w="2067888" h="2230075">
                <a:moveTo>
                  <a:pt x="0" y="0"/>
                </a:moveTo>
                <a:lnTo>
                  <a:pt x="2067889" y="0"/>
                </a:lnTo>
                <a:lnTo>
                  <a:pt x="2067889" y="2230076"/>
                </a:lnTo>
                <a:lnTo>
                  <a:pt x="0" y="22300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a:off x="-547078" y="3198389"/>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rot="-312049">
            <a:off x="17468549" y="7218773"/>
            <a:ext cx="1638902" cy="444787"/>
          </a:xfrm>
          <a:custGeom>
            <a:avLst/>
            <a:gdLst/>
            <a:ahLst/>
            <a:cxnLst/>
            <a:rect l="l" t="t" r="r" b="b"/>
            <a:pathLst>
              <a:path w="1638902" h="444787">
                <a:moveTo>
                  <a:pt x="0" y="0"/>
                </a:moveTo>
                <a:lnTo>
                  <a:pt x="1638902" y="0"/>
                </a:lnTo>
                <a:lnTo>
                  <a:pt x="1638902" y="444787"/>
                </a:lnTo>
                <a:lnTo>
                  <a:pt x="0" y="4447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TextBox 12">
            <a:extLst>
              <a:ext uri="{FF2B5EF4-FFF2-40B4-BE49-F238E27FC236}">
                <a16:creationId xmlns:a16="http://schemas.microsoft.com/office/drawing/2014/main" id="{8715EC14-CA1B-E8BB-FD08-733C30AF9EBA}"/>
              </a:ext>
            </a:extLst>
          </p:cNvPr>
          <p:cNvSpPr txBox="1"/>
          <p:nvPr/>
        </p:nvSpPr>
        <p:spPr>
          <a:xfrm>
            <a:off x="8458200" y="2300961"/>
            <a:ext cx="3546468" cy="814069"/>
          </a:xfrm>
          <a:prstGeom prst="rect">
            <a:avLst/>
          </a:prstGeom>
        </p:spPr>
        <p:txBody>
          <a:bodyPr lIns="0" tIns="0" rIns="0" bIns="0" rtlCol="0" anchor="t">
            <a:spAutoFit/>
          </a:bodyPr>
          <a:lstStyle/>
          <a:p>
            <a:pPr algn="ctr">
              <a:lnSpc>
                <a:spcPts val="6128"/>
              </a:lnSpc>
            </a:pPr>
            <a:r>
              <a:rPr lang="en-US" sz="6600" b="1" dirty="0">
                <a:solidFill>
                  <a:srgbClr val="3D397B"/>
                </a:solidFill>
                <a:latin typeface="Fredoka One" panose="02000000000000000000" pitchFamily="2" charset="0"/>
              </a:rPr>
              <a:t>Answer</a:t>
            </a:r>
          </a:p>
        </p:txBody>
      </p:sp>
      <p:grpSp>
        <p:nvGrpSpPr>
          <p:cNvPr id="19" name="Group 7">
            <a:extLst>
              <a:ext uri="{FF2B5EF4-FFF2-40B4-BE49-F238E27FC236}">
                <a16:creationId xmlns:a16="http://schemas.microsoft.com/office/drawing/2014/main" id="{0DDD453A-80B2-672F-6C9F-E511FCCC641C}"/>
              </a:ext>
            </a:extLst>
          </p:cNvPr>
          <p:cNvGrpSpPr/>
          <p:nvPr/>
        </p:nvGrpSpPr>
        <p:grpSpPr>
          <a:xfrm>
            <a:off x="5638800" y="3606092"/>
            <a:ext cx="8936821" cy="3418133"/>
            <a:chOff x="0" y="0"/>
            <a:chExt cx="1558318" cy="406400"/>
          </a:xfrm>
        </p:grpSpPr>
        <p:sp>
          <p:nvSpPr>
            <p:cNvPr id="20" name="Freeform 8">
              <a:extLst>
                <a:ext uri="{FF2B5EF4-FFF2-40B4-BE49-F238E27FC236}">
                  <a16:creationId xmlns:a16="http://schemas.microsoft.com/office/drawing/2014/main" id="{2BE3A19D-C852-31AD-6E51-6775B3287725}"/>
                </a:ext>
              </a:extLst>
            </p:cNvPr>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21" name="TextBox 9">
              <a:extLst>
                <a:ext uri="{FF2B5EF4-FFF2-40B4-BE49-F238E27FC236}">
                  <a16:creationId xmlns:a16="http://schemas.microsoft.com/office/drawing/2014/main" id="{1A1519FA-C66B-CE2B-CC69-8FAAE68F2740}"/>
                </a:ext>
              </a:extLst>
            </p:cNvPr>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22" name="TextBox 11">
            <a:extLst>
              <a:ext uri="{FF2B5EF4-FFF2-40B4-BE49-F238E27FC236}">
                <a16:creationId xmlns:a16="http://schemas.microsoft.com/office/drawing/2014/main" id="{A352DE1A-85FA-EEA6-5C02-DE7BBF8655AF}"/>
              </a:ext>
            </a:extLst>
          </p:cNvPr>
          <p:cNvSpPr txBox="1"/>
          <p:nvPr/>
        </p:nvSpPr>
        <p:spPr>
          <a:xfrm>
            <a:off x="7632351" y="4954902"/>
            <a:ext cx="4791736" cy="1786899"/>
          </a:xfrm>
          <a:prstGeom prst="rect">
            <a:avLst/>
          </a:prstGeom>
        </p:spPr>
        <p:txBody>
          <a:bodyPr lIns="0" tIns="0" rIns="0" bIns="0" rtlCol="0" anchor="t">
            <a:spAutoFit/>
          </a:bodyPr>
          <a:lstStyle/>
          <a:p>
            <a:pPr algn="ctr">
              <a:lnSpc>
                <a:spcPts val="11904"/>
              </a:lnSpc>
            </a:pPr>
            <a:r>
              <a:rPr lang="en-US" sz="21400" dirty="0">
                <a:solidFill>
                  <a:srgbClr val="FFFFFF"/>
                </a:solidFill>
                <a:latin typeface="Fredoka One" panose="02000000000000000000" pitchFamily="2" charset="0"/>
              </a:rPr>
              <a:t>Yes</a:t>
            </a:r>
          </a:p>
        </p:txBody>
      </p:sp>
      <p:sp>
        <p:nvSpPr>
          <p:cNvPr id="23" name="Freeform 10">
            <a:extLst>
              <a:ext uri="{FF2B5EF4-FFF2-40B4-BE49-F238E27FC236}">
                <a16:creationId xmlns:a16="http://schemas.microsoft.com/office/drawing/2014/main" id="{1BF1C2C5-DECF-5D1E-2BCF-82A3E98EE4AC}"/>
              </a:ext>
            </a:extLst>
          </p:cNvPr>
          <p:cNvSpPr/>
          <p:nvPr/>
        </p:nvSpPr>
        <p:spPr>
          <a:xfrm rot="489102">
            <a:off x="-960361" y="3513394"/>
            <a:ext cx="5719206" cy="6929208"/>
          </a:xfrm>
          <a:custGeom>
            <a:avLst/>
            <a:gdLst/>
            <a:ahLst/>
            <a:cxnLst/>
            <a:rect l="l" t="t" r="r" b="b"/>
            <a:pathLst>
              <a:path w="5719206" h="6929208">
                <a:moveTo>
                  <a:pt x="0" y="0"/>
                </a:moveTo>
                <a:lnTo>
                  <a:pt x="5719206" y="0"/>
                </a:lnTo>
                <a:lnTo>
                  <a:pt x="5719206" y="6929208"/>
                </a:lnTo>
                <a:lnTo>
                  <a:pt x="0" y="6929208"/>
                </a:lnTo>
                <a:lnTo>
                  <a:pt x="0" y="0"/>
                </a:lnTo>
                <a:close/>
              </a:path>
            </a:pathLst>
          </a:custGeom>
          <a:blipFill>
            <a:blip r:embed="rId10">
              <a:extLst>
                <a:ext uri="{96DAC541-7B7A-43D3-8B79-37D633B846F1}">
                  <asvg:svgBlip xmlns:asvg="http://schemas.microsoft.com/office/drawing/2016/SVG/main" r:embed="rId11"/>
                </a:ext>
              </a:extLst>
            </a:blip>
            <a:stretch>
              <a:fillRect r="-96205"/>
            </a:stretch>
          </a:blipFill>
        </p:spPr>
        <p:txBody>
          <a:bodyPr/>
          <a:lstStyle/>
          <a:p>
            <a:endParaRPr lang="en-US"/>
          </a:p>
        </p:txBody>
      </p:sp>
    </p:spTree>
  </p:cSld>
  <p:clrMapOvr>
    <a:masterClrMapping/>
  </p:clrMapOvr>
  <p:transition spd="slow">
    <p:push/>
    <p:sndAc>
      <p:stSnd>
        <p:snd r:embed="rId2" name="065492_tadawav-80833.wav"/>
      </p:stSnd>
    </p:sndAc>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CDFEA5-BCB6-03A5-828A-B8C14223B14D}"/>
              </a:ext>
            </a:extLst>
          </p:cNvPr>
          <p:cNvPicPr>
            <a:picLocks noChangeAspect="1"/>
          </p:cNvPicPr>
          <p:nvPr/>
        </p:nvPicPr>
        <p:blipFill>
          <a:blip r:embed="rId5"/>
          <a:stretch>
            <a:fillRect/>
          </a:stretch>
        </p:blipFill>
        <p:spPr>
          <a:xfrm>
            <a:off x="0" y="-28798"/>
            <a:ext cx="18288000" cy="10315798"/>
          </a:xfrm>
          <a:prstGeom prst="rect">
            <a:avLst/>
          </a:prstGeom>
        </p:spPr>
      </p:pic>
      <p:sp>
        <p:nvSpPr>
          <p:cNvPr id="14" name="Freeform 14"/>
          <p:cNvSpPr/>
          <p:nvPr/>
        </p:nvSpPr>
        <p:spPr>
          <a:xfrm rot="-83564">
            <a:off x="13916059" y="7424079"/>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6">
              <a:alphaModFix amt="65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rot="-551428">
            <a:off x="-8266305" y="-1467496"/>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6">
              <a:alphaModFix amt="65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rot="-1919623">
            <a:off x="1003052" y="3428770"/>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p:cNvSpPr/>
          <p:nvPr/>
        </p:nvSpPr>
        <p:spPr>
          <a:xfrm rot="-685595">
            <a:off x="16389717" y="5703612"/>
            <a:ext cx="1155268" cy="1245877"/>
          </a:xfrm>
          <a:custGeom>
            <a:avLst/>
            <a:gdLst/>
            <a:ahLst/>
            <a:cxnLst/>
            <a:rect l="l" t="t" r="r" b="b"/>
            <a:pathLst>
              <a:path w="1155268" h="1245877">
                <a:moveTo>
                  <a:pt x="0" y="0"/>
                </a:moveTo>
                <a:lnTo>
                  <a:pt x="1155268" y="0"/>
                </a:lnTo>
                <a:lnTo>
                  <a:pt x="1155268" y="1245877"/>
                </a:lnTo>
                <a:lnTo>
                  <a:pt x="0" y="12458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TextBox 2">
            <a:extLst>
              <a:ext uri="{FF2B5EF4-FFF2-40B4-BE49-F238E27FC236}">
                <a16:creationId xmlns:a16="http://schemas.microsoft.com/office/drawing/2014/main" id="{B4AE551D-0DAD-2A59-927F-B49DA47E3E9D}"/>
              </a:ext>
            </a:extLst>
          </p:cNvPr>
          <p:cNvSpPr txBox="1"/>
          <p:nvPr/>
        </p:nvSpPr>
        <p:spPr>
          <a:xfrm>
            <a:off x="3778298" y="2122555"/>
            <a:ext cx="13132035" cy="1513235"/>
          </a:xfrm>
          <a:prstGeom prst="rect">
            <a:avLst/>
          </a:prstGeom>
        </p:spPr>
        <p:txBody>
          <a:bodyPr wrap="square" lIns="0" tIns="0" rIns="0" bIns="0" rtlCol="0" anchor="t">
            <a:spAutoFit/>
          </a:bodyPr>
          <a:lstStyle/>
          <a:p>
            <a:pPr marL="0" lvl="1" indent="0" algn="ctr">
              <a:lnSpc>
                <a:spcPts val="11792"/>
              </a:lnSpc>
              <a:spcBef>
                <a:spcPct val="0"/>
              </a:spcBef>
            </a:pPr>
            <a:r>
              <a:rPr lang="en-US" sz="10166" u="none" dirty="0">
                <a:solidFill>
                  <a:srgbClr val="FFFFFF"/>
                </a:solidFill>
                <a:latin typeface="Fredoka One" panose="02000000000000000000" pitchFamily="2" charset="0"/>
              </a:rPr>
              <a:t>I am </a:t>
            </a:r>
            <a:r>
              <a:rPr lang="en-US" sz="10166" u="none">
                <a:solidFill>
                  <a:srgbClr val="FFFFFF"/>
                </a:solidFill>
                <a:latin typeface="Fredoka One" panose="02000000000000000000" pitchFamily="2" charset="0"/>
              </a:rPr>
              <a:t>very well.</a:t>
            </a:r>
            <a:endParaRPr lang="en-US" sz="10166" u="none" dirty="0">
              <a:solidFill>
                <a:srgbClr val="FFFFFF"/>
              </a:solidFill>
              <a:latin typeface="Fredoka One" panose="02000000000000000000" pitchFamily="2" charset="0"/>
            </a:endParaRPr>
          </a:p>
        </p:txBody>
      </p:sp>
      <p:grpSp>
        <p:nvGrpSpPr>
          <p:cNvPr id="21" name="Group 10">
            <a:extLst>
              <a:ext uri="{FF2B5EF4-FFF2-40B4-BE49-F238E27FC236}">
                <a16:creationId xmlns:a16="http://schemas.microsoft.com/office/drawing/2014/main" id="{D692C4FF-C443-6D46-B79E-9298A9B4636F}"/>
              </a:ext>
            </a:extLst>
          </p:cNvPr>
          <p:cNvGrpSpPr/>
          <p:nvPr/>
        </p:nvGrpSpPr>
        <p:grpSpPr>
          <a:xfrm>
            <a:off x="6261965" y="4247614"/>
            <a:ext cx="7010399" cy="881487"/>
            <a:chOff x="0" y="0"/>
            <a:chExt cx="2424362" cy="406400"/>
          </a:xfrm>
        </p:grpSpPr>
        <p:sp>
          <p:nvSpPr>
            <p:cNvPr id="22" name="Freeform 11">
              <a:extLst>
                <a:ext uri="{FF2B5EF4-FFF2-40B4-BE49-F238E27FC236}">
                  <a16:creationId xmlns:a16="http://schemas.microsoft.com/office/drawing/2014/main" id="{1DCE17FB-6C5C-2881-54BC-B399288007AE}"/>
                </a:ext>
              </a:extLst>
            </p:cNvPr>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a:p>
          </p:txBody>
        </p:sp>
        <p:sp>
          <p:nvSpPr>
            <p:cNvPr id="23" name="TextBox 12">
              <a:extLst>
                <a:ext uri="{FF2B5EF4-FFF2-40B4-BE49-F238E27FC236}">
                  <a16:creationId xmlns:a16="http://schemas.microsoft.com/office/drawing/2014/main" id="{09293CC6-E4A4-9E4B-5D29-68C3906F87A7}"/>
                </a:ext>
              </a:extLst>
            </p:cNvPr>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25" name="TextBox 9">
            <a:extLst>
              <a:ext uri="{FF2B5EF4-FFF2-40B4-BE49-F238E27FC236}">
                <a16:creationId xmlns:a16="http://schemas.microsoft.com/office/drawing/2014/main" id="{E03DC27B-CA5B-1DA2-413B-E1CDDDE60113}"/>
              </a:ext>
            </a:extLst>
          </p:cNvPr>
          <p:cNvSpPr txBox="1"/>
          <p:nvPr/>
        </p:nvSpPr>
        <p:spPr>
          <a:xfrm>
            <a:off x="7565488" y="1020116"/>
            <a:ext cx="3987163" cy="584071"/>
          </a:xfrm>
          <a:prstGeom prst="rect">
            <a:avLst/>
          </a:prstGeom>
        </p:spPr>
        <p:txBody>
          <a:bodyPr wrap="square" lIns="0" tIns="0" rIns="0" bIns="0" rtlCol="0" anchor="t">
            <a:spAutoFit/>
          </a:bodyPr>
          <a:lstStyle/>
          <a:p>
            <a:pPr algn="ctr">
              <a:lnSpc>
                <a:spcPts val="4197"/>
              </a:lnSpc>
            </a:pPr>
            <a:r>
              <a:rPr lang="en-US" sz="3305" dirty="0">
                <a:solidFill>
                  <a:srgbClr val="FDA3B7"/>
                </a:solidFill>
                <a:latin typeface="Fredoka One" panose="02000000000000000000" pitchFamily="2" charset="0"/>
              </a:rPr>
              <a:t> </a:t>
            </a:r>
            <a:r>
              <a:rPr lang="en-US" sz="6000" dirty="0">
                <a:solidFill>
                  <a:srgbClr val="FDA3B7"/>
                </a:solidFill>
                <a:latin typeface="Fredoka One" panose="02000000000000000000" pitchFamily="2" charset="0"/>
              </a:rPr>
              <a:t>Question</a:t>
            </a:r>
            <a:endParaRPr lang="en-US" sz="3305" dirty="0">
              <a:solidFill>
                <a:srgbClr val="FDA3B7"/>
              </a:solidFill>
              <a:latin typeface="Fredoka One" panose="02000000000000000000" pitchFamily="2" charset="0"/>
            </a:endParaRPr>
          </a:p>
        </p:txBody>
      </p:sp>
      <p:sp>
        <p:nvSpPr>
          <p:cNvPr id="3" name="TextBox 13">
            <a:extLst>
              <a:ext uri="{FF2B5EF4-FFF2-40B4-BE49-F238E27FC236}">
                <a16:creationId xmlns:a16="http://schemas.microsoft.com/office/drawing/2014/main" id="{B6606ED1-0AFC-14E0-2674-63DC98AF56FC}"/>
              </a:ext>
            </a:extLst>
          </p:cNvPr>
          <p:cNvSpPr txBox="1"/>
          <p:nvPr/>
        </p:nvSpPr>
        <p:spPr>
          <a:xfrm>
            <a:off x="6833466" y="4487507"/>
            <a:ext cx="5867399" cy="538609"/>
          </a:xfrm>
          <a:prstGeom prst="rect">
            <a:avLst/>
          </a:prstGeom>
        </p:spPr>
        <p:txBody>
          <a:bodyPr wrap="square" lIns="0" tIns="0" rIns="0" bIns="0" rtlCol="0" anchor="t">
            <a:spAutoFit/>
          </a:bodyPr>
          <a:lstStyle/>
          <a:p>
            <a:pPr algn="ctr">
              <a:lnSpc>
                <a:spcPts val="4197"/>
              </a:lnSpc>
            </a:pPr>
            <a:r>
              <a:rPr lang="en-US" sz="4400" b="1" dirty="0">
                <a:solidFill>
                  <a:srgbClr val="3D397B"/>
                </a:solidFill>
                <a:latin typeface="Agrandir Medium"/>
              </a:rPr>
              <a:t>You have 5 seconds.</a:t>
            </a:r>
          </a:p>
        </p:txBody>
      </p:sp>
      <p:sp>
        <p:nvSpPr>
          <p:cNvPr id="5" name="Freeform 3">
            <a:extLst>
              <a:ext uri="{FF2B5EF4-FFF2-40B4-BE49-F238E27FC236}">
                <a16:creationId xmlns:a16="http://schemas.microsoft.com/office/drawing/2014/main" id="{2FAF0981-7A6E-680D-D9A2-839A4DB01ED7}"/>
              </a:ext>
            </a:extLst>
          </p:cNvPr>
          <p:cNvSpPr/>
          <p:nvPr/>
        </p:nvSpPr>
        <p:spPr>
          <a:xfrm>
            <a:off x="9767164" y="5462688"/>
            <a:ext cx="4727079" cy="4490725"/>
          </a:xfrm>
          <a:custGeom>
            <a:avLst/>
            <a:gdLst/>
            <a:ahLst/>
            <a:cxnLst/>
            <a:rect l="l" t="t" r="r" b="b"/>
            <a:pathLst>
              <a:path w="4727079" h="4490725">
                <a:moveTo>
                  <a:pt x="0" y="0"/>
                </a:moveTo>
                <a:lnTo>
                  <a:pt x="4727080" y="0"/>
                </a:lnTo>
                <a:lnTo>
                  <a:pt x="4727080" y="4490725"/>
                </a:lnTo>
                <a:lnTo>
                  <a:pt x="0" y="4490725"/>
                </a:lnTo>
                <a:lnTo>
                  <a:pt x="0" y="0"/>
                </a:lnTo>
                <a:close/>
              </a:path>
            </a:pathLst>
          </a:custGeom>
          <a:blipFill>
            <a:blip r:embed="rId10"/>
            <a:stretch>
              <a:fillRect/>
            </a:stretch>
          </a:blipFill>
        </p:spPr>
      </p:sp>
      <p:pic>
        <p:nvPicPr>
          <p:cNvPr id="6" name="[NO COPYRIGHT ANIMATION] 5-second Countdown Timer in Fire with Sound Effect">
            <a:hlinkClick r:id="" action="ppaction://media"/>
            <a:extLst>
              <a:ext uri="{FF2B5EF4-FFF2-40B4-BE49-F238E27FC236}">
                <a16:creationId xmlns:a16="http://schemas.microsoft.com/office/drawing/2014/main" id="{8CB1C44E-D1BF-2EF1-ED0D-8C0405F1172C}"/>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080924" y="5816551"/>
            <a:ext cx="6778863" cy="3813110"/>
          </a:xfrm>
          <a:prstGeom prst="rect">
            <a:avLst/>
          </a:prstGeom>
        </p:spPr>
      </p:pic>
    </p:spTree>
  </p:cSld>
  <p:clrMapOvr>
    <a:masterClrMapping/>
  </p:clrMapOvr>
  <p:transition spd="slow">
    <p:push/>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9347080-3EE5-9246-73C4-02DFD3931FCD}"/>
              </a:ext>
            </a:extLst>
          </p:cNvPr>
          <p:cNvPicPr>
            <a:picLocks noChangeAspect="1"/>
          </p:cNvPicPr>
          <p:nvPr/>
        </p:nvPicPr>
        <p:blipFill>
          <a:blip r:embed="rId4"/>
          <a:stretch>
            <a:fillRect/>
          </a:stretch>
        </p:blipFill>
        <p:spPr>
          <a:xfrm>
            <a:off x="-30776" y="-66256"/>
            <a:ext cx="18467454" cy="10353256"/>
          </a:xfrm>
          <a:prstGeom prst="rect">
            <a:avLst/>
          </a:prstGeom>
        </p:spPr>
      </p:pic>
      <p:sp>
        <p:nvSpPr>
          <p:cNvPr id="2" name="Freeform 2"/>
          <p:cNvSpPr/>
          <p:nvPr/>
        </p:nvSpPr>
        <p:spPr>
          <a:xfrm rot="-551428">
            <a:off x="12078920" y="-2485017"/>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5">
              <a:alphaModFix amt="65999"/>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3"/>
          <p:cNvSpPr/>
          <p:nvPr/>
        </p:nvSpPr>
        <p:spPr>
          <a:xfrm rot="-181972">
            <a:off x="-6756157" y="7766600"/>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5">
              <a:alphaModFix amt="65999"/>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489102">
            <a:off x="12980590" y="3976563"/>
            <a:ext cx="5719206" cy="6929208"/>
          </a:xfrm>
          <a:custGeom>
            <a:avLst/>
            <a:gdLst/>
            <a:ahLst/>
            <a:cxnLst/>
            <a:rect l="l" t="t" r="r" b="b"/>
            <a:pathLst>
              <a:path w="5719206" h="6929208">
                <a:moveTo>
                  <a:pt x="0" y="0"/>
                </a:moveTo>
                <a:lnTo>
                  <a:pt x="5719207" y="0"/>
                </a:lnTo>
                <a:lnTo>
                  <a:pt x="5719207" y="6929208"/>
                </a:lnTo>
                <a:lnTo>
                  <a:pt x="0" y="6929208"/>
                </a:lnTo>
                <a:lnTo>
                  <a:pt x="0" y="0"/>
                </a:lnTo>
                <a:close/>
              </a:path>
            </a:pathLst>
          </a:custGeom>
          <a:blipFill>
            <a:blip r:embed="rId7">
              <a:extLst>
                <a:ext uri="{96DAC541-7B7A-43D3-8B79-37D633B846F1}">
                  <asvg:svgBlip xmlns:asvg="http://schemas.microsoft.com/office/drawing/2016/SVG/main" r:embed="rId8"/>
                </a:ext>
              </a:extLst>
            </a:blip>
            <a:stretch>
              <a:fillRect l="-93979" r="-2225"/>
            </a:stretch>
          </a:blipFill>
        </p:spPr>
        <p:txBody>
          <a:bodyPr/>
          <a:lstStyle/>
          <a:p>
            <a:endParaRPr lang="en-US"/>
          </a:p>
        </p:txBody>
      </p:sp>
      <p:sp>
        <p:nvSpPr>
          <p:cNvPr id="8" name="Freeform 8"/>
          <p:cNvSpPr/>
          <p:nvPr/>
        </p:nvSpPr>
        <p:spPr>
          <a:xfrm rot="-1919623">
            <a:off x="11008046" y="8271267"/>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rot="-685595">
            <a:off x="2077361" y="468410"/>
            <a:ext cx="2067888" cy="2230075"/>
          </a:xfrm>
          <a:custGeom>
            <a:avLst/>
            <a:gdLst/>
            <a:ahLst/>
            <a:cxnLst/>
            <a:rect l="l" t="t" r="r" b="b"/>
            <a:pathLst>
              <a:path w="2067888" h="2230075">
                <a:moveTo>
                  <a:pt x="0" y="0"/>
                </a:moveTo>
                <a:lnTo>
                  <a:pt x="2067888" y="0"/>
                </a:lnTo>
                <a:lnTo>
                  <a:pt x="2067888" y="2230075"/>
                </a:lnTo>
                <a:lnTo>
                  <a:pt x="0" y="223007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a:off x="-290771" y="790336"/>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rot="-312049">
            <a:off x="17468549" y="7218773"/>
            <a:ext cx="1638902" cy="444787"/>
          </a:xfrm>
          <a:custGeom>
            <a:avLst/>
            <a:gdLst/>
            <a:ahLst/>
            <a:cxnLst/>
            <a:rect l="l" t="t" r="r" b="b"/>
            <a:pathLst>
              <a:path w="1638902" h="444787">
                <a:moveTo>
                  <a:pt x="0" y="0"/>
                </a:moveTo>
                <a:lnTo>
                  <a:pt x="1638902" y="0"/>
                </a:lnTo>
                <a:lnTo>
                  <a:pt x="1638902" y="444787"/>
                </a:lnTo>
                <a:lnTo>
                  <a:pt x="0" y="44478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12" name="Group 12"/>
          <p:cNvGrpSpPr/>
          <p:nvPr/>
        </p:nvGrpSpPr>
        <p:grpSpPr>
          <a:xfrm>
            <a:off x="5771454" y="3431391"/>
            <a:ext cx="6748442" cy="1759953"/>
            <a:chOff x="0" y="0"/>
            <a:chExt cx="1558318" cy="406400"/>
          </a:xfrm>
        </p:grpSpPr>
        <p:sp>
          <p:nvSpPr>
            <p:cNvPr id="13" name="Freeform 13"/>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14" name="TextBox 14"/>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15" name="TextBox 15"/>
          <p:cNvSpPr txBox="1"/>
          <p:nvPr/>
        </p:nvSpPr>
        <p:spPr>
          <a:xfrm>
            <a:off x="6749807" y="3551798"/>
            <a:ext cx="4791736" cy="1528664"/>
          </a:xfrm>
          <a:prstGeom prst="rect">
            <a:avLst/>
          </a:prstGeom>
        </p:spPr>
        <p:txBody>
          <a:bodyPr lIns="0" tIns="0" rIns="0" bIns="0" rtlCol="0" anchor="t">
            <a:spAutoFit/>
          </a:bodyPr>
          <a:lstStyle/>
          <a:p>
            <a:pPr algn="ctr">
              <a:lnSpc>
                <a:spcPts val="11904"/>
              </a:lnSpc>
            </a:pPr>
            <a:r>
              <a:rPr lang="en-US" sz="10262" dirty="0">
                <a:solidFill>
                  <a:srgbClr val="FFFFFF"/>
                </a:solidFill>
                <a:latin typeface="Fredoka One" panose="02000000000000000000" pitchFamily="2" charset="0"/>
              </a:rPr>
              <a:t>No</a:t>
            </a:r>
          </a:p>
        </p:txBody>
      </p:sp>
      <p:sp>
        <p:nvSpPr>
          <p:cNvPr id="17" name="TextBox 17"/>
          <p:cNvSpPr txBox="1"/>
          <p:nvPr/>
        </p:nvSpPr>
        <p:spPr>
          <a:xfrm>
            <a:off x="5029200" y="5470233"/>
            <a:ext cx="8646693" cy="923330"/>
          </a:xfrm>
          <a:prstGeom prst="rect">
            <a:avLst/>
          </a:prstGeom>
        </p:spPr>
        <p:txBody>
          <a:bodyPr wrap="square" lIns="0" tIns="0" rIns="0" bIns="0" rtlCol="0" anchor="t">
            <a:spAutoFit/>
          </a:bodyPr>
          <a:lstStyle/>
          <a:p>
            <a:pPr algn="ctr"/>
            <a:r>
              <a:rPr lang="en-US" sz="6000" dirty="0">
                <a:solidFill>
                  <a:srgbClr val="3D397B"/>
                </a:solidFill>
                <a:latin typeface="Agrandir Medium"/>
              </a:rPr>
              <a:t>I have a headache. </a:t>
            </a:r>
          </a:p>
        </p:txBody>
      </p:sp>
      <p:sp>
        <p:nvSpPr>
          <p:cNvPr id="18" name="TextBox 12">
            <a:extLst>
              <a:ext uri="{FF2B5EF4-FFF2-40B4-BE49-F238E27FC236}">
                <a16:creationId xmlns:a16="http://schemas.microsoft.com/office/drawing/2014/main" id="{2AE1AAF0-3C57-6F54-E5E8-A73876B288B2}"/>
              </a:ext>
            </a:extLst>
          </p:cNvPr>
          <p:cNvSpPr txBox="1"/>
          <p:nvPr/>
        </p:nvSpPr>
        <p:spPr>
          <a:xfrm>
            <a:off x="7469275" y="1978594"/>
            <a:ext cx="3546468" cy="814069"/>
          </a:xfrm>
          <a:prstGeom prst="rect">
            <a:avLst/>
          </a:prstGeom>
        </p:spPr>
        <p:txBody>
          <a:bodyPr lIns="0" tIns="0" rIns="0" bIns="0" rtlCol="0" anchor="t">
            <a:spAutoFit/>
          </a:bodyPr>
          <a:lstStyle/>
          <a:p>
            <a:pPr algn="ctr">
              <a:lnSpc>
                <a:spcPts val="6128"/>
              </a:lnSpc>
            </a:pPr>
            <a:r>
              <a:rPr lang="en-US" sz="6600" b="1" dirty="0">
                <a:solidFill>
                  <a:srgbClr val="3D397B"/>
                </a:solidFill>
                <a:latin typeface="Fredoka One" panose="02000000000000000000" pitchFamily="2" charset="0"/>
              </a:rPr>
              <a:t>Answer</a:t>
            </a:r>
          </a:p>
        </p:txBody>
      </p:sp>
    </p:spTree>
  </p:cSld>
  <p:clrMapOvr>
    <a:masterClrMapping/>
  </p:clrMapOvr>
  <p:transition spd="slow">
    <p:push/>
    <p:sndAc>
      <p:stSnd>
        <p:snd r:embed="rId2" name="negative_beeps-6008.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49145-FE66-7806-98E4-B91D66E14A38}"/>
              </a:ext>
            </a:extLst>
          </p:cNvPr>
          <p:cNvPicPr>
            <a:picLocks noChangeAspect="1"/>
          </p:cNvPicPr>
          <p:nvPr/>
        </p:nvPicPr>
        <p:blipFill>
          <a:blip r:embed="rId5"/>
          <a:stretch>
            <a:fillRect/>
          </a:stretch>
        </p:blipFill>
        <p:spPr>
          <a:xfrm>
            <a:off x="0" y="-28798"/>
            <a:ext cx="18288000" cy="10315798"/>
          </a:xfrm>
          <a:prstGeom prst="rect">
            <a:avLst/>
          </a:prstGeom>
        </p:spPr>
      </p:pic>
      <p:sp>
        <p:nvSpPr>
          <p:cNvPr id="14" name="Freeform 14"/>
          <p:cNvSpPr/>
          <p:nvPr/>
        </p:nvSpPr>
        <p:spPr>
          <a:xfrm rot="-83564">
            <a:off x="-8080504" y="7229798"/>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6">
              <a:alphaModFix amt="65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rot="-551428">
            <a:off x="14174245" y="-1755468"/>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6">
              <a:alphaModFix amt="65999"/>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rot="-1919623">
            <a:off x="1278981" y="6013120"/>
            <a:ext cx="1155268" cy="1245877"/>
          </a:xfrm>
          <a:custGeom>
            <a:avLst/>
            <a:gdLst/>
            <a:ahLst/>
            <a:cxnLst/>
            <a:rect l="l" t="t" r="r" b="b"/>
            <a:pathLst>
              <a:path w="1155268" h="1245877">
                <a:moveTo>
                  <a:pt x="0" y="0"/>
                </a:moveTo>
                <a:lnTo>
                  <a:pt x="1155268" y="0"/>
                </a:lnTo>
                <a:lnTo>
                  <a:pt x="1155268" y="1245877"/>
                </a:lnTo>
                <a:lnTo>
                  <a:pt x="0" y="12458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p:cNvSpPr/>
          <p:nvPr/>
        </p:nvSpPr>
        <p:spPr>
          <a:xfrm rot="-685595">
            <a:off x="16298417" y="3284027"/>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TextBox 2">
            <a:extLst>
              <a:ext uri="{FF2B5EF4-FFF2-40B4-BE49-F238E27FC236}">
                <a16:creationId xmlns:a16="http://schemas.microsoft.com/office/drawing/2014/main" id="{4611821A-C111-07BE-24DE-709087E8CDE2}"/>
              </a:ext>
            </a:extLst>
          </p:cNvPr>
          <p:cNvSpPr txBox="1"/>
          <p:nvPr/>
        </p:nvSpPr>
        <p:spPr>
          <a:xfrm>
            <a:off x="2817709" y="1694231"/>
            <a:ext cx="12846225" cy="3026470"/>
          </a:xfrm>
          <a:prstGeom prst="rect">
            <a:avLst/>
          </a:prstGeom>
        </p:spPr>
        <p:txBody>
          <a:bodyPr wrap="square" lIns="0" tIns="0" rIns="0" bIns="0" rtlCol="0" anchor="t">
            <a:spAutoFit/>
          </a:bodyPr>
          <a:lstStyle/>
          <a:p>
            <a:pPr marL="0" lvl="1" indent="0" algn="ctr">
              <a:lnSpc>
                <a:spcPts val="11792"/>
              </a:lnSpc>
              <a:spcBef>
                <a:spcPct val="0"/>
              </a:spcBef>
            </a:pPr>
            <a:r>
              <a:rPr lang="en-US" sz="10166" dirty="0">
                <a:solidFill>
                  <a:srgbClr val="FFFFFF"/>
                </a:solidFill>
                <a:latin typeface="Fredoka One" panose="02000000000000000000" pitchFamily="2" charset="0"/>
              </a:rPr>
              <a:t>Do you have </a:t>
            </a:r>
          </a:p>
          <a:p>
            <a:pPr marL="0" lvl="1" indent="0" algn="ctr">
              <a:lnSpc>
                <a:spcPts val="11792"/>
              </a:lnSpc>
              <a:spcBef>
                <a:spcPct val="0"/>
              </a:spcBef>
            </a:pPr>
            <a:r>
              <a:rPr lang="en-US" sz="10166" dirty="0">
                <a:solidFill>
                  <a:srgbClr val="FFFFFF"/>
                </a:solidFill>
                <a:latin typeface="Fredoka One" panose="02000000000000000000" pitchFamily="2" charset="0"/>
              </a:rPr>
              <a:t>a stomach ache?</a:t>
            </a:r>
            <a:endParaRPr lang="en-US" sz="10166" u="none" dirty="0">
              <a:solidFill>
                <a:srgbClr val="FFFFFF"/>
              </a:solidFill>
              <a:latin typeface="Fredoka One" panose="02000000000000000000" pitchFamily="2" charset="0"/>
            </a:endParaRPr>
          </a:p>
        </p:txBody>
      </p:sp>
      <p:grpSp>
        <p:nvGrpSpPr>
          <p:cNvPr id="21" name="Group 10">
            <a:extLst>
              <a:ext uri="{FF2B5EF4-FFF2-40B4-BE49-F238E27FC236}">
                <a16:creationId xmlns:a16="http://schemas.microsoft.com/office/drawing/2014/main" id="{3274B6FB-464E-781B-26F9-C7795AF1269D}"/>
              </a:ext>
            </a:extLst>
          </p:cNvPr>
          <p:cNvGrpSpPr/>
          <p:nvPr/>
        </p:nvGrpSpPr>
        <p:grpSpPr>
          <a:xfrm>
            <a:off x="5943600" y="4994048"/>
            <a:ext cx="7010399" cy="881487"/>
            <a:chOff x="0" y="0"/>
            <a:chExt cx="2424362" cy="406400"/>
          </a:xfrm>
        </p:grpSpPr>
        <p:sp>
          <p:nvSpPr>
            <p:cNvPr id="22" name="Freeform 11">
              <a:extLst>
                <a:ext uri="{FF2B5EF4-FFF2-40B4-BE49-F238E27FC236}">
                  <a16:creationId xmlns:a16="http://schemas.microsoft.com/office/drawing/2014/main" id="{B9F8A99D-3BA6-5EA7-4E0E-D489D81D0728}"/>
                </a:ext>
              </a:extLst>
            </p:cNvPr>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dirty="0"/>
            </a:p>
          </p:txBody>
        </p:sp>
        <p:sp>
          <p:nvSpPr>
            <p:cNvPr id="23" name="TextBox 12">
              <a:extLst>
                <a:ext uri="{FF2B5EF4-FFF2-40B4-BE49-F238E27FC236}">
                  <a16:creationId xmlns:a16="http://schemas.microsoft.com/office/drawing/2014/main" id="{DACFB989-27E3-C30C-B929-2F45F42EE2E0}"/>
                </a:ext>
              </a:extLst>
            </p:cNvPr>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25" name="TextBox 9">
            <a:extLst>
              <a:ext uri="{FF2B5EF4-FFF2-40B4-BE49-F238E27FC236}">
                <a16:creationId xmlns:a16="http://schemas.microsoft.com/office/drawing/2014/main" id="{3D5387FE-BF81-AD9C-8DF6-83D91FB1E1CB}"/>
              </a:ext>
            </a:extLst>
          </p:cNvPr>
          <p:cNvSpPr txBox="1"/>
          <p:nvPr/>
        </p:nvSpPr>
        <p:spPr>
          <a:xfrm>
            <a:off x="7150418" y="876300"/>
            <a:ext cx="3987163" cy="584071"/>
          </a:xfrm>
          <a:prstGeom prst="rect">
            <a:avLst/>
          </a:prstGeom>
        </p:spPr>
        <p:txBody>
          <a:bodyPr wrap="square" lIns="0" tIns="0" rIns="0" bIns="0" rtlCol="0" anchor="t">
            <a:spAutoFit/>
          </a:bodyPr>
          <a:lstStyle/>
          <a:p>
            <a:pPr algn="ctr">
              <a:lnSpc>
                <a:spcPts val="4197"/>
              </a:lnSpc>
            </a:pPr>
            <a:r>
              <a:rPr lang="en-US" sz="3305" dirty="0">
                <a:solidFill>
                  <a:srgbClr val="FDA3B7"/>
                </a:solidFill>
                <a:latin typeface="Fredoka One" panose="02000000000000000000" pitchFamily="2" charset="0"/>
              </a:rPr>
              <a:t> </a:t>
            </a:r>
            <a:r>
              <a:rPr lang="en-US" sz="6000" dirty="0">
                <a:solidFill>
                  <a:srgbClr val="FDA3B7"/>
                </a:solidFill>
                <a:latin typeface="Fredoka One" panose="02000000000000000000" pitchFamily="2" charset="0"/>
              </a:rPr>
              <a:t>Question</a:t>
            </a:r>
            <a:endParaRPr lang="en-US" sz="3305" dirty="0">
              <a:solidFill>
                <a:srgbClr val="FDA3B7"/>
              </a:solidFill>
              <a:latin typeface="Fredoka One" panose="02000000000000000000" pitchFamily="2" charset="0"/>
            </a:endParaRPr>
          </a:p>
        </p:txBody>
      </p:sp>
      <p:sp>
        <p:nvSpPr>
          <p:cNvPr id="3" name="TextBox 13">
            <a:extLst>
              <a:ext uri="{FF2B5EF4-FFF2-40B4-BE49-F238E27FC236}">
                <a16:creationId xmlns:a16="http://schemas.microsoft.com/office/drawing/2014/main" id="{9D3865C4-7A17-8014-667E-494F3BA193AE}"/>
              </a:ext>
            </a:extLst>
          </p:cNvPr>
          <p:cNvSpPr txBox="1"/>
          <p:nvPr/>
        </p:nvSpPr>
        <p:spPr>
          <a:xfrm>
            <a:off x="6528666" y="5219542"/>
            <a:ext cx="5867399" cy="538609"/>
          </a:xfrm>
          <a:prstGeom prst="rect">
            <a:avLst/>
          </a:prstGeom>
        </p:spPr>
        <p:txBody>
          <a:bodyPr wrap="square" lIns="0" tIns="0" rIns="0" bIns="0" rtlCol="0" anchor="t">
            <a:spAutoFit/>
          </a:bodyPr>
          <a:lstStyle/>
          <a:p>
            <a:pPr algn="ctr">
              <a:lnSpc>
                <a:spcPts val="4197"/>
              </a:lnSpc>
            </a:pPr>
            <a:r>
              <a:rPr lang="en-US" sz="4400" b="1" dirty="0">
                <a:solidFill>
                  <a:srgbClr val="3D397B"/>
                </a:solidFill>
                <a:latin typeface="Agrandir Medium"/>
              </a:rPr>
              <a:t>You have 5 seconds.</a:t>
            </a:r>
          </a:p>
        </p:txBody>
      </p:sp>
      <p:sp>
        <p:nvSpPr>
          <p:cNvPr id="5" name="Freeform 4">
            <a:extLst>
              <a:ext uri="{FF2B5EF4-FFF2-40B4-BE49-F238E27FC236}">
                <a16:creationId xmlns:a16="http://schemas.microsoft.com/office/drawing/2014/main" id="{7F01C776-4570-EA57-8941-70358A08A825}"/>
              </a:ext>
            </a:extLst>
          </p:cNvPr>
          <p:cNvSpPr/>
          <p:nvPr/>
        </p:nvSpPr>
        <p:spPr>
          <a:xfrm>
            <a:off x="4933604" y="6275322"/>
            <a:ext cx="4191000" cy="3686044"/>
          </a:xfrm>
          <a:custGeom>
            <a:avLst/>
            <a:gdLst/>
            <a:ahLst/>
            <a:cxnLst/>
            <a:rect l="l" t="t" r="r" b="b"/>
            <a:pathLst>
              <a:path w="5125469" h="4234919">
                <a:moveTo>
                  <a:pt x="0" y="0"/>
                </a:moveTo>
                <a:lnTo>
                  <a:pt x="5125469" y="0"/>
                </a:lnTo>
                <a:lnTo>
                  <a:pt x="5125469" y="4234918"/>
                </a:lnTo>
                <a:lnTo>
                  <a:pt x="0" y="4234918"/>
                </a:lnTo>
                <a:lnTo>
                  <a:pt x="0" y="0"/>
                </a:lnTo>
                <a:close/>
              </a:path>
            </a:pathLst>
          </a:custGeom>
          <a:blipFill>
            <a:blip r:embed="rId10"/>
            <a:stretch>
              <a:fillRect/>
            </a:stretch>
          </a:blipFill>
        </p:spPr>
      </p:sp>
      <p:pic>
        <p:nvPicPr>
          <p:cNvPr id="6" name="[NO COPYRIGHT ANIMATION] 5-second Countdown Timer in Fire with Sound Effect">
            <a:hlinkClick r:id="" action="ppaction://media"/>
            <a:extLst>
              <a:ext uri="{FF2B5EF4-FFF2-40B4-BE49-F238E27FC236}">
                <a16:creationId xmlns:a16="http://schemas.microsoft.com/office/drawing/2014/main" id="{115FDE42-2946-FAD9-3007-E9B1068232CB}"/>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0210800" y="6375467"/>
            <a:ext cx="6149277" cy="3458968"/>
          </a:xfrm>
          <a:prstGeom prst="rect">
            <a:avLst/>
          </a:prstGeom>
        </p:spPr>
      </p:pic>
    </p:spTree>
  </p:cSld>
  <p:clrMapOvr>
    <a:masterClrMapping/>
  </p:clrMapOvr>
  <p:transition spd="slow">
    <p:push/>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CD994D6-0C3C-6F76-8D32-0253FEC0436E}"/>
              </a:ext>
            </a:extLst>
          </p:cNvPr>
          <p:cNvPicPr>
            <a:picLocks noChangeAspect="1"/>
          </p:cNvPicPr>
          <p:nvPr/>
        </p:nvPicPr>
        <p:blipFill>
          <a:blip r:embed="rId4"/>
          <a:stretch>
            <a:fillRect/>
          </a:stretch>
        </p:blipFill>
        <p:spPr>
          <a:xfrm>
            <a:off x="-30776" y="-66256"/>
            <a:ext cx="18467454" cy="10353256"/>
          </a:xfrm>
          <a:prstGeom prst="rect">
            <a:avLst/>
          </a:prstGeom>
        </p:spPr>
      </p:pic>
      <p:sp>
        <p:nvSpPr>
          <p:cNvPr id="2" name="Freeform 2"/>
          <p:cNvSpPr/>
          <p:nvPr/>
        </p:nvSpPr>
        <p:spPr>
          <a:xfrm rot="-181972">
            <a:off x="-6756157" y="7395228"/>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5">
              <a:alphaModFix amt="65999"/>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3"/>
          <p:cNvSpPr/>
          <p:nvPr/>
        </p:nvSpPr>
        <p:spPr>
          <a:xfrm rot="-551428">
            <a:off x="14787748" y="-1587763"/>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5">
              <a:alphaModFix amt="65999"/>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489102">
            <a:off x="12980590" y="3976563"/>
            <a:ext cx="5719206" cy="6929208"/>
          </a:xfrm>
          <a:custGeom>
            <a:avLst/>
            <a:gdLst/>
            <a:ahLst/>
            <a:cxnLst/>
            <a:rect l="l" t="t" r="r" b="b"/>
            <a:pathLst>
              <a:path w="5719206" h="6929208">
                <a:moveTo>
                  <a:pt x="0" y="0"/>
                </a:moveTo>
                <a:lnTo>
                  <a:pt x="5719207" y="0"/>
                </a:lnTo>
                <a:lnTo>
                  <a:pt x="5719207" y="6929208"/>
                </a:lnTo>
                <a:lnTo>
                  <a:pt x="0" y="6929208"/>
                </a:lnTo>
                <a:lnTo>
                  <a:pt x="0" y="0"/>
                </a:lnTo>
                <a:close/>
              </a:path>
            </a:pathLst>
          </a:custGeom>
          <a:blipFill>
            <a:blip r:embed="rId7">
              <a:extLst>
                <a:ext uri="{96DAC541-7B7A-43D3-8B79-37D633B846F1}">
                  <asvg:svgBlip xmlns:asvg="http://schemas.microsoft.com/office/drawing/2016/SVG/main" r:embed="rId8"/>
                </a:ext>
              </a:extLst>
            </a:blip>
            <a:stretch>
              <a:fillRect l="-93979" r="-2225"/>
            </a:stretch>
          </a:blipFill>
        </p:spPr>
        <p:txBody>
          <a:bodyPr/>
          <a:lstStyle/>
          <a:p>
            <a:endParaRPr lang="en-US"/>
          </a:p>
        </p:txBody>
      </p:sp>
      <p:sp>
        <p:nvSpPr>
          <p:cNvPr id="8" name="Freeform 8"/>
          <p:cNvSpPr/>
          <p:nvPr/>
        </p:nvSpPr>
        <p:spPr>
          <a:xfrm rot="-1919623">
            <a:off x="12027254" y="8271267"/>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rot="-685595">
            <a:off x="2224319" y="533628"/>
            <a:ext cx="2067888" cy="2230075"/>
          </a:xfrm>
          <a:custGeom>
            <a:avLst/>
            <a:gdLst/>
            <a:ahLst/>
            <a:cxnLst/>
            <a:rect l="l" t="t" r="r" b="b"/>
            <a:pathLst>
              <a:path w="2067888" h="2230075">
                <a:moveTo>
                  <a:pt x="0" y="0"/>
                </a:moveTo>
                <a:lnTo>
                  <a:pt x="2067888" y="0"/>
                </a:lnTo>
                <a:lnTo>
                  <a:pt x="2067888" y="2230075"/>
                </a:lnTo>
                <a:lnTo>
                  <a:pt x="0" y="223007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a:off x="-473557" y="824849"/>
            <a:ext cx="1502257" cy="407703"/>
          </a:xfrm>
          <a:custGeom>
            <a:avLst/>
            <a:gdLst/>
            <a:ahLst/>
            <a:cxnLst/>
            <a:rect l="l" t="t" r="r" b="b"/>
            <a:pathLst>
              <a:path w="1502257" h="407703">
                <a:moveTo>
                  <a:pt x="0" y="0"/>
                </a:moveTo>
                <a:lnTo>
                  <a:pt x="1502257" y="0"/>
                </a:lnTo>
                <a:lnTo>
                  <a:pt x="1502257" y="407702"/>
                </a:lnTo>
                <a:lnTo>
                  <a:pt x="0" y="40770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rot="-312049">
            <a:off x="17506479" y="7143160"/>
            <a:ext cx="1638902" cy="444787"/>
          </a:xfrm>
          <a:custGeom>
            <a:avLst/>
            <a:gdLst/>
            <a:ahLst/>
            <a:cxnLst/>
            <a:rect l="l" t="t" r="r" b="b"/>
            <a:pathLst>
              <a:path w="1638902" h="444787">
                <a:moveTo>
                  <a:pt x="0" y="0"/>
                </a:moveTo>
                <a:lnTo>
                  <a:pt x="1638901" y="0"/>
                </a:lnTo>
                <a:lnTo>
                  <a:pt x="1638901" y="444788"/>
                </a:lnTo>
                <a:lnTo>
                  <a:pt x="0" y="44478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12" name="Group 12"/>
          <p:cNvGrpSpPr/>
          <p:nvPr/>
        </p:nvGrpSpPr>
        <p:grpSpPr>
          <a:xfrm>
            <a:off x="5769779" y="3599191"/>
            <a:ext cx="6748442" cy="1759953"/>
            <a:chOff x="0" y="0"/>
            <a:chExt cx="1558318" cy="406400"/>
          </a:xfrm>
        </p:grpSpPr>
        <p:sp>
          <p:nvSpPr>
            <p:cNvPr id="13" name="Freeform 13"/>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14" name="TextBox 14"/>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15" name="TextBox 15"/>
          <p:cNvSpPr txBox="1"/>
          <p:nvPr/>
        </p:nvSpPr>
        <p:spPr>
          <a:xfrm>
            <a:off x="6748132" y="3719598"/>
            <a:ext cx="4791736" cy="1528664"/>
          </a:xfrm>
          <a:prstGeom prst="rect">
            <a:avLst/>
          </a:prstGeom>
        </p:spPr>
        <p:txBody>
          <a:bodyPr lIns="0" tIns="0" rIns="0" bIns="0" rtlCol="0" anchor="t">
            <a:spAutoFit/>
          </a:bodyPr>
          <a:lstStyle/>
          <a:p>
            <a:pPr algn="ctr">
              <a:lnSpc>
                <a:spcPts val="11904"/>
              </a:lnSpc>
            </a:pPr>
            <a:r>
              <a:rPr lang="en-US" sz="10262" dirty="0">
                <a:solidFill>
                  <a:srgbClr val="FFFFFF"/>
                </a:solidFill>
                <a:latin typeface="Fredoka One" panose="02000000000000000000" pitchFamily="2" charset="0"/>
              </a:rPr>
              <a:t>No</a:t>
            </a:r>
          </a:p>
        </p:txBody>
      </p:sp>
      <p:sp>
        <p:nvSpPr>
          <p:cNvPr id="17" name="TextBox 17"/>
          <p:cNvSpPr txBox="1"/>
          <p:nvPr/>
        </p:nvSpPr>
        <p:spPr>
          <a:xfrm>
            <a:off x="4757511" y="5764259"/>
            <a:ext cx="8966645" cy="1107996"/>
          </a:xfrm>
          <a:prstGeom prst="rect">
            <a:avLst/>
          </a:prstGeom>
        </p:spPr>
        <p:txBody>
          <a:bodyPr wrap="square" lIns="0" tIns="0" rIns="0" bIns="0" rtlCol="0" anchor="t">
            <a:spAutoFit/>
          </a:bodyPr>
          <a:lstStyle/>
          <a:p>
            <a:pPr algn="ctr"/>
            <a:r>
              <a:rPr lang="en-US" sz="7200" dirty="0">
                <a:solidFill>
                  <a:srgbClr val="3D397B"/>
                </a:solidFill>
                <a:latin typeface="Agrandir Medium"/>
              </a:rPr>
              <a:t>I have a toothache.</a:t>
            </a:r>
          </a:p>
        </p:txBody>
      </p:sp>
      <p:sp>
        <p:nvSpPr>
          <p:cNvPr id="18" name="TextBox 12">
            <a:extLst>
              <a:ext uri="{FF2B5EF4-FFF2-40B4-BE49-F238E27FC236}">
                <a16:creationId xmlns:a16="http://schemas.microsoft.com/office/drawing/2014/main" id="{D2CC3318-72FC-B0FD-F145-122269E068E1}"/>
              </a:ext>
            </a:extLst>
          </p:cNvPr>
          <p:cNvSpPr txBox="1"/>
          <p:nvPr/>
        </p:nvSpPr>
        <p:spPr>
          <a:xfrm>
            <a:off x="7467600" y="2146394"/>
            <a:ext cx="3546468" cy="814069"/>
          </a:xfrm>
          <a:prstGeom prst="rect">
            <a:avLst/>
          </a:prstGeom>
        </p:spPr>
        <p:txBody>
          <a:bodyPr lIns="0" tIns="0" rIns="0" bIns="0" rtlCol="0" anchor="t">
            <a:spAutoFit/>
          </a:bodyPr>
          <a:lstStyle/>
          <a:p>
            <a:pPr algn="ctr">
              <a:lnSpc>
                <a:spcPts val="6128"/>
              </a:lnSpc>
            </a:pPr>
            <a:r>
              <a:rPr lang="en-US" sz="6600" b="1" dirty="0">
                <a:solidFill>
                  <a:srgbClr val="3D397B"/>
                </a:solidFill>
                <a:latin typeface="Fredoka One" panose="02000000000000000000" pitchFamily="2" charset="0"/>
              </a:rPr>
              <a:t>Answer</a:t>
            </a:r>
          </a:p>
        </p:txBody>
      </p:sp>
    </p:spTree>
  </p:cSld>
  <p:clrMapOvr>
    <a:masterClrMapping/>
  </p:clrMapOvr>
  <p:transition spd="slow">
    <p:push/>
    <p:sndAc>
      <p:stSnd>
        <p:snd r:embed="rId2" name="negative_beeps-6008.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1A3623-22D6-3B84-5622-A733FE575B40}"/>
              </a:ext>
            </a:extLst>
          </p:cNvPr>
          <p:cNvPicPr>
            <a:picLocks noChangeAspect="1"/>
          </p:cNvPicPr>
          <p:nvPr/>
        </p:nvPicPr>
        <p:blipFill>
          <a:blip r:embed="rId3"/>
          <a:stretch>
            <a:fillRect/>
          </a:stretch>
        </p:blipFill>
        <p:spPr>
          <a:xfrm>
            <a:off x="-76200" y="0"/>
            <a:ext cx="18364200" cy="10274299"/>
          </a:xfrm>
          <a:prstGeom prst="rect">
            <a:avLst/>
          </a:prstGeom>
        </p:spPr>
      </p:pic>
      <p:sp>
        <p:nvSpPr>
          <p:cNvPr id="4" name="Freeform 4"/>
          <p:cNvSpPr/>
          <p:nvPr/>
        </p:nvSpPr>
        <p:spPr>
          <a:xfrm>
            <a:off x="1371600" y="9334500"/>
            <a:ext cx="6120353" cy="767826"/>
          </a:xfrm>
          <a:custGeom>
            <a:avLst/>
            <a:gdLst/>
            <a:ahLst/>
            <a:cxnLst/>
            <a:rect l="l" t="t" r="r" b="b"/>
            <a:pathLst>
              <a:path w="6120353" h="767826">
                <a:moveTo>
                  <a:pt x="0" y="0"/>
                </a:moveTo>
                <a:lnTo>
                  <a:pt x="6120352" y="0"/>
                </a:lnTo>
                <a:lnTo>
                  <a:pt x="6120352" y="767826"/>
                </a:lnTo>
                <a:lnTo>
                  <a:pt x="0" y="7678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8">
            <a:extLst>
              <a:ext uri="{FF2B5EF4-FFF2-40B4-BE49-F238E27FC236}">
                <a16:creationId xmlns:a16="http://schemas.microsoft.com/office/drawing/2014/main" id="{EB238D0E-A9D2-6B60-71EE-344BB9202AF5}"/>
              </a:ext>
            </a:extLst>
          </p:cNvPr>
          <p:cNvSpPr/>
          <p:nvPr/>
        </p:nvSpPr>
        <p:spPr>
          <a:xfrm>
            <a:off x="16154400" y="-419100"/>
            <a:ext cx="3385477" cy="3135088"/>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 name="Freeform 2"/>
          <p:cNvSpPr/>
          <p:nvPr/>
        </p:nvSpPr>
        <p:spPr>
          <a:xfrm>
            <a:off x="-1524000" y="7734300"/>
            <a:ext cx="4114800" cy="3572842"/>
          </a:xfrm>
          <a:custGeom>
            <a:avLst/>
            <a:gdLst/>
            <a:ahLst/>
            <a:cxnLst/>
            <a:rect l="l" t="t" r="r" b="b"/>
            <a:pathLst>
              <a:path w="740825" h="704739">
                <a:moveTo>
                  <a:pt x="0" y="0"/>
                </a:moveTo>
                <a:lnTo>
                  <a:pt x="740825" y="0"/>
                </a:lnTo>
                <a:lnTo>
                  <a:pt x="740825" y="704739"/>
                </a:lnTo>
                <a:lnTo>
                  <a:pt x="0" y="7047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7" name="Picture 2">
            <a:extLst>
              <a:ext uri="{FF2B5EF4-FFF2-40B4-BE49-F238E27FC236}">
                <a16:creationId xmlns:a16="http://schemas.microsoft.com/office/drawing/2014/main" id="{34449A40-DBD7-A910-7B2E-9912BF68AACD}"/>
              </a:ext>
            </a:extLst>
          </p:cNvPr>
          <p:cNvPicPr>
            <a:picLocks noChangeAspect="1"/>
          </p:cNvPicPr>
          <p:nvPr/>
        </p:nvPicPr>
        <p:blipFill>
          <a:blip r:embed="rId10"/>
          <a:srcRect/>
          <a:stretch>
            <a:fillRect/>
          </a:stretch>
        </p:blipFill>
        <p:spPr>
          <a:xfrm>
            <a:off x="12070416" y="2703791"/>
            <a:ext cx="7469461" cy="7583209"/>
          </a:xfrm>
          <a:prstGeom prst="rect">
            <a:avLst/>
          </a:prstGeom>
        </p:spPr>
      </p:pic>
      <p:sp>
        <p:nvSpPr>
          <p:cNvPr id="8" name="Freeform 3">
            <a:extLst>
              <a:ext uri="{FF2B5EF4-FFF2-40B4-BE49-F238E27FC236}">
                <a16:creationId xmlns:a16="http://schemas.microsoft.com/office/drawing/2014/main" id="{2143B1F9-04D4-BA62-EB76-ACF91B2CF509}"/>
              </a:ext>
            </a:extLst>
          </p:cNvPr>
          <p:cNvSpPr/>
          <p:nvPr/>
        </p:nvSpPr>
        <p:spPr>
          <a:xfrm>
            <a:off x="1759884" y="1101520"/>
            <a:ext cx="9829800" cy="7583209"/>
          </a:xfrm>
          <a:custGeom>
            <a:avLst/>
            <a:gdLst/>
            <a:ahLst/>
            <a:cxnLst/>
            <a:rect l="l" t="t" r="r" b="b"/>
            <a:pathLst>
              <a:path w="3261425" h="3659383">
                <a:moveTo>
                  <a:pt x="0" y="0"/>
                </a:moveTo>
                <a:lnTo>
                  <a:pt x="3261426" y="0"/>
                </a:lnTo>
                <a:lnTo>
                  <a:pt x="3261426" y="3659383"/>
                </a:lnTo>
                <a:lnTo>
                  <a:pt x="0" y="3659383"/>
                </a:lnTo>
                <a:lnTo>
                  <a:pt x="0" y="0"/>
                </a:lnTo>
                <a:close/>
              </a:path>
            </a:pathLst>
          </a:custGeom>
          <a:blipFill>
            <a:blip r:embed="rId11"/>
            <a:stretch>
              <a:fillRect/>
            </a:stretch>
          </a:blipFill>
        </p:spPr>
      </p:sp>
    </p:spTree>
    <p:extLst>
      <p:ext uri="{BB962C8B-B14F-4D97-AF65-F5344CB8AC3E}">
        <p14:creationId xmlns:p14="http://schemas.microsoft.com/office/powerpoint/2010/main" val="1148823177"/>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applause.wav"/>
          </p:stSnd>
        </p:sndAc>
      </p:transition>
    </mc:Choice>
    <mc:Fallback xmlns="">
      <p:transition spd="slow">
        <p:random/>
        <p:sndAc>
          <p:stSnd>
            <p:snd r:embed="rId12" name="applause.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A53D118-BFBC-5228-BB1C-683C5CFFB15A}"/>
              </a:ext>
            </a:extLst>
          </p:cNvPr>
          <p:cNvPicPr>
            <a:picLocks noChangeAspect="1"/>
          </p:cNvPicPr>
          <p:nvPr/>
        </p:nvPicPr>
        <p:blipFill>
          <a:blip r:embed="rId3"/>
          <a:stretch>
            <a:fillRect/>
          </a:stretch>
        </p:blipFill>
        <p:spPr>
          <a:xfrm>
            <a:off x="-150083" y="0"/>
            <a:ext cx="18438083" cy="10696710"/>
          </a:xfrm>
          <a:prstGeom prst="rect">
            <a:avLst/>
          </a:prstGeom>
        </p:spPr>
      </p:pic>
      <p:sp>
        <p:nvSpPr>
          <p:cNvPr id="2" name="Freeform 2"/>
          <p:cNvSpPr/>
          <p:nvPr/>
        </p:nvSpPr>
        <p:spPr>
          <a:xfrm>
            <a:off x="2946260" y="-829039"/>
            <a:ext cx="6199424" cy="6199424"/>
          </a:xfrm>
          <a:custGeom>
            <a:avLst/>
            <a:gdLst/>
            <a:ahLst/>
            <a:cxnLst/>
            <a:rect l="l" t="t" r="r" b="b"/>
            <a:pathLst>
              <a:path w="6199424" h="6199424">
                <a:moveTo>
                  <a:pt x="0" y="0"/>
                </a:moveTo>
                <a:lnTo>
                  <a:pt x="6199424" y="0"/>
                </a:lnTo>
                <a:lnTo>
                  <a:pt x="6199424" y="6199424"/>
                </a:lnTo>
                <a:lnTo>
                  <a:pt x="0" y="6199424"/>
                </a:lnTo>
                <a:lnTo>
                  <a:pt x="0" y="0"/>
                </a:lnTo>
                <a:close/>
              </a:path>
            </a:pathLst>
          </a:custGeom>
          <a:blipFill>
            <a:blip r:embed="rId4">
              <a:alphaModFix amt="52000"/>
              <a:extLst>
                <a:ext uri="{96DAC541-7B7A-43D3-8B79-37D633B846F1}">
                  <asvg:svgBlip xmlns:asvg="http://schemas.microsoft.com/office/drawing/2016/SVG/main" r:embed="rId5"/>
                </a:ext>
              </a:extLst>
            </a:blip>
            <a:stretch>
              <a:fillRect/>
            </a:stretch>
          </a:blipFill>
        </p:spPr>
      </p:sp>
      <p:sp>
        <p:nvSpPr>
          <p:cNvPr id="3" name="Freeform 3"/>
          <p:cNvSpPr/>
          <p:nvPr/>
        </p:nvSpPr>
        <p:spPr>
          <a:xfrm>
            <a:off x="-3249795" y="-829039"/>
            <a:ext cx="6199424" cy="6199424"/>
          </a:xfrm>
          <a:custGeom>
            <a:avLst/>
            <a:gdLst/>
            <a:ahLst/>
            <a:cxnLst/>
            <a:rect l="l" t="t" r="r" b="b"/>
            <a:pathLst>
              <a:path w="6199424" h="6199424">
                <a:moveTo>
                  <a:pt x="0" y="0"/>
                </a:moveTo>
                <a:lnTo>
                  <a:pt x="6199424" y="0"/>
                </a:lnTo>
                <a:lnTo>
                  <a:pt x="6199424" y="6199424"/>
                </a:lnTo>
                <a:lnTo>
                  <a:pt x="0" y="6199424"/>
                </a:lnTo>
                <a:lnTo>
                  <a:pt x="0" y="0"/>
                </a:lnTo>
                <a:close/>
              </a:path>
            </a:pathLst>
          </a:custGeom>
          <a:blipFill>
            <a:blip r:embed="rId4">
              <a:alphaModFix amt="52000"/>
              <a:extLst>
                <a:ext uri="{96DAC541-7B7A-43D3-8B79-37D633B846F1}">
                  <asvg:svgBlip xmlns:asvg="http://schemas.microsoft.com/office/drawing/2016/SVG/main" r:embed="rId5"/>
                </a:ext>
              </a:extLst>
            </a:blip>
            <a:stretch>
              <a:fillRect/>
            </a:stretch>
          </a:blipFill>
        </p:spPr>
      </p:sp>
      <p:sp>
        <p:nvSpPr>
          <p:cNvPr id="4" name="Freeform 4"/>
          <p:cNvSpPr/>
          <p:nvPr/>
        </p:nvSpPr>
        <p:spPr>
          <a:xfrm>
            <a:off x="9142316" y="-829039"/>
            <a:ext cx="6199424" cy="6199424"/>
          </a:xfrm>
          <a:custGeom>
            <a:avLst/>
            <a:gdLst/>
            <a:ahLst/>
            <a:cxnLst/>
            <a:rect l="l" t="t" r="r" b="b"/>
            <a:pathLst>
              <a:path w="6199424" h="6199424">
                <a:moveTo>
                  <a:pt x="0" y="0"/>
                </a:moveTo>
                <a:lnTo>
                  <a:pt x="6199424" y="0"/>
                </a:lnTo>
                <a:lnTo>
                  <a:pt x="6199424" y="6199424"/>
                </a:lnTo>
                <a:lnTo>
                  <a:pt x="0" y="6199424"/>
                </a:lnTo>
                <a:lnTo>
                  <a:pt x="0" y="0"/>
                </a:lnTo>
                <a:close/>
              </a:path>
            </a:pathLst>
          </a:custGeom>
          <a:blipFill>
            <a:blip r:embed="rId4">
              <a:alphaModFix amt="52000"/>
              <a:extLst>
                <a:ext uri="{96DAC541-7B7A-43D3-8B79-37D633B846F1}">
                  <asvg:svgBlip xmlns:asvg="http://schemas.microsoft.com/office/drawing/2016/SVG/main" r:embed="rId5"/>
                </a:ext>
              </a:extLst>
            </a:blip>
            <a:stretch>
              <a:fillRect/>
            </a:stretch>
          </a:blipFill>
        </p:spPr>
      </p:sp>
      <p:sp>
        <p:nvSpPr>
          <p:cNvPr id="5" name="Freeform 5"/>
          <p:cNvSpPr/>
          <p:nvPr/>
        </p:nvSpPr>
        <p:spPr>
          <a:xfrm>
            <a:off x="15338371" y="-829039"/>
            <a:ext cx="6199424" cy="6199424"/>
          </a:xfrm>
          <a:custGeom>
            <a:avLst/>
            <a:gdLst/>
            <a:ahLst/>
            <a:cxnLst/>
            <a:rect l="l" t="t" r="r" b="b"/>
            <a:pathLst>
              <a:path w="6199424" h="6199424">
                <a:moveTo>
                  <a:pt x="0" y="0"/>
                </a:moveTo>
                <a:lnTo>
                  <a:pt x="6199424" y="0"/>
                </a:lnTo>
                <a:lnTo>
                  <a:pt x="6199424" y="6199424"/>
                </a:lnTo>
                <a:lnTo>
                  <a:pt x="0" y="6199424"/>
                </a:lnTo>
                <a:lnTo>
                  <a:pt x="0" y="0"/>
                </a:lnTo>
                <a:close/>
              </a:path>
            </a:pathLst>
          </a:custGeom>
          <a:blipFill>
            <a:blip r:embed="rId4">
              <a:alphaModFix amt="52000"/>
              <a:extLst>
                <a:ext uri="{96DAC541-7B7A-43D3-8B79-37D633B846F1}">
                  <asvg:svgBlip xmlns:asvg="http://schemas.microsoft.com/office/drawing/2016/SVG/main" r:embed="rId5"/>
                </a:ext>
              </a:extLst>
            </a:blip>
            <a:stretch>
              <a:fillRect/>
            </a:stretch>
          </a:blipFill>
        </p:spPr>
      </p:sp>
      <p:sp>
        <p:nvSpPr>
          <p:cNvPr id="6" name="Freeform 6"/>
          <p:cNvSpPr/>
          <p:nvPr/>
        </p:nvSpPr>
        <p:spPr>
          <a:xfrm>
            <a:off x="2947945" y="5370385"/>
            <a:ext cx="6199424" cy="6199424"/>
          </a:xfrm>
          <a:custGeom>
            <a:avLst/>
            <a:gdLst/>
            <a:ahLst/>
            <a:cxnLst/>
            <a:rect l="l" t="t" r="r" b="b"/>
            <a:pathLst>
              <a:path w="6199424" h="6199424">
                <a:moveTo>
                  <a:pt x="0" y="0"/>
                </a:moveTo>
                <a:lnTo>
                  <a:pt x="6199424" y="0"/>
                </a:lnTo>
                <a:lnTo>
                  <a:pt x="6199424" y="6199425"/>
                </a:lnTo>
                <a:lnTo>
                  <a:pt x="0" y="6199425"/>
                </a:lnTo>
                <a:lnTo>
                  <a:pt x="0" y="0"/>
                </a:lnTo>
                <a:close/>
              </a:path>
            </a:pathLst>
          </a:custGeom>
          <a:blipFill>
            <a:blip r:embed="rId4">
              <a:alphaModFix amt="52000"/>
              <a:extLst>
                <a:ext uri="{96DAC541-7B7A-43D3-8B79-37D633B846F1}">
                  <asvg:svgBlip xmlns:asvg="http://schemas.microsoft.com/office/drawing/2016/SVG/main" r:embed="rId5"/>
                </a:ext>
              </a:extLst>
            </a:blip>
            <a:stretch>
              <a:fillRect/>
            </a:stretch>
          </a:blipFill>
        </p:spPr>
      </p:sp>
      <p:sp>
        <p:nvSpPr>
          <p:cNvPr id="7" name="Freeform 7"/>
          <p:cNvSpPr/>
          <p:nvPr/>
        </p:nvSpPr>
        <p:spPr>
          <a:xfrm>
            <a:off x="-3248110" y="5370385"/>
            <a:ext cx="6199424" cy="6199424"/>
          </a:xfrm>
          <a:custGeom>
            <a:avLst/>
            <a:gdLst/>
            <a:ahLst/>
            <a:cxnLst/>
            <a:rect l="l" t="t" r="r" b="b"/>
            <a:pathLst>
              <a:path w="6199424" h="6199424">
                <a:moveTo>
                  <a:pt x="0" y="0"/>
                </a:moveTo>
                <a:lnTo>
                  <a:pt x="6199424" y="0"/>
                </a:lnTo>
                <a:lnTo>
                  <a:pt x="6199424" y="6199425"/>
                </a:lnTo>
                <a:lnTo>
                  <a:pt x="0" y="6199425"/>
                </a:lnTo>
                <a:lnTo>
                  <a:pt x="0" y="0"/>
                </a:lnTo>
                <a:close/>
              </a:path>
            </a:pathLst>
          </a:custGeom>
          <a:blipFill>
            <a:blip r:embed="rId4">
              <a:alphaModFix amt="52000"/>
              <a:extLst>
                <a:ext uri="{96DAC541-7B7A-43D3-8B79-37D633B846F1}">
                  <asvg:svgBlip xmlns:asvg="http://schemas.microsoft.com/office/drawing/2016/SVG/main" r:embed="rId5"/>
                </a:ext>
              </a:extLst>
            </a:blip>
            <a:stretch>
              <a:fillRect/>
            </a:stretch>
          </a:blipFill>
        </p:spPr>
      </p:sp>
      <p:sp>
        <p:nvSpPr>
          <p:cNvPr id="8" name="Freeform 8"/>
          <p:cNvSpPr/>
          <p:nvPr/>
        </p:nvSpPr>
        <p:spPr>
          <a:xfrm>
            <a:off x="9144000" y="5370385"/>
            <a:ext cx="6199424" cy="6199424"/>
          </a:xfrm>
          <a:custGeom>
            <a:avLst/>
            <a:gdLst/>
            <a:ahLst/>
            <a:cxnLst/>
            <a:rect l="l" t="t" r="r" b="b"/>
            <a:pathLst>
              <a:path w="6199424" h="6199424">
                <a:moveTo>
                  <a:pt x="0" y="0"/>
                </a:moveTo>
                <a:lnTo>
                  <a:pt x="6199424" y="0"/>
                </a:lnTo>
                <a:lnTo>
                  <a:pt x="6199424" y="6199425"/>
                </a:lnTo>
                <a:lnTo>
                  <a:pt x="0" y="6199425"/>
                </a:lnTo>
                <a:lnTo>
                  <a:pt x="0" y="0"/>
                </a:lnTo>
                <a:close/>
              </a:path>
            </a:pathLst>
          </a:custGeom>
          <a:blipFill>
            <a:blip r:embed="rId4">
              <a:alphaModFix amt="52000"/>
              <a:extLst>
                <a:ext uri="{96DAC541-7B7A-43D3-8B79-37D633B846F1}">
                  <asvg:svgBlip xmlns:asvg="http://schemas.microsoft.com/office/drawing/2016/SVG/main" r:embed="rId5"/>
                </a:ext>
              </a:extLst>
            </a:blip>
            <a:stretch>
              <a:fillRect/>
            </a:stretch>
          </a:blipFill>
        </p:spPr>
      </p:sp>
      <p:sp>
        <p:nvSpPr>
          <p:cNvPr id="9" name="Freeform 9"/>
          <p:cNvSpPr/>
          <p:nvPr/>
        </p:nvSpPr>
        <p:spPr>
          <a:xfrm>
            <a:off x="15340055" y="5370385"/>
            <a:ext cx="6199424" cy="6199424"/>
          </a:xfrm>
          <a:custGeom>
            <a:avLst/>
            <a:gdLst/>
            <a:ahLst/>
            <a:cxnLst/>
            <a:rect l="l" t="t" r="r" b="b"/>
            <a:pathLst>
              <a:path w="6199424" h="6199424">
                <a:moveTo>
                  <a:pt x="0" y="0"/>
                </a:moveTo>
                <a:lnTo>
                  <a:pt x="6199424" y="0"/>
                </a:lnTo>
                <a:lnTo>
                  <a:pt x="6199424" y="6199425"/>
                </a:lnTo>
                <a:lnTo>
                  <a:pt x="0" y="6199425"/>
                </a:lnTo>
                <a:lnTo>
                  <a:pt x="0" y="0"/>
                </a:lnTo>
                <a:close/>
              </a:path>
            </a:pathLst>
          </a:custGeom>
          <a:blipFill>
            <a:blip r:embed="rId4">
              <a:alphaModFix amt="52000"/>
              <a:extLst>
                <a:ext uri="{96DAC541-7B7A-43D3-8B79-37D633B846F1}">
                  <asvg:svgBlip xmlns:asvg="http://schemas.microsoft.com/office/drawing/2016/SVG/main" r:embed="rId5"/>
                </a:ext>
              </a:extLst>
            </a:blip>
            <a:stretch>
              <a:fillRect/>
            </a:stretch>
          </a:blipFill>
        </p:spPr>
      </p:sp>
      <p:sp>
        <p:nvSpPr>
          <p:cNvPr id="10" name="Freeform 10"/>
          <p:cNvSpPr/>
          <p:nvPr/>
        </p:nvSpPr>
        <p:spPr>
          <a:xfrm>
            <a:off x="2946260" y="1028700"/>
            <a:ext cx="2745190" cy="2734896"/>
          </a:xfrm>
          <a:custGeom>
            <a:avLst/>
            <a:gdLst/>
            <a:ahLst/>
            <a:cxnLst/>
            <a:rect l="l" t="t" r="r" b="b"/>
            <a:pathLst>
              <a:path w="2745190" h="2734896">
                <a:moveTo>
                  <a:pt x="0" y="0"/>
                </a:moveTo>
                <a:lnTo>
                  <a:pt x="2745190" y="0"/>
                </a:lnTo>
                <a:lnTo>
                  <a:pt x="2745190" y="2734896"/>
                </a:lnTo>
                <a:lnTo>
                  <a:pt x="0" y="27348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flipV="1">
            <a:off x="12593181" y="6320893"/>
            <a:ext cx="2745190" cy="2734896"/>
          </a:xfrm>
          <a:custGeom>
            <a:avLst/>
            <a:gdLst/>
            <a:ahLst/>
            <a:cxnLst/>
            <a:rect l="l" t="t" r="r" b="b"/>
            <a:pathLst>
              <a:path w="2745190" h="2734896">
                <a:moveTo>
                  <a:pt x="0" y="2734895"/>
                </a:moveTo>
                <a:lnTo>
                  <a:pt x="2745190" y="2734895"/>
                </a:lnTo>
                <a:lnTo>
                  <a:pt x="2745190" y="0"/>
                </a:lnTo>
                <a:lnTo>
                  <a:pt x="0" y="0"/>
                </a:lnTo>
                <a:lnTo>
                  <a:pt x="0" y="2734895"/>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3942752" y="875714"/>
            <a:ext cx="10409235" cy="8535572"/>
          </a:xfrm>
          <a:custGeom>
            <a:avLst/>
            <a:gdLst/>
            <a:ahLst/>
            <a:cxnLst/>
            <a:rect l="l" t="t" r="r" b="b"/>
            <a:pathLst>
              <a:path w="10409235" h="8535572">
                <a:moveTo>
                  <a:pt x="0" y="0"/>
                </a:moveTo>
                <a:lnTo>
                  <a:pt x="10409234" y="0"/>
                </a:lnTo>
                <a:lnTo>
                  <a:pt x="10409234" y="8535572"/>
                </a:lnTo>
                <a:lnTo>
                  <a:pt x="0" y="85355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787845" y="8072893"/>
            <a:ext cx="2745190" cy="2734896"/>
          </a:xfrm>
          <a:custGeom>
            <a:avLst/>
            <a:gdLst/>
            <a:ahLst/>
            <a:cxnLst/>
            <a:rect l="l" t="t" r="r" b="b"/>
            <a:pathLst>
              <a:path w="2745190" h="2734896">
                <a:moveTo>
                  <a:pt x="0" y="0"/>
                </a:moveTo>
                <a:lnTo>
                  <a:pt x="2745190" y="0"/>
                </a:lnTo>
                <a:lnTo>
                  <a:pt x="2745190" y="2734896"/>
                </a:lnTo>
                <a:lnTo>
                  <a:pt x="0" y="27348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a:off x="16332340" y="-829039"/>
            <a:ext cx="2745190" cy="2734896"/>
          </a:xfrm>
          <a:custGeom>
            <a:avLst/>
            <a:gdLst/>
            <a:ahLst/>
            <a:cxnLst/>
            <a:rect l="l" t="t" r="r" b="b"/>
            <a:pathLst>
              <a:path w="2745190" h="2734896">
                <a:moveTo>
                  <a:pt x="0" y="0"/>
                </a:moveTo>
                <a:lnTo>
                  <a:pt x="2745190" y="0"/>
                </a:lnTo>
                <a:lnTo>
                  <a:pt x="2745190" y="2734896"/>
                </a:lnTo>
                <a:lnTo>
                  <a:pt x="0" y="27348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TextBox 15"/>
          <p:cNvSpPr txBox="1"/>
          <p:nvPr/>
        </p:nvSpPr>
        <p:spPr>
          <a:xfrm>
            <a:off x="4197581" y="2668637"/>
            <a:ext cx="10155248" cy="4247317"/>
          </a:xfrm>
          <a:prstGeom prst="rect">
            <a:avLst/>
          </a:prstGeom>
        </p:spPr>
        <p:txBody>
          <a:bodyPr wrap="square" lIns="0" tIns="0" rIns="0" bIns="0" rtlCol="0" anchor="t">
            <a:spAutoFit/>
          </a:bodyPr>
          <a:lstStyle/>
          <a:p>
            <a:pPr algn="ctr"/>
            <a:r>
              <a:rPr lang="en-US" sz="13800" dirty="0">
                <a:solidFill>
                  <a:srgbClr val="702A1A"/>
                </a:solidFill>
                <a:latin typeface="Margin"/>
              </a:rPr>
              <a:t>Let’s talk</a:t>
            </a:r>
          </a:p>
          <a:p>
            <a:pPr algn="ctr"/>
            <a:r>
              <a:rPr lang="en-US" sz="13800" dirty="0">
                <a:solidFill>
                  <a:srgbClr val="702A1A"/>
                </a:solidFill>
                <a:latin typeface="Margin"/>
              </a:rPr>
              <a:t>in the front!</a:t>
            </a:r>
          </a:p>
        </p:txBody>
      </p:sp>
    </p:spTree>
    <p:extLst>
      <p:ext uri="{BB962C8B-B14F-4D97-AF65-F5344CB8AC3E}">
        <p14:creationId xmlns:p14="http://schemas.microsoft.com/office/powerpoint/2010/main" val="2733260062"/>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drumroll.wav"/>
          </p:stSnd>
        </p:sndAc>
      </p:transition>
    </mc:Choice>
    <mc:Fallback xmlns="">
      <p:transition spd="slow">
        <p:random/>
        <p:sndAc>
          <p:stSnd>
            <p:snd r:embed="rId10" name="drumroll.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69009E-A67C-7F00-DD67-1486C314D3C3}"/>
              </a:ext>
            </a:extLst>
          </p:cNvPr>
          <p:cNvPicPr>
            <a:picLocks noChangeAspect="1"/>
          </p:cNvPicPr>
          <p:nvPr/>
        </p:nvPicPr>
        <p:blipFill>
          <a:blip r:embed="rId3"/>
          <a:stretch>
            <a:fillRect/>
          </a:stretch>
        </p:blipFill>
        <p:spPr>
          <a:xfrm>
            <a:off x="-76200" y="0"/>
            <a:ext cx="18364200" cy="10274299"/>
          </a:xfrm>
          <a:prstGeom prst="rect">
            <a:avLst/>
          </a:prstGeom>
        </p:spPr>
      </p:pic>
      <p:sp>
        <p:nvSpPr>
          <p:cNvPr id="4" name="Freeform 4"/>
          <p:cNvSpPr/>
          <p:nvPr/>
        </p:nvSpPr>
        <p:spPr>
          <a:xfrm>
            <a:off x="1371600" y="9334500"/>
            <a:ext cx="6120353" cy="767826"/>
          </a:xfrm>
          <a:custGeom>
            <a:avLst/>
            <a:gdLst/>
            <a:ahLst/>
            <a:cxnLst/>
            <a:rect l="l" t="t" r="r" b="b"/>
            <a:pathLst>
              <a:path w="6120353" h="767826">
                <a:moveTo>
                  <a:pt x="0" y="0"/>
                </a:moveTo>
                <a:lnTo>
                  <a:pt x="6120352" y="0"/>
                </a:lnTo>
                <a:lnTo>
                  <a:pt x="6120352" y="767826"/>
                </a:lnTo>
                <a:lnTo>
                  <a:pt x="0" y="7678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8">
            <a:extLst>
              <a:ext uri="{FF2B5EF4-FFF2-40B4-BE49-F238E27FC236}">
                <a16:creationId xmlns:a16="http://schemas.microsoft.com/office/drawing/2014/main" id="{EB238D0E-A9D2-6B60-71EE-344BB9202AF5}"/>
              </a:ext>
            </a:extLst>
          </p:cNvPr>
          <p:cNvSpPr/>
          <p:nvPr/>
        </p:nvSpPr>
        <p:spPr>
          <a:xfrm>
            <a:off x="16154400" y="-419100"/>
            <a:ext cx="3385477" cy="3135088"/>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 name="Freeform 2"/>
          <p:cNvSpPr/>
          <p:nvPr/>
        </p:nvSpPr>
        <p:spPr>
          <a:xfrm>
            <a:off x="-1524000" y="7734300"/>
            <a:ext cx="4114800" cy="3572842"/>
          </a:xfrm>
          <a:custGeom>
            <a:avLst/>
            <a:gdLst/>
            <a:ahLst/>
            <a:cxnLst/>
            <a:rect l="l" t="t" r="r" b="b"/>
            <a:pathLst>
              <a:path w="740825" h="704739">
                <a:moveTo>
                  <a:pt x="0" y="0"/>
                </a:moveTo>
                <a:lnTo>
                  <a:pt x="740825" y="0"/>
                </a:lnTo>
                <a:lnTo>
                  <a:pt x="740825" y="704739"/>
                </a:lnTo>
                <a:lnTo>
                  <a:pt x="0" y="7047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7" name="Picture 2">
            <a:extLst>
              <a:ext uri="{FF2B5EF4-FFF2-40B4-BE49-F238E27FC236}">
                <a16:creationId xmlns:a16="http://schemas.microsoft.com/office/drawing/2014/main" id="{34449A40-DBD7-A910-7B2E-9912BF68AACD}"/>
              </a:ext>
            </a:extLst>
          </p:cNvPr>
          <p:cNvPicPr>
            <a:picLocks noChangeAspect="1"/>
          </p:cNvPicPr>
          <p:nvPr/>
        </p:nvPicPr>
        <p:blipFill>
          <a:blip r:embed="rId10"/>
          <a:srcRect/>
          <a:stretch>
            <a:fillRect/>
          </a:stretch>
        </p:blipFill>
        <p:spPr>
          <a:xfrm>
            <a:off x="12070416" y="2703791"/>
            <a:ext cx="7469461" cy="7583209"/>
          </a:xfrm>
          <a:prstGeom prst="rect">
            <a:avLst/>
          </a:prstGeom>
        </p:spPr>
      </p:pic>
      <p:sp>
        <p:nvSpPr>
          <p:cNvPr id="8" name="Freeform 3">
            <a:extLst>
              <a:ext uri="{FF2B5EF4-FFF2-40B4-BE49-F238E27FC236}">
                <a16:creationId xmlns:a16="http://schemas.microsoft.com/office/drawing/2014/main" id="{2143B1F9-04D4-BA62-EB76-ACF91B2CF509}"/>
              </a:ext>
            </a:extLst>
          </p:cNvPr>
          <p:cNvSpPr/>
          <p:nvPr/>
        </p:nvSpPr>
        <p:spPr>
          <a:xfrm>
            <a:off x="1759884" y="1101520"/>
            <a:ext cx="9829800" cy="7583209"/>
          </a:xfrm>
          <a:custGeom>
            <a:avLst/>
            <a:gdLst/>
            <a:ahLst/>
            <a:cxnLst/>
            <a:rect l="l" t="t" r="r" b="b"/>
            <a:pathLst>
              <a:path w="3261425" h="3659383">
                <a:moveTo>
                  <a:pt x="0" y="0"/>
                </a:moveTo>
                <a:lnTo>
                  <a:pt x="3261426" y="0"/>
                </a:lnTo>
                <a:lnTo>
                  <a:pt x="3261426" y="3659383"/>
                </a:lnTo>
                <a:lnTo>
                  <a:pt x="0" y="3659383"/>
                </a:lnTo>
                <a:lnTo>
                  <a:pt x="0" y="0"/>
                </a:lnTo>
                <a:close/>
              </a:path>
            </a:pathLst>
          </a:custGeom>
          <a:blipFill>
            <a:blip r:embed="rId11"/>
            <a:stretch>
              <a:fillRect/>
            </a:stretch>
          </a:blipFill>
        </p:spPr>
      </p:sp>
    </p:spTree>
    <p:extLst>
      <p:ext uri="{BB962C8B-B14F-4D97-AF65-F5344CB8AC3E}">
        <p14:creationId xmlns:p14="http://schemas.microsoft.com/office/powerpoint/2010/main" val="2768262134"/>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rowd-cheering-143103.wav"/>
          </p:stSnd>
        </p:sndAc>
      </p:transition>
    </mc:Choice>
    <mc:Fallback xmlns="">
      <p:transition spd="slow">
        <p:random/>
        <p:sndAc>
          <p:stSnd>
            <p:snd r:embed="rId12" name="crowd-cheering-143103.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5EB5E-6045-681B-CB53-7F41B7E2E01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32E7FABB-F0EF-687D-2E7A-197B4F886648}"/>
              </a:ext>
            </a:extLst>
          </p:cNvPr>
          <p:cNvPicPr>
            <a:picLocks noChangeAspect="1"/>
          </p:cNvPicPr>
          <p:nvPr/>
        </p:nvPicPr>
        <p:blipFill>
          <a:blip r:embed="rId3"/>
          <a:stretch>
            <a:fillRect/>
          </a:stretch>
        </p:blipFill>
        <p:spPr>
          <a:xfrm>
            <a:off x="-9832" y="-1"/>
            <a:ext cx="18297832" cy="10301499"/>
          </a:xfrm>
          <a:prstGeom prst="rect">
            <a:avLst/>
          </a:prstGeom>
        </p:spPr>
      </p:pic>
      <p:sp>
        <p:nvSpPr>
          <p:cNvPr id="2" name="Freeform 2">
            <a:extLst>
              <a:ext uri="{FF2B5EF4-FFF2-40B4-BE49-F238E27FC236}">
                <a16:creationId xmlns:a16="http://schemas.microsoft.com/office/drawing/2014/main" id="{87A092CD-6475-ADEA-CD79-6D66D2138F1B}"/>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a:extLst>
              <a:ext uri="{FF2B5EF4-FFF2-40B4-BE49-F238E27FC236}">
                <a16:creationId xmlns:a16="http://schemas.microsoft.com/office/drawing/2014/main" id="{67B77D02-5179-EECE-B4BC-2B70D65EBA01}"/>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a:extLst>
              <a:ext uri="{FF2B5EF4-FFF2-40B4-BE49-F238E27FC236}">
                <a16:creationId xmlns:a16="http://schemas.microsoft.com/office/drawing/2014/main" id="{72663C73-0CB3-6E65-28F6-CE8A59B2C128}"/>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a:extLst>
              <a:ext uri="{FF2B5EF4-FFF2-40B4-BE49-F238E27FC236}">
                <a16:creationId xmlns:a16="http://schemas.microsoft.com/office/drawing/2014/main" id="{1691CB76-F6AE-4EB9-065A-B7279CAD222B}"/>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12">
            <a:extLst>
              <a:ext uri="{FF2B5EF4-FFF2-40B4-BE49-F238E27FC236}">
                <a16:creationId xmlns:a16="http://schemas.microsoft.com/office/drawing/2014/main" id="{5D01E010-1CD9-0F2A-8350-9D063721C8F6}"/>
              </a:ext>
            </a:extLst>
          </p:cNvPr>
          <p:cNvSpPr txBox="1"/>
          <p:nvPr/>
        </p:nvSpPr>
        <p:spPr>
          <a:xfrm>
            <a:off x="1515951" y="1755063"/>
            <a:ext cx="14404461" cy="4414029"/>
          </a:xfrm>
          <a:prstGeom prst="rect">
            <a:avLst/>
          </a:prstGeom>
        </p:spPr>
        <p:txBody>
          <a:bodyPr wrap="square"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02</a:t>
            </a:r>
          </a:p>
          <a:p>
            <a:pPr algn="ctr"/>
            <a:r>
              <a:rPr lang="en-US" sz="8000" dirty="0">
                <a:solidFill>
                  <a:srgbClr val="00B050"/>
                </a:solidFill>
                <a:latin typeface="Congenial" panose="02000503040000020004" pitchFamily="2" charset="0"/>
              </a:rPr>
              <a:t>Activity 1</a:t>
            </a:r>
          </a:p>
          <a:p>
            <a:pPr algn="ctr"/>
            <a:r>
              <a:rPr lang="en-US" sz="9600" dirty="0">
                <a:solidFill>
                  <a:schemeClr val="accent6">
                    <a:lumMod val="50000"/>
                  </a:schemeClr>
                </a:solidFill>
                <a:latin typeface="Congenial Black" panose="02000503040000020004" pitchFamily="2" charset="0"/>
              </a:rPr>
              <a:t>Look, listen and repeat.</a:t>
            </a:r>
          </a:p>
        </p:txBody>
      </p:sp>
      <p:grpSp>
        <p:nvGrpSpPr>
          <p:cNvPr id="34" name="Group 33">
            <a:extLst>
              <a:ext uri="{FF2B5EF4-FFF2-40B4-BE49-F238E27FC236}">
                <a16:creationId xmlns:a16="http://schemas.microsoft.com/office/drawing/2014/main" id="{ADD604F2-9042-5537-4103-3703DE435914}"/>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a16="http://schemas.microsoft.com/office/drawing/2014/main" id="{9C6C0E8E-EB23-6824-9C55-2E22CE0BFED8}"/>
                </a:ext>
              </a:extLst>
            </p:cNvPr>
            <p:cNvGrpSpPr/>
            <p:nvPr/>
          </p:nvGrpSpPr>
          <p:grpSpPr>
            <a:xfrm>
              <a:off x="3032463" y="3517805"/>
              <a:ext cx="3972313" cy="3972313"/>
              <a:chOff x="0" y="0"/>
              <a:chExt cx="812800" cy="812800"/>
            </a:xfrm>
          </p:grpSpPr>
          <p:sp>
            <p:nvSpPr>
              <p:cNvPr id="58" name="Freeform 8">
                <a:extLst>
                  <a:ext uri="{FF2B5EF4-FFF2-40B4-BE49-F238E27FC236}">
                    <a16:creationId xmlns:a16="http://schemas.microsoft.com/office/drawing/2014/main" id="{F946405E-EFDC-6D7A-5F4C-607C3CEEB13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a16="http://schemas.microsoft.com/office/drawing/2014/main" id="{BC646E19-2D52-A892-F0DC-963C8F4B88C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847DBD51-6120-C01C-EADB-B404FDA62B68}"/>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a16="http://schemas.microsoft.com/office/drawing/2014/main" id="{C2F72AE7-92BD-BC21-8DC0-ADF595B3B7F7}"/>
                  </a:ext>
                </a:extLst>
              </p:cNvPr>
              <p:cNvGrpSpPr/>
              <p:nvPr/>
            </p:nvGrpSpPr>
            <p:grpSpPr>
              <a:xfrm>
                <a:off x="795563" y="3102991"/>
                <a:ext cx="3972313" cy="3972313"/>
                <a:chOff x="0" y="0"/>
                <a:chExt cx="812800" cy="812800"/>
              </a:xfrm>
            </p:grpSpPr>
            <p:sp>
              <p:nvSpPr>
                <p:cNvPr id="56" name="Freeform 5">
                  <a:extLst>
                    <a:ext uri="{FF2B5EF4-FFF2-40B4-BE49-F238E27FC236}">
                      <a16:creationId xmlns:a16="http://schemas.microsoft.com/office/drawing/2014/main" id="{8A184D4C-A672-6CFB-B9C0-CFEFFD14918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a16="http://schemas.microsoft.com/office/drawing/2014/main" id="{FE4907D0-25EF-D464-7FCF-6D2A3E8DCC8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a16="http://schemas.microsoft.com/office/drawing/2014/main" id="{FEB54FF2-0AD2-CB40-3B0A-64419A60C42F}"/>
                  </a:ext>
                </a:extLst>
              </p:cNvPr>
              <p:cNvGrpSpPr/>
              <p:nvPr/>
            </p:nvGrpSpPr>
            <p:grpSpPr>
              <a:xfrm>
                <a:off x="5633779" y="3102991"/>
                <a:ext cx="3972313" cy="3972313"/>
                <a:chOff x="0" y="0"/>
                <a:chExt cx="812800" cy="812800"/>
              </a:xfrm>
            </p:grpSpPr>
            <p:sp>
              <p:nvSpPr>
                <p:cNvPr id="54" name="Freeform 11">
                  <a:extLst>
                    <a:ext uri="{FF2B5EF4-FFF2-40B4-BE49-F238E27FC236}">
                      <a16:creationId xmlns:a16="http://schemas.microsoft.com/office/drawing/2014/main" id="{E83A5DCE-970A-E584-3BE7-F513E2565F6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a16="http://schemas.microsoft.com/office/drawing/2014/main" id="{A2483C18-88EE-995E-6908-1A151B60D3BE}"/>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a16="http://schemas.microsoft.com/office/drawing/2014/main" id="{67B311A3-A52D-B577-51C5-013FAC2F1606}"/>
                  </a:ext>
                </a:extLst>
              </p:cNvPr>
              <p:cNvGrpSpPr/>
              <p:nvPr/>
            </p:nvGrpSpPr>
            <p:grpSpPr>
              <a:xfrm>
                <a:off x="8162212" y="3517805"/>
                <a:ext cx="3972313" cy="3972313"/>
                <a:chOff x="0" y="0"/>
                <a:chExt cx="812800" cy="812800"/>
              </a:xfrm>
            </p:grpSpPr>
            <p:sp>
              <p:nvSpPr>
                <p:cNvPr id="52" name="Freeform 14">
                  <a:extLst>
                    <a:ext uri="{FF2B5EF4-FFF2-40B4-BE49-F238E27FC236}">
                      <a16:creationId xmlns:a16="http://schemas.microsoft.com/office/drawing/2014/main" id="{714F0256-EE81-7676-9D58-C39C773AEE9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a16="http://schemas.microsoft.com/office/drawing/2014/main" id="{15D38DEB-69D1-3AF5-9867-4FE17D5D661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a16="http://schemas.microsoft.com/office/drawing/2014/main" id="{381EAA09-CA01-4FCB-2260-FE127D3297C2}"/>
                  </a:ext>
                </a:extLst>
              </p:cNvPr>
              <p:cNvGrpSpPr/>
              <p:nvPr/>
            </p:nvGrpSpPr>
            <p:grpSpPr>
              <a:xfrm>
                <a:off x="10763528" y="3102991"/>
                <a:ext cx="3972313" cy="3972313"/>
                <a:chOff x="0" y="0"/>
                <a:chExt cx="812800" cy="812800"/>
              </a:xfrm>
            </p:grpSpPr>
            <p:sp>
              <p:nvSpPr>
                <p:cNvPr id="50" name="Freeform 17">
                  <a:extLst>
                    <a:ext uri="{FF2B5EF4-FFF2-40B4-BE49-F238E27FC236}">
                      <a16:creationId xmlns:a16="http://schemas.microsoft.com/office/drawing/2014/main" id="{89D27F12-EA3C-DB9D-50E0-3B56812633D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a16="http://schemas.microsoft.com/office/drawing/2014/main" id="{23A50D0E-26DE-5E12-F791-E807282D1F0B}"/>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a16="http://schemas.microsoft.com/office/drawing/2014/main" id="{1BE52C98-9C9D-6BC2-403C-D8145194695A}"/>
                  </a:ext>
                </a:extLst>
              </p:cNvPr>
              <p:cNvGrpSpPr/>
              <p:nvPr/>
            </p:nvGrpSpPr>
            <p:grpSpPr>
              <a:xfrm>
                <a:off x="13286987" y="3517805"/>
                <a:ext cx="3972313" cy="3972313"/>
                <a:chOff x="0" y="0"/>
                <a:chExt cx="812800" cy="812800"/>
              </a:xfrm>
            </p:grpSpPr>
            <p:sp>
              <p:nvSpPr>
                <p:cNvPr id="48" name="Freeform 20">
                  <a:extLst>
                    <a:ext uri="{FF2B5EF4-FFF2-40B4-BE49-F238E27FC236}">
                      <a16:creationId xmlns:a16="http://schemas.microsoft.com/office/drawing/2014/main" id="{9F7E9F58-C569-46B4-FE3D-85AE4A614F4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a16="http://schemas.microsoft.com/office/drawing/2014/main" id="{1C01CDD8-CD9F-F605-71BB-C173AF988C9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a16="http://schemas.microsoft.com/office/drawing/2014/main" id="{DFFFB572-39B9-6C52-C16E-25D458CFAF8F}"/>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5" name="Freeform 23">
                <a:extLst>
                  <a:ext uri="{FF2B5EF4-FFF2-40B4-BE49-F238E27FC236}">
                    <a16:creationId xmlns:a16="http://schemas.microsoft.com/office/drawing/2014/main" id="{29DFFBB3-381A-1972-914B-C06E4DDD19E9}"/>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8">
                  <a:extLst>
                    <a:ext uri="{96DAC541-7B7A-43D3-8B79-37D633B846F1}">
                      <asvg:svgBlip xmlns:asvg="http://schemas.microsoft.com/office/drawing/2016/SVG/main" r:embed="rId9"/>
                    </a:ext>
                  </a:extLst>
                </a:blip>
                <a:stretch>
                  <a:fillRect r="-37147"/>
                </a:stretch>
              </a:blipFill>
            </p:spPr>
          </p:sp>
          <p:sp>
            <p:nvSpPr>
              <p:cNvPr id="46" name="Freeform 24">
                <a:extLst>
                  <a:ext uri="{FF2B5EF4-FFF2-40B4-BE49-F238E27FC236}">
                    <a16:creationId xmlns:a16="http://schemas.microsoft.com/office/drawing/2014/main" id="{A09517F5-6C21-BF29-E46E-26BADF804C64}"/>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7" name="Freeform 25">
                <a:extLst>
                  <a:ext uri="{FF2B5EF4-FFF2-40B4-BE49-F238E27FC236}">
                    <a16:creationId xmlns:a16="http://schemas.microsoft.com/office/drawing/2014/main" id="{F25F769D-FD43-B32A-1571-151314EBD162}"/>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grpSp>
    </p:spTree>
    <p:extLst>
      <p:ext uri="{BB962C8B-B14F-4D97-AF65-F5344CB8AC3E}">
        <p14:creationId xmlns:p14="http://schemas.microsoft.com/office/powerpoint/2010/main" val="1707540984"/>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drumroll.wav"/>
          </p:stSnd>
        </p:sndAc>
      </p:transition>
    </mc:Choice>
    <mc:Fallback xmlns="">
      <p:transition spd="slow">
        <p:random/>
        <p:sndAc>
          <p:stSnd>
            <p:snd r:embed="rId12" name="drumroll.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3"/>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TextBox 17">
            <a:extLst>
              <a:ext uri="{FF2B5EF4-FFF2-40B4-BE49-F238E27FC236}">
                <a16:creationId xmlns:a16="http://schemas.microsoft.com/office/drawing/2014/main" id="{387E3397-65B4-FB01-DF6F-4E7CB43D8702}"/>
              </a:ext>
            </a:extLst>
          </p:cNvPr>
          <p:cNvSpPr txBox="1"/>
          <p:nvPr/>
        </p:nvSpPr>
        <p:spPr>
          <a:xfrm>
            <a:off x="1652538" y="550706"/>
            <a:ext cx="4724400" cy="771651"/>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Look and say.</a:t>
            </a:r>
          </a:p>
        </p:txBody>
      </p:sp>
      <p:sp>
        <p:nvSpPr>
          <p:cNvPr id="21" name="Freeform 21">
            <a:extLst>
              <a:ext uri="{FF2B5EF4-FFF2-40B4-BE49-F238E27FC236}">
                <a16:creationId xmlns:a16="http://schemas.microsoft.com/office/drawing/2014/main" id="{B25245C1-52AB-B29C-9B43-29E30C9684C7}"/>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2">
            <a:extLst>
              <a:ext uri="{FF2B5EF4-FFF2-40B4-BE49-F238E27FC236}">
                <a16:creationId xmlns:a16="http://schemas.microsoft.com/office/drawing/2014/main" id="{70FEDCF9-C78E-0C1A-C4AA-EE98FD0A9F92}"/>
              </a:ext>
            </a:extLst>
          </p:cNvPr>
          <p:cNvSpPr/>
          <p:nvPr/>
        </p:nvSpPr>
        <p:spPr>
          <a:xfrm rot="688678">
            <a:off x="-362461" y="8893146"/>
            <a:ext cx="1903121" cy="1686295"/>
          </a:xfrm>
          <a:custGeom>
            <a:avLst/>
            <a:gdLst/>
            <a:ahLst/>
            <a:cxnLst/>
            <a:rect l="l" t="t" r="r" b="b"/>
            <a:pathLst>
              <a:path w="2066147" h="2193168">
                <a:moveTo>
                  <a:pt x="0" y="0"/>
                </a:moveTo>
                <a:lnTo>
                  <a:pt x="2066147" y="0"/>
                </a:lnTo>
                <a:lnTo>
                  <a:pt x="2066147" y="2193168"/>
                </a:lnTo>
                <a:lnTo>
                  <a:pt x="0" y="2193168"/>
                </a:lnTo>
                <a:lnTo>
                  <a:pt x="0" y="0"/>
                </a:lnTo>
                <a:close/>
              </a:path>
            </a:pathLst>
          </a:custGeom>
          <a:blipFill>
            <a:blip r:embed="rId8"/>
            <a:stretch>
              <a:fillRect/>
            </a:stretch>
          </a:blipFill>
        </p:spPr>
      </p:sp>
      <p:sp>
        <p:nvSpPr>
          <p:cNvPr id="14" name="Freeform 14">
            <a:extLst>
              <a:ext uri="{FF2B5EF4-FFF2-40B4-BE49-F238E27FC236}">
                <a16:creationId xmlns:a16="http://schemas.microsoft.com/office/drawing/2014/main" id="{5231ECE8-76A8-C6DD-427A-F5C5D1D613F6}"/>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9" name="Group 8">
            <a:extLst>
              <a:ext uri="{FF2B5EF4-FFF2-40B4-BE49-F238E27FC236}">
                <a16:creationId xmlns:a16="http://schemas.microsoft.com/office/drawing/2014/main" id="{84CA560E-D940-445B-A52D-5FDAFA28E7BB}"/>
              </a:ext>
            </a:extLst>
          </p:cNvPr>
          <p:cNvGrpSpPr/>
          <p:nvPr/>
        </p:nvGrpSpPr>
        <p:grpSpPr>
          <a:xfrm>
            <a:off x="2462538" y="1957531"/>
            <a:ext cx="11205377" cy="7311207"/>
            <a:chOff x="2462538" y="1957531"/>
            <a:chExt cx="11205377" cy="7311207"/>
          </a:xfrm>
        </p:grpSpPr>
        <p:grpSp>
          <p:nvGrpSpPr>
            <p:cNvPr id="2" name="Group 1">
              <a:extLst>
                <a:ext uri="{FF2B5EF4-FFF2-40B4-BE49-F238E27FC236}">
                  <a16:creationId xmlns:a16="http://schemas.microsoft.com/office/drawing/2014/main" id="{F44ACA5F-0AF5-48C8-9AF3-EFADF2DA98E0}"/>
                </a:ext>
              </a:extLst>
            </p:cNvPr>
            <p:cNvGrpSpPr/>
            <p:nvPr/>
          </p:nvGrpSpPr>
          <p:grpSpPr>
            <a:xfrm>
              <a:off x="2462538" y="1957531"/>
              <a:ext cx="11205377" cy="7311207"/>
              <a:chOff x="2462538" y="1957531"/>
              <a:chExt cx="11205377" cy="7311207"/>
            </a:xfrm>
          </p:grpSpPr>
          <p:pic>
            <p:nvPicPr>
              <p:cNvPr id="7" name="Picture 6">
                <a:extLst>
                  <a:ext uri="{FF2B5EF4-FFF2-40B4-BE49-F238E27FC236}">
                    <a16:creationId xmlns:a16="http://schemas.microsoft.com/office/drawing/2014/main" id="{0C0224D1-A07C-4F95-92EF-53D7CE7405AE}"/>
                  </a:ext>
                </a:extLst>
              </p:cNvPr>
              <p:cNvPicPr>
                <a:picLocks noChangeAspect="1"/>
              </p:cNvPicPr>
              <p:nvPr/>
            </p:nvPicPr>
            <p:blipFill>
              <a:blip r:embed="rId11"/>
              <a:stretch>
                <a:fillRect/>
              </a:stretch>
            </p:blipFill>
            <p:spPr>
              <a:xfrm>
                <a:off x="2462538" y="1957531"/>
                <a:ext cx="11205377" cy="7311207"/>
              </a:xfrm>
              <a:prstGeom prst="rect">
                <a:avLst/>
              </a:prstGeom>
              <a:ln w="228600" cap="sq" cmpd="thickThin">
                <a:solidFill>
                  <a:schemeClr val="accent6">
                    <a:lumMod val="50000"/>
                  </a:schemeClr>
                </a:solidFill>
                <a:prstDash val="solid"/>
                <a:miter lim="800000"/>
              </a:ln>
              <a:effectLst>
                <a:glow rad="63500">
                  <a:srgbClr val="FFFF00">
                    <a:alpha val="40000"/>
                  </a:srgbClr>
                </a:glow>
                <a:innerShdw blurRad="76200">
                  <a:srgbClr val="000000"/>
                </a:innerShdw>
              </a:effectLst>
            </p:spPr>
          </p:pic>
          <p:sp>
            <p:nvSpPr>
              <p:cNvPr id="8" name="Rectangle 7">
                <a:extLst>
                  <a:ext uri="{FF2B5EF4-FFF2-40B4-BE49-F238E27FC236}">
                    <a16:creationId xmlns:a16="http://schemas.microsoft.com/office/drawing/2014/main" id="{5A884847-156F-492F-A2A7-1B8189AA22BC}"/>
                  </a:ext>
                </a:extLst>
              </p:cNvPr>
              <p:cNvSpPr/>
              <p:nvPr/>
            </p:nvSpPr>
            <p:spPr>
              <a:xfrm>
                <a:off x="6019800" y="2400300"/>
                <a:ext cx="3886200" cy="6858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7871281F-0678-4088-B30B-3C909138184D}"/>
                </a:ext>
              </a:extLst>
            </p:cNvPr>
            <p:cNvSpPr/>
            <p:nvPr/>
          </p:nvSpPr>
          <p:spPr>
            <a:xfrm>
              <a:off x="9525000" y="8089020"/>
              <a:ext cx="3581401" cy="84727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99605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2A5F2-4B10-D015-87C8-8783A415C2D9}"/>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D1118654-6E76-AC93-5C10-F15A5259538D}"/>
              </a:ext>
            </a:extLst>
          </p:cNvPr>
          <p:cNvPicPr>
            <a:picLocks noChangeAspect="1"/>
          </p:cNvPicPr>
          <p:nvPr/>
        </p:nvPicPr>
        <p:blipFill>
          <a:blip r:embed="rId3"/>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9E819DCE-7C47-F381-E44E-86F5A27C6650}"/>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TextBox 17">
            <a:extLst>
              <a:ext uri="{FF2B5EF4-FFF2-40B4-BE49-F238E27FC236}">
                <a16:creationId xmlns:a16="http://schemas.microsoft.com/office/drawing/2014/main" id="{2A87DB39-1C84-9B68-5707-B99C3E7C3D08}"/>
              </a:ext>
            </a:extLst>
          </p:cNvPr>
          <p:cNvSpPr txBox="1"/>
          <p:nvPr/>
        </p:nvSpPr>
        <p:spPr>
          <a:xfrm>
            <a:off x="1652538" y="550706"/>
            <a:ext cx="4724400" cy="771651"/>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Look and say.</a:t>
            </a:r>
          </a:p>
        </p:txBody>
      </p:sp>
      <p:sp>
        <p:nvSpPr>
          <p:cNvPr id="21" name="Freeform 21">
            <a:extLst>
              <a:ext uri="{FF2B5EF4-FFF2-40B4-BE49-F238E27FC236}">
                <a16:creationId xmlns:a16="http://schemas.microsoft.com/office/drawing/2014/main" id="{3148DA7C-AD21-7E08-A79B-84EAEA921BD8}"/>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2">
            <a:extLst>
              <a:ext uri="{FF2B5EF4-FFF2-40B4-BE49-F238E27FC236}">
                <a16:creationId xmlns:a16="http://schemas.microsoft.com/office/drawing/2014/main" id="{E3050FD3-EB0E-A150-4F27-9E3C778E083A}"/>
              </a:ext>
            </a:extLst>
          </p:cNvPr>
          <p:cNvSpPr/>
          <p:nvPr/>
        </p:nvSpPr>
        <p:spPr>
          <a:xfrm rot="688678">
            <a:off x="-362461" y="8893146"/>
            <a:ext cx="1903121" cy="1686295"/>
          </a:xfrm>
          <a:custGeom>
            <a:avLst/>
            <a:gdLst/>
            <a:ahLst/>
            <a:cxnLst/>
            <a:rect l="l" t="t" r="r" b="b"/>
            <a:pathLst>
              <a:path w="2066147" h="2193168">
                <a:moveTo>
                  <a:pt x="0" y="0"/>
                </a:moveTo>
                <a:lnTo>
                  <a:pt x="2066147" y="0"/>
                </a:lnTo>
                <a:lnTo>
                  <a:pt x="2066147" y="2193168"/>
                </a:lnTo>
                <a:lnTo>
                  <a:pt x="0" y="2193168"/>
                </a:lnTo>
                <a:lnTo>
                  <a:pt x="0" y="0"/>
                </a:lnTo>
                <a:close/>
              </a:path>
            </a:pathLst>
          </a:custGeom>
          <a:blipFill>
            <a:blip r:embed="rId8"/>
            <a:stretch>
              <a:fillRect/>
            </a:stretch>
          </a:blipFill>
        </p:spPr>
      </p:sp>
      <p:sp>
        <p:nvSpPr>
          <p:cNvPr id="14" name="Freeform 14">
            <a:extLst>
              <a:ext uri="{FF2B5EF4-FFF2-40B4-BE49-F238E27FC236}">
                <a16:creationId xmlns:a16="http://schemas.microsoft.com/office/drawing/2014/main" id="{4B1B40DB-9023-A7B1-1F29-76EBBBCFC3C9}"/>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4" name="Group 3">
            <a:extLst>
              <a:ext uri="{FF2B5EF4-FFF2-40B4-BE49-F238E27FC236}">
                <a16:creationId xmlns:a16="http://schemas.microsoft.com/office/drawing/2014/main" id="{D60627E8-428F-43A2-B3E0-371FD05A28E3}"/>
              </a:ext>
            </a:extLst>
          </p:cNvPr>
          <p:cNvGrpSpPr/>
          <p:nvPr/>
        </p:nvGrpSpPr>
        <p:grpSpPr>
          <a:xfrm>
            <a:off x="3178311" y="1873064"/>
            <a:ext cx="10420709" cy="7499717"/>
            <a:chOff x="3178311" y="1873064"/>
            <a:chExt cx="10420709" cy="7499717"/>
          </a:xfrm>
        </p:grpSpPr>
        <p:grpSp>
          <p:nvGrpSpPr>
            <p:cNvPr id="3" name="Group 2">
              <a:extLst>
                <a:ext uri="{FF2B5EF4-FFF2-40B4-BE49-F238E27FC236}">
                  <a16:creationId xmlns:a16="http://schemas.microsoft.com/office/drawing/2014/main" id="{472E0659-541A-4653-B96B-79EDFA4CAB07}"/>
                </a:ext>
              </a:extLst>
            </p:cNvPr>
            <p:cNvGrpSpPr/>
            <p:nvPr/>
          </p:nvGrpSpPr>
          <p:grpSpPr>
            <a:xfrm>
              <a:off x="3178311" y="1873064"/>
              <a:ext cx="10420709" cy="7499717"/>
              <a:chOff x="3178311" y="1873064"/>
              <a:chExt cx="10420709" cy="7499717"/>
            </a:xfrm>
          </p:grpSpPr>
          <p:pic>
            <p:nvPicPr>
              <p:cNvPr id="2" name="Picture 1">
                <a:extLst>
                  <a:ext uri="{FF2B5EF4-FFF2-40B4-BE49-F238E27FC236}">
                    <a16:creationId xmlns:a16="http://schemas.microsoft.com/office/drawing/2014/main" id="{2BF4781C-6B05-4CDB-8827-A36E09B42757}"/>
                  </a:ext>
                </a:extLst>
              </p:cNvPr>
              <p:cNvPicPr>
                <a:picLocks noChangeAspect="1"/>
              </p:cNvPicPr>
              <p:nvPr/>
            </p:nvPicPr>
            <p:blipFill>
              <a:blip r:embed="rId11"/>
              <a:stretch>
                <a:fillRect/>
              </a:stretch>
            </p:blipFill>
            <p:spPr>
              <a:xfrm>
                <a:off x="3178311" y="1873064"/>
                <a:ext cx="10420709" cy="7499717"/>
              </a:xfrm>
              <a:prstGeom prst="rect">
                <a:avLst/>
              </a:prstGeom>
              <a:ln w="228600" cap="sq" cmpd="thickThin">
                <a:solidFill>
                  <a:schemeClr val="accent6">
                    <a:lumMod val="50000"/>
                  </a:schemeClr>
                </a:solidFill>
                <a:prstDash val="solid"/>
                <a:miter lim="800000"/>
              </a:ln>
              <a:effectLst>
                <a:glow rad="101600">
                  <a:srgbClr val="FFFF00">
                    <a:alpha val="60000"/>
                  </a:srgbClr>
                </a:glow>
                <a:innerShdw blurRad="76200">
                  <a:srgbClr val="000000"/>
                </a:innerShdw>
              </a:effectLst>
            </p:spPr>
          </p:pic>
          <p:sp>
            <p:nvSpPr>
              <p:cNvPr id="16" name="Rectangle 15">
                <a:extLst>
                  <a:ext uri="{FF2B5EF4-FFF2-40B4-BE49-F238E27FC236}">
                    <a16:creationId xmlns:a16="http://schemas.microsoft.com/office/drawing/2014/main" id="{36333B02-51D8-4987-BF6C-9686F0CD1671}"/>
                  </a:ext>
                </a:extLst>
              </p:cNvPr>
              <p:cNvSpPr/>
              <p:nvPr/>
            </p:nvSpPr>
            <p:spPr>
              <a:xfrm>
                <a:off x="4495800" y="2324100"/>
                <a:ext cx="4207608" cy="6858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7E436F99-54B8-4187-BE26-A2DF706E006C}"/>
                </a:ext>
              </a:extLst>
            </p:cNvPr>
            <p:cNvSpPr/>
            <p:nvPr/>
          </p:nvSpPr>
          <p:spPr>
            <a:xfrm>
              <a:off x="5645465" y="8386797"/>
              <a:ext cx="5486400" cy="6858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04111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2136</TotalTime>
  <Words>1427</Words>
  <Application>Microsoft Office PowerPoint</Application>
  <PresentationFormat>Custom</PresentationFormat>
  <Paragraphs>159</Paragraphs>
  <Slides>49</Slides>
  <Notes>23</Notes>
  <HiddenSlides>0</HiddenSlides>
  <MMClips>34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49</vt:i4>
      </vt:variant>
    </vt:vector>
  </HeadingPairs>
  <TitlesOfParts>
    <vt:vector size="61" baseType="lpstr">
      <vt:lpstr>Fredoka One</vt:lpstr>
      <vt:lpstr>Congenial</vt:lpstr>
      <vt:lpstr>Times New Roman</vt:lpstr>
      <vt:lpstr>Arial</vt:lpstr>
      <vt:lpstr>Sniglet</vt:lpstr>
      <vt:lpstr>Agrandir Medium</vt:lpstr>
      <vt:lpstr>Dreaming Outloud Pro</vt:lpstr>
      <vt:lpstr>Margin</vt:lpstr>
      <vt:lpstr>Calibri</vt:lpstr>
      <vt:lpstr>Suranna</vt:lpstr>
      <vt:lpstr>Congenial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TRANGNHD</dc:creator>
  <cp:lastModifiedBy>Administrator</cp:lastModifiedBy>
  <cp:revision>26</cp:revision>
  <dcterms:created xsi:type="dcterms:W3CDTF">2006-08-16T00:00:00Z</dcterms:created>
  <dcterms:modified xsi:type="dcterms:W3CDTF">2025-04-03T15:24:22Z</dcterms:modified>
  <dc:identifier>DAF0T6VNcfU</dc:identifier>
</cp:coreProperties>
</file>