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0"/>
  </p:notesMasterIdLst>
  <p:sldIdLst>
    <p:sldId id="620" r:id="rId2"/>
    <p:sldId id="445" r:id="rId3"/>
    <p:sldId id="536" r:id="rId4"/>
    <p:sldId id="537" r:id="rId5"/>
    <p:sldId id="446" r:id="rId6"/>
    <p:sldId id="495" r:id="rId7"/>
    <p:sldId id="519" r:id="rId8"/>
    <p:sldId id="520" r:id="rId9"/>
    <p:sldId id="521" r:id="rId10"/>
    <p:sldId id="522" r:id="rId11"/>
    <p:sldId id="523" r:id="rId12"/>
    <p:sldId id="524" r:id="rId13"/>
    <p:sldId id="447" r:id="rId14"/>
    <p:sldId id="496" r:id="rId15"/>
    <p:sldId id="525" r:id="rId16"/>
    <p:sldId id="448" r:id="rId17"/>
    <p:sldId id="538" r:id="rId18"/>
    <p:sldId id="530" r:id="rId19"/>
  </p:sldIdLst>
  <p:sldSz cx="9144000" cy="5143500" type="screen16x9"/>
  <p:notesSz cx="6858000" cy="9144000"/>
  <p:embeddedFontLst>
    <p:embeddedFont>
      <p:font typeface="Kirang Haerang" panose="020B0604020202020204" charset="-12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Nixie One" panose="020B0604020202020204" charset="0"/>
      <p:regular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C0089"/>
    <a:srgbClr val="2CBC6F"/>
    <a:srgbClr val="DFF2F1"/>
    <a:srgbClr val="008448"/>
    <a:srgbClr val="96580B"/>
    <a:srgbClr val="C6E9F7"/>
    <a:srgbClr val="E4D9B6"/>
    <a:srgbClr val="FFD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73436" autoAdjust="0"/>
  </p:normalViewPr>
  <p:slideViewPr>
    <p:cSldViewPr snapToGrid="0">
      <p:cViewPr varScale="1">
        <p:scale>
          <a:sx n="111" d="100"/>
          <a:sy n="111" d="100"/>
        </p:scale>
        <p:origin x="127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11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1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7810501" y="3368235"/>
            <a:ext cx="1986157" cy="1986157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6629400" y="4137772"/>
            <a:ext cx="6686198" cy="838814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6760506" y="170007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866901" y="200039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-538382" y="3368234"/>
            <a:ext cx="2171920" cy="20574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7872098" y="-223306"/>
            <a:ext cx="1597236" cy="1423832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B61C-37B5-2240-1395-24018649698A}"/>
              </a:ext>
            </a:extLst>
          </p:cNvPr>
          <p:cNvSpPr txBox="1"/>
          <p:nvPr/>
        </p:nvSpPr>
        <p:spPr>
          <a:xfrm>
            <a:off x="2569030" y="200040"/>
            <a:ext cx="41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18EDA-D613-D0EF-9960-AD01B58C46D5}"/>
              </a:ext>
            </a:extLst>
          </p:cNvPr>
          <p:cNvSpPr txBox="1"/>
          <p:nvPr/>
        </p:nvSpPr>
        <p:spPr>
          <a:xfrm>
            <a:off x="674914" y="1926610"/>
            <a:ext cx="779417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- GRADE 5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ALL ABOUT ME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LESSON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(4, 5, 6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My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 colour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E8AAA-10DA-F902-E28B-42F1A3DAD01F}"/>
              </a:ext>
            </a:extLst>
          </p:cNvPr>
          <p:cNvSpPr txBox="1"/>
          <p:nvPr/>
        </p:nvSpPr>
        <p:spPr>
          <a:xfrm>
            <a:off x="933450" y="4268088"/>
            <a:ext cx="71546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Her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favourite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colour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is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pink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green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blue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933450" y="4622031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17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E8AAA-10DA-F902-E28B-42F1A3DAD01F}"/>
              </a:ext>
            </a:extLst>
          </p:cNvPr>
          <p:cNvSpPr txBox="1"/>
          <p:nvPr/>
        </p:nvSpPr>
        <p:spPr>
          <a:xfrm>
            <a:off x="933450" y="4268088"/>
            <a:ext cx="71546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Her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favourite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colour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is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pink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green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blue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933450" y="4622031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174" y="554149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370" y="2584081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2292" y="500986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488" y="2530918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21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646070" y="566587"/>
            <a:ext cx="8167544" cy="2537374"/>
            <a:chOff x="-20581" y="708101"/>
            <a:chExt cx="9359806" cy="3965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059"/>
            <a:stretch/>
          </p:blipFill>
          <p:spPr>
            <a:xfrm>
              <a:off x="0" y="708101"/>
              <a:ext cx="9318646" cy="39654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-20581" y="1145929"/>
              <a:ext cx="5249861" cy="2417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35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35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35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350" dirty="0">
                  <a:latin typeface="Comic Sans MS" panose="030F0702030302020204" pitchFamily="66" charset="0"/>
                </a:rPr>
                <a:t> </a:t>
              </a:r>
            </a:p>
            <a:p>
              <a:pPr algn="just"/>
              <a:br>
                <a:rPr lang="en-US" sz="1350" dirty="0">
                  <a:latin typeface="Comic Sans MS" panose="030F0702030302020204" pitchFamily="66" charset="0"/>
                </a:rPr>
              </a:br>
              <a:endParaRPr lang="en-US" sz="135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54094" y="2927922"/>
              <a:ext cx="6085131" cy="1443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</a:t>
              </a:r>
              <a:r>
                <a:rPr lang="en-US" sz="135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kittens and a rabbit. My favourite colour is pink. My favourite food is chicken pho. 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FD6FC5-68F4-CB3F-888F-0E7C18FFCBA4}"/>
              </a:ext>
            </a:extLst>
          </p:cNvPr>
          <p:cNvGrpSpPr/>
          <p:nvPr/>
        </p:nvGrpSpPr>
        <p:grpSpPr>
          <a:xfrm>
            <a:off x="766717" y="3103960"/>
            <a:ext cx="7443472" cy="1953243"/>
            <a:chOff x="766717" y="2951556"/>
            <a:chExt cx="7443472" cy="19532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25800A-4798-5043-960F-0BCEC76E6458}"/>
                </a:ext>
              </a:extLst>
            </p:cNvPr>
            <p:cNvSpPr txBox="1"/>
            <p:nvPr/>
          </p:nvSpPr>
          <p:spPr>
            <a:xfrm>
              <a:off x="766717" y="2951556"/>
              <a:ext cx="7443472" cy="19389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1.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Tom lives in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a big village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a big city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a big town</a:t>
              </a:r>
            </a:p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2.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 likes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fish and rice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chicken and chips 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fish and chips</a:t>
              </a:r>
            </a:p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3.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Lan is in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Class 4C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Class 5C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Class 3C</a:t>
              </a:r>
            </a:p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4.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Her </a:t>
              </a:r>
              <a:r>
                <a:rPr lang="en-US" sz="15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5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pink 	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green 	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blue</a:t>
              </a:r>
              <a:r>
                <a:rPr lang="en-US" sz="15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158D773-7299-5B3A-A0E4-9E294ABBA675}"/>
                </a:ext>
              </a:extLst>
            </p:cNvPr>
            <p:cNvSpPr/>
            <p:nvPr/>
          </p:nvSpPr>
          <p:spPr>
            <a:xfrm>
              <a:off x="3507427" y="3206152"/>
              <a:ext cx="302574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24410A-A0DC-7EEF-DE3D-45009EEFE55C}"/>
                </a:ext>
              </a:extLst>
            </p:cNvPr>
            <p:cNvSpPr/>
            <p:nvPr/>
          </p:nvSpPr>
          <p:spPr>
            <a:xfrm>
              <a:off x="6237376" y="3677006"/>
              <a:ext cx="302574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E97460-2C85-4279-9EBB-107FBD1AC379}"/>
                </a:ext>
              </a:extLst>
            </p:cNvPr>
            <p:cNvSpPr/>
            <p:nvPr/>
          </p:nvSpPr>
          <p:spPr>
            <a:xfrm>
              <a:off x="3507427" y="4119227"/>
              <a:ext cx="302574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C8CECB-72FC-2BBC-2CF0-74BE8B0B1455}"/>
                </a:ext>
              </a:extLst>
            </p:cNvPr>
            <p:cNvSpPr/>
            <p:nvPr/>
          </p:nvSpPr>
          <p:spPr>
            <a:xfrm>
              <a:off x="776698" y="4594865"/>
              <a:ext cx="300988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7542" y="412382"/>
            <a:ext cx="2700672" cy="16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135" y="1829170"/>
            <a:ext cx="2425978" cy="127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62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8FB793F7-1995-4C9C-9D33-F0E5CD5C0B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2360" y="1229711"/>
            <a:ext cx="7619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60"/>
            <a:r>
              <a:rPr lang="en-US" sz="2000" dirty="0">
                <a:solidFill>
                  <a:srgbClr val="231F20"/>
                </a:solidFill>
                <a:latin typeface="Comic Sans MS" panose="030F0702030302020204" pitchFamily="66" charset="0"/>
              </a:rPr>
              <a:t>My name is _________. I live in the __________________. I am in Class _______. My favourite sport is ____________. My favourite food is ___________________. My favourite colour is ___________________. My favourite animal is ___________________.</a:t>
            </a:r>
          </a:p>
          <a:p>
            <a:r>
              <a:rPr lang="en-US" sz="2000" dirty="0">
                <a:solidFill>
                  <a:srgbClr val="231F20"/>
                </a:solidFill>
                <a:latin typeface="Comic Sans MS" panose="030F0702030302020204" pitchFamily="66" charset="0"/>
              </a:rPr>
              <a:t>What about you? What are your favourite things?</a:t>
            </a:r>
          </a:p>
        </p:txBody>
      </p: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3A7E4-61F2-1E28-29F3-19FAAFBEC772}"/>
              </a:ext>
            </a:extLst>
          </p:cNvPr>
          <p:cNvSpPr txBox="1"/>
          <p:nvPr/>
        </p:nvSpPr>
        <p:spPr>
          <a:xfrm>
            <a:off x="1124227" y="1564195"/>
            <a:ext cx="5739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My name is _____.</a:t>
            </a:r>
            <a:endParaRPr lang="en-US" sz="2400" b="1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24A7D-F7DD-E37B-9614-BCC0D6742469}"/>
              </a:ext>
            </a:extLst>
          </p:cNvPr>
          <p:cNvSpPr txBox="1"/>
          <p:nvPr/>
        </p:nvSpPr>
        <p:spPr>
          <a:xfrm>
            <a:off x="3036406" y="1564194"/>
            <a:ext cx="840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905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619700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95C359E-EB21-45DC-A6EB-4D4FE71568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85" y="850605"/>
            <a:ext cx="6994428" cy="3610359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441B3D73-CC93-4816-9C72-54B33BB7CD43}"/>
              </a:ext>
            </a:extLst>
          </p:cNvPr>
          <p:cNvSpPr txBox="1">
            <a:spLocks/>
          </p:cNvSpPr>
          <p:nvPr/>
        </p:nvSpPr>
        <p:spPr>
          <a:xfrm>
            <a:off x="2080234" y="0"/>
            <a:ext cx="4961698" cy="72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50605"/>
            <a:ext cx="1265274" cy="7123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3963" y="3466214"/>
            <a:ext cx="1871330" cy="7336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21065" y="1633830"/>
            <a:ext cx="240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Comic Sans MS" panose="030F0702030302020204" pitchFamily="66" charset="0"/>
              </a:rPr>
              <a:t>My favourite colour is red.</a:t>
            </a:r>
          </a:p>
          <a:p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342803" y="859221"/>
            <a:ext cx="311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/>
            </a:lvl1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My favourite things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CDD8C-926B-71B8-4B70-740E6CFF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42887"/>
            <a:ext cx="6858000" cy="48101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FE895A-C77D-8E57-95A8-7302A417D0B1}"/>
              </a:ext>
            </a:extLst>
          </p:cNvPr>
          <p:cNvSpPr/>
          <p:nvPr/>
        </p:nvSpPr>
        <p:spPr>
          <a:xfrm>
            <a:off x="505229" y="936172"/>
            <a:ext cx="2194429" cy="936171"/>
          </a:xfrm>
          <a:prstGeom prst="wedgeRoundRectCallout">
            <a:avLst>
              <a:gd name="adj1" fmla="val 38589"/>
              <a:gd name="adj2" fmla="val 7529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favourite</a:t>
            </a:r>
            <a:r>
              <a:rPr lang="en-US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sport is chess.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9EF3900-58F2-15A4-2A21-6A589E2DF20A}"/>
              </a:ext>
            </a:extLst>
          </p:cNvPr>
          <p:cNvSpPr/>
          <p:nvPr/>
        </p:nvSpPr>
        <p:spPr>
          <a:xfrm>
            <a:off x="6323851" y="653143"/>
            <a:ext cx="2194429" cy="936171"/>
          </a:xfrm>
          <a:prstGeom prst="wedgeRoundRectCallout">
            <a:avLst>
              <a:gd name="adj1" fmla="val -57151"/>
              <a:gd name="adj2" fmla="val 7064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My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food is chicken.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0A4011B-AE80-481C-9D64-185E6A6C1C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-300" y="0"/>
            <a:ext cx="2993872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174171" y="-53586"/>
            <a:ext cx="270954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chant.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08FD-1697-E539-1BBE-734E37F887A1}"/>
              </a:ext>
            </a:extLst>
          </p:cNvPr>
          <p:cNvSpPr txBox="1"/>
          <p:nvPr/>
        </p:nvSpPr>
        <p:spPr>
          <a:xfrm>
            <a:off x="195436" y="592240"/>
            <a:ext cx="41365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animal?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pandas?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pandas.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dolphins.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10C4B-C6D1-A9E0-2160-95BF919DF6FF}"/>
              </a:ext>
            </a:extLst>
          </p:cNvPr>
          <p:cNvSpPr txBox="1"/>
          <p:nvPr/>
        </p:nvSpPr>
        <p:spPr>
          <a:xfrm>
            <a:off x="4746172" y="2645048"/>
            <a:ext cx="4397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sport?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tennis?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tennis.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football. </a:t>
            </a:r>
          </a:p>
        </p:txBody>
      </p:sp>
      <p:pic>
        <p:nvPicPr>
          <p:cNvPr id="14" name="Track 14">
            <a:hlinkClick r:id="" action="ppaction://media"/>
            <a:extLst>
              <a:ext uri="{FF2B5EF4-FFF2-40B4-BE49-F238E27FC236}">
                <a16:creationId xmlns:a16="http://schemas.microsoft.com/office/drawing/2014/main" id="{0F818159-018A-1A78-4618-E9B01725ED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68" end="1906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7887" y="19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73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352"/>
                            </p:stCondLst>
                            <p:childTnLst>
                              <p:par>
                                <p:cTn id="6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C22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Vector | Happy cute kid girl sing with smile">
            <a:extLst>
              <a:ext uri="{FF2B5EF4-FFF2-40B4-BE49-F238E27FC236}">
                <a16:creationId xmlns:a16="http://schemas.microsoft.com/office/drawing/2014/main" id="{E6528FFF-9E7B-D67E-0E23-ABB41D1E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DC646"/>
              </a:clrFrom>
              <a:clrTo>
                <a:srgbClr val="DDC6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3" y="1910658"/>
            <a:ext cx="3991635" cy="3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mium Vector | Happy cute kid boy sing a song">
            <a:extLst>
              <a:ext uri="{FF2B5EF4-FFF2-40B4-BE49-F238E27FC236}">
                <a16:creationId xmlns:a16="http://schemas.microsoft.com/office/drawing/2014/main" id="{ABCE367B-4FCC-BF79-4562-9937014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02" y="19023"/>
            <a:ext cx="3519095" cy="35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-300" y="0"/>
            <a:ext cx="2993872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174171" y="-53586"/>
            <a:ext cx="270954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chant.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08FD-1697-E539-1BBE-734E37F887A1}"/>
              </a:ext>
            </a:extLst>
          </p:cNvPr>
          <p:cNvSpPr txBox="1"/>
          <p:nvPr/>
        </p:nvSpPr>
        <p:spPr>
          <a:xfrm>
            <a:off x="174171" y="666668"/>
            <a:ext cx="41365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animal?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pandas?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pandas.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dolphins.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10C4B-C6D1-A9E0-2160-95BF919DF6FF}"/>
              </a:ext>
            </a:extLst>
          </p:cNvPr>
          <p:cNvSpPr txBox="1"/>
          <p:nvPr/>
        </p:nvSpPr>
        <p:spPr>
          <a:xfrm>
            <a:off x="4191001" y="3339373"/>
            <a:ext cx="4397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What’s your </a:t>
            </a:r>
            <a:r>
              <a:rPr lang="en-US" sz="2200" dirty="0" err="1">
                <a:latin typeface="Comic Sans MS" panose="030F0702030302020204" pitchFamily="66" charset="0"/>
              </a:rPr>
              <a:t>favourite</a:t>
            </a:r>
            <a:r>
              <a:rPr lang="en-US" sz="2200" dirty="0">
                <a:latin typeface="Comic Sans MS" panose="030F0702030302020204" pitchFamily="66" charset="0"/>
              </a:rPr>
              <a:t> sport?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Do you like tennis?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No, I don’t.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don’t like tennis.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I like football. </a:t>
            </a:r>
          </a:p>
        </p:txBody>
      </p:sp>
      <p:pic>
        <p:nvPicPr>
          <p:cNvPr id="4" name="Nhạc chant">
            <a:hlinkClick r:id="" action="ppaction://media"/>
            <a:extLst>
              <a:ext uri="{FF2B5EF4-FFF2-40B4-BE49-F238E27FC236}">
                <a16:creationId xmlns:a16="http://schemas.microsoft.com/office/drawing/2014/main" id="{113D196E-045A-D312-7F65-5D0C4D12C7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27" end="2454.24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8187" y="16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36369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BE53F29F-9DA2-4381-8956-85ACB71991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71712" cy="425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1052623" y="1329070"/>
            <a:ext cx="7666074" cy="3580886"/>
            <a:chOff x="1021399" y="1319987"/>
            <a:chExt cx="7406879" cy="3241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021399" y="1319987"/>
              <a:ext cx="3996222" cy="1866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  <a:p>
              <a:pPr algn="just"/>
              <a:br>
                <a:rPr lang="en-US" sz="1600" dirty="0">
                  <a:latin typeface="Comic Sans MS" panose="030F0702030302020204" pitchFamily="66" charset="0"/>
                </a:rPr>
              </a:br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641029" y="2917879"/>
              <a:ext cx="4787249" cy="1643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chicken pho. Yum!</a:t>
              </a:r>
            </a:p>
            <a:p>
              <a:pPr algn="just"/>
              <a:r>
                <a:rPr lang="en-US" sz="1600" dirty="0">
                  <a:latin typeface="Comic Sans MS" panose="030F0702030302020204" pitchFamily="66" charset="0"/>
                </a:rPr>
                <a:t> </a:t>
              </a:r>
              <a:br>
                <a:rPr lang="en-US" sz="1600" dirty="0">
                  <a:latin typeface="Comic Sans MS" panose="030F0702030302020204" pitchFamily="66" charset="0"/>
                </a:rPr>
              </a:br>
              <a:endParaRPr lang="en-US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25302" y="446567"/>
            <a:ext cx="850605" cy="77617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33823" y="620233"/>
            <a:ext cx="850605" cy="5918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and a rabbit.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B3BD5-A9B0-3AD4-4ED2-9D9F92FBAB79}"/>
              </a:ext>
            </a:extLst>
          </p:cNvPr>
          <p:cNvSpPr txBox="1"/>
          <p:nvPr/>
        </p:nvSpPr>
        <p:spPr>
          <a:xfrm>
            <a:off x="876296" y="4274343"/>
            <a:ext cx="73696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Tom lives in </a:t>
            </a:r>
            <a:r>
              <a:rPr lang="en-US" sz="11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big village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big city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big town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3570514" y="4606514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40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CD5A7-D6DE-13BF-40D4-2CC859F5526A}"/>
              </a:ext>
            </a:extLst>
          </p:cNvPr>
          <p:cNvSpPr txBox="1"/>
          <p:nvPr/>
        </p:nvSpPr>
        <p:spPr>
          <a:xfrm>
            <a:off x="465967" y="4264758"/>
            <a:ext cx="812286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 likes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fish and rice 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chicken and chips 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fish and chip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5893255" y="4618701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65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03174-28B6-4877-8243-ACED8748AB4A}"/>
              </a:ext>
            </a:extLst>
          </p:cNvPr>
          <p:cNvSpPr txBox="1"/>
          <p:nvPr/>
        </p:nvSpPr>
        <p:spPr>
          <a:xfrm>
            <a:off x="947054" y="4310055"/>
            <a:ext cx="724988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Lan is in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Class 4C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Class 5C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Class 3C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3650798" y="466399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9940</TotalTime>
  <Words>1262</Words>
  <Application>Microsoft Office PowerPoint</Application>
  <PresentationFormat>On-screen Show (16:9)</PresentationFormat>
  <Paragraphs>95</Paragraphs>
  <Slides>18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Comic Sans MS</vt:lpstr>
      <vt:lpstr>Nixie One</vt:lpstr>
      <vt:lpstr>Arial</vt:lpstr>
      <vt:lpstr>Times New Roman</vt:lpstr>
      <vt:lpstr>Calibri</vt:lpstr>
      <vt:lpstr>Kirang Haerang</vt:lpstr>
      <vt:lpstr>Nunito</vt:lpstr>
      <vt:lpstr>Math Subject for Elementary - 1st Grade: Time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Administrator</cp:lastModifiedBy>
  <cp:revision>116</cp:revision>
  <dcterms:modified xsi:type="dcterms:W3CDTF">2025-04-03T09:39:38Z</dcterms:modified>
  <cp:category>9Slide.vn</cp:category>
</cp:coreProperties>
</file>