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F6_442EE4B7.xml" ContentType="application/vnd.ms-powerpoint.comments+xml"/>
  <Override PartName="/ppt/comments/modernComment_1FC_D0CF7AA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49"/>
  </p:notesMasterIdLst>
  <p:sldIdLst>
    <p:sldId id="620" r:id="rId3"/>
    <p:sldId id="269" r:id="rId4"/>
    <p:sldId id="492" r:id="rId5"/>
    <p:sldId id="490" r:id="rId6"/>
    <p:sldId id="493" r:id="rId7"/>
    <p:sldId id="495" r:id="rId8"/>
    <p:sldId id="272" r:id="rId9"/>
    <p:sldId id="497" r:id="rId10"/>
    <p:sldId id="499" r:id="rId11"/>
    <p:sldId id="498" r:id="rId12"/>
    <p:sldId id="500" r:id="rId13"/>
    <p:sldId id="501" r:id="rId14"/>
    <p:sldId id="522" r:id="rId15"/>
    <p:sldId id="502" r:id="rId16"/>
    <p:sldId id="533" r:id="rId17"/>
    <p:sldId id="477" r:id="rId18"/>
    <p:sldId id="504" r:id="rId19"/>
    <p:sldId id="508" r:id="rId20"/>
    <p:sldId id="523" r:id="rId21"/>
    <p:sldId id="525" r:id="rId22"/>
    <p:sldId id="526" r:id="rId23"/>
    <p:sldId id="527" r:id="rId24"/>
    <p:sldId id="505" r:id="rId25"/>
    <p:sldId id="506" r:id="rId26"/>
    <p:sldId id="507" r:id="rId27"/>
    <p:sldId id="528" r:id="rId28"/>
    <p:sldId id="529" r:id="rId29"/>
    <p:sldId id="530" r:id="rId30"/>
    <p:sldId id="531" r:id="rId31"/>
    <p:sldId id="524" r:id="rId32"/>
    <p:sldId id="509" r:id="rId33"/>
    <p:sldId id="510" r:id="rId34"/>
    <p:sldId id="535" r:id="rId35"/>
    <p:sldId id="263" r:id="rId36"/>
    <p:sldId id="293" r:id="rId37"/>
    <p:sldId id="294" r:id="rId38"/>
    <p:sldId id="295" r:id="rId39"/>
    <p:sldId id="296" r:id="rId40"/>
    <p:sldId id="297" r:id="rId41"/>
    <p:sldId id="298" r:id="rId42"/>
    <p:sldId id="261" r:id="rId43"/>
    <p:sldId id="264" r:id="rId44"/>
    <p:sldId id="511" r:id="rId45"/>
    <p:sldId id="512" r:id="rId46"/>
    <p:sldId id="513" r:id="rId47"/>
    <p:sldId id="514" r:id="rId48"/>
  </p:sldIdLst>
  <p:sldSz cx="18288000" cy="10287000"/>
  <p:notesSz cx="6858000" cy="9144000"/>
  <p:embeddedFontLst>
    <p:embeddedFont>
      <p:font typeface="맑은 고딕" panose="020B0503020000020004" pitchFamily="34" charset="-127"/>
      <p:regular r:id="rId50"/>
      <p:bold r:id="rId51"/>
    </p:embeddedFont>
    <p:embeddedFont>
      <p:font typeface="#9Slide03 Sofia Pro Soft Bold" panose="020B0604020202020204" charset="0"/>
      <p:bold r:id="rId52"/>
    </p:embeddedFont>
    <p:embeddedFont>
      <p:font typeface="#9Slide07 SVNAppleberry" panose="02040603050506020204" charset="0"/>
      <p:regular r:id="rId53"/>
    </p:embeddedFont>
    <p:embeddedFont>
      <p:font typeface="Amatic SC" panose="020B0604020202020204" charset="-79"/>
      <p:regular r:id="rId54"/>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omic Sans MS" panose="030F0702030302020204" pitchFamily="66" charset="0"/>
      <p:regular r:id="rId62"/>
      <p:bold r:id="rId63"/>
      <p:italic r:id="rId64"/>
      <p:boldItalic r:id="rId65"/>
    </p:embeddedFont>
    <p:embeddedFont>
      <p:font typeface="Curse Casual"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73"/>
    <a:srgbClr val="FFE5C1"/>
    <a:srgbClr val="347130"/>
    <a:srgbClr val="97E493"/>
    <a:srgbClr val="DEE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77" d="100"/>
          <a:sy n="77" d="100"/>
        </p:scale>
        <p:origin x="41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 Id="rId76" Type="http://schemas.microsoft.com/office/2018/10/relationships/authors" Target="authors.xml"/></Relationships>
</file>

<file path=ppt/comments/modernComment_1F6_442EE4B7.xml><?xml version="1.0" encoding="utf-8"?>
<p188:cmLst xmlns:a="http://schemas.openxmlformats.org/drawingml/2006/main" xmlns:r="http://schemas.openxmlformats.org/officeDocument/2006/relationships" xmlns:p188="http://schemas.microsoft.com/office/powerpoint/2018/8/main">
  <p188:cm id="{9724BF2A-0A1C-4A1B-8B8B-CE5F65238774}" authorId="{859D863B-CEAA-6C89-2B09-2292E8B6A2B7}" created="2024-01-04T16:09:25.568">
    <pc:sldMkLst xmlns:pc="http://schemas.microsoft.com/office/powerpoint/2013/main/command">
      <pc:docMk/>
      <pc:sldMk cId="1143923895" sldId="502"/>
    </pc:sldMkLst>
    <p188:txBody>
      <a:bodyPr/>
      <a:lstStyle/>
      <a:p>
        <a:r>
          <a:rPr lang="en-US"/>
          <a:t>bạn nữ nói “Ba Trieu” bị ngắt quãng</a:t>
        </a:r>
      </a:p>
    </p188:txBody>
  </p188:cm>
</p188:cmLst>
</file>

<file path=ppt/comments/modernComment_1FC_D0CF7AA9.xml><?xml version="1.0" encoding="utf-8"?>
<p188:cmLst xmlns:a="http://schemas.openxmlformats.org/drawingml/2006/main" xmlns:r="http://schemas.openxmlformats.org/officeDocument/2006/relationships" xmlns:p188="http://schemas.microsoft.com/office/powerpoint/2018/8/main">
  <p188:cm id="{3EC62339-54E6-4007-B2F8-34FD8854336A}" authorId="{859D863B-CEAA-6C89-2B09-2292E8B6A2B7}" created="2024-01-04T16:09:47.729">
    <pc:sldMkLst xmlns:pc="http://schemas.microsoft.com/office/powerpoint/2013/main/command">
      <pc:docMk/>
      <pc:sldMk cId="3503258281" sldId="508"/>
    </pc:sldMkLst>
    <p188:txBody>
      <a:bodyPr/>
      <a:lstStyle/>
      <a:p>
        <a:r>
          <a:rPr lang="en-US"/>
          <a:t>address nói lướt nhiều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86015-FF5B-4AD0-B863-31675F29CEE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6C988-68E8-432F-BE66-6237413C4ADC}" type="slidenum">
              <a:rPr lang="en-US" smtClean="0"/>
              <a:t>‹#›</a:t>
            </a:fld>
            <a:endParaRPr lang="en-US"/>
          </a:p>
        </p:txBody>
      </p:sp>
    </p:spTree>
    <p:extLst>
      <p:ext uri="{BB962C8B-B14F-4D97-AF65-F5344CB8AC3E}">
        <p14:creationId xmlns:p14="http://schemas.microsoft.com/office/powerpoint/2010/main" val="25688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4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8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fld id="{61A6C988-68E8-432F-BE66-6237413C4ADC}" type="slidenum">
              <a:rPr lang="en-US" smtClean="0"/>
              <a:t>2</a:t>
            </a:fld>
            <a:endParaRPr lang="en-US"/>
          </a:p>
        </p:txBody>
      </p:sp>
    </p:spTree>
    <p:extLst>
      <p:ext uri="{BB962C8B-B14F-4D97-AF65-F5344CB8AC3E}">
        <p14:creationId xmlns:p14="http://schemas.microsoft.com/office/powerpoint/2010/main" val="283506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3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7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15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2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77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 numbers SS in each team</a:t>
            </a:r>
          </a:p>
          <a:p>
            <a:r>
              <a:rPr lang="en-US"/>
              <a:t>- T call out a number, ss with that number stand up and say the answee</a:t>
            </a:r>
          </a:p>
          <a:p>
            <a:r>
              <a:rPr lang="en-US"/>
              <a:t>- SS who have the fastest and correct answer will get 2 points, the slower correct answer will get 1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6C988-68E8-432F-BE66-6237413C4A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85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2286000" y="1683545"/>
            <a:ext cx="13716000" cy="3581400"/>
          </a:xfrm>
        </p:spPr>
        <p:txBody>
          <a:bodyPr anchor="b"/>
          <a:lstStyle>
            <a:lvl1pPr algn="ctr">
              <a:defRPr sz="9000"/>
            </a:lvl1pPr>
          </a:lstStyle>
          <a:p>
            <a:r>
              <a:rPr lang="ko-KR" altLang="en-US"/>
              <a:t>마스터 제목 스타일 편집</a:t>
            </a:r>
            <a:endParaRPr lang="en-US"/>
          </a:p>
        </p:txBody>
      </p:sp>
      <p:sp>
        <p:nvSpPr>
          <p:cNvPr id="3" name="부제목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4/3/2025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418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4/3/2025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29552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1247775" y="2564608"/>
            <a:ext cx="15773400" cy="4279106"/>
          </a:xfrm>
        </p:spPr>
        <p:txBody>
          <a:bodyPr anchor="b"/>
          <a:lstStyle>
            <a:lvl1pPr>
              <a:defRPr sz="9000"/>
            </a:lvl1pPr>
          </a:lstStyle>
          <a:p>
            <a:r>
              <a:rPr lang="ko-KR" altLang="en-US"/>
              <a:t>마스터 제목 스타일 편집</a:t>
            </a:r>
            <a:endParaRPr lang="en-US"/>
          </a:p>
        </p:txBody>
      </p:sp>
      <p:sp>
        <p:nvSpPr>
          <p:cNvPr id="3" name="텍스트 개체 틀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4/3/2025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14514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1257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9258300" y="2738438"/>
            <a:ext cx="7772400" cy="652700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4/3/2025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0105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1259682" y="547688"/>
            <a:ext cx="15773400" cy="1988345"/>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4" name="내용 개체 틀 3"/>
          <p:cNvSpPr>
            <a:spLocks noGrp="1"/>
          </p:cNvSpPr>
          <p:nvPr>
            <p:ph sz="half" idx="2"/>
          </p:nvPr>
        </p:nvSpPr>
        <p:spPr>
          <a:xfrm>
            <a:off x="1259683" y="3757613"/>
            <a:ext cx="7736681"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ko-KR" altLang="en-US"/>
              <a:t>마스터 텍스트 스타일 편집</a:t>
            </a:r>
          </a:p>
        </p:txBody>
      </p:sp>
      <p:sp>
        <p:nvSpPr>
          <p:cNvPr id="6" name="내용 개체 틀 5"/>
          <p:cNvSpPr>
            <a:spLocks noGrp="1"/>
          </p:cNvSpPr>
          <p:nvPr>
            <p:ph sz="quarter" idx="4"/>
          </p:nvPr>
        </p:nvSpPr>
        <p:spPr>
          <a:xfrm>
            <a:off x="9258300" y="3757613"/>
            <a:ext cx="7774782" cy="5526882"/>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4/3/2025</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7569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4/3/2025</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9089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4/3/2025</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560192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내용 개체 틀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4/3/2025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84400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endParaRPr lang="en-US"/>
          </a:p>
        </p:txBody>
      </p:sp>
      <p:sp>
        <p:nvSpPr>
          <p:cNvPr id="3" name="그림 개체 틀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텍스트 개체 틀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4/3/2025</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30167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4/3/2025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44564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13087350" y="547688"/>
            <a:ext cx="3943350" cy="8717757"/>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1257300" y="547688"/>
            <a:ext cx="11601450" cy="8717757"/>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4/3/2025</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512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9F4"/>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F815B3B-4342-4D05-81D8-C063358FC5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D8958A7-6452-4A0E-9D72-36187EB72EF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제목 개체 틀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F24E9CE-3115-408B-A09A-0CBECDDA196C}" type="datetimeFigureOut">
              <a:rPr lang="en-US" smtClean="0"/>
              <a:t>4/3/2025</a:t>
            </a:fld>
            <a:endParaRPr lang="en-US"/>
          </a:p>
        </p:txBody>
      </p:sp>
      <p:sp>
        <p:nvSpPr>
          <p:cNvPr id="5" name="바닥글 개체 틀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3736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microsoft.com/office/2018/10/relationships/comments" Target="../comments/modernComment_1F6_442EE4B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FC_D0CF7AA9.xm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eg"/><Relationship Id="rId5" Type="http://schemas.openxmlformats.org/officeDocument/2006/relationships/image" Target="../media/image35.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eg"/><Relationship Id="rId5" Type="http://schemas.openxmlformats.org/officeDocument/2006/relationships/image" Target="../media/image40.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eg"/><Relationship Id="rId5" Type="http://schemas.openxmlformats.org/officeDocument/2006/relationships/image" Target="../media/image41.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jpeg"/><Relationship Id="rId5" Type="http://schemas.openxmlformats.org/officeDocument/2006/relationships/image" Target="../media/image42.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9.jp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49.jp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9.jpg"/><Relationship Id="rId15" Type="http://schemas.openxmlformats.org/officeDocument/2006/relationships/image" Target="../media/image58.pn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16.xml"/><Relationship Id="rId16"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49.jpg"/><Relationship Id="rId11" Type="http://schemas.openxmlformats.org/officeDocument/2006/relationships/image" Target="../media/image50.png"/><Relationship Id="rId5" Type="http://schemas.openxmlformats.org/officeDocument/2006/relationships/audio" Target="../media/audio3.wav"/><Relationship Id="rId15" Type="http://schemas.openxmlformats.org/officeDocument/2006/relationships/image" Target="../media/image59.png"/><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17.xml"/><Relationship Id="rId16"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49.jpg"/><Relationship Id="rId11" Type="http://schemas.openxmlformats.org/officeDocument/2006/relationships/image" Target="../media/image50.png"/><Relationship Id="rId5" Type="http://schemas.openxmlformats.org/officeDocument/2006/relationships/audio" Target="../media/audio3.wav"/><Relationship Id="rId15" Type="http://schemas.openxmlformats.org/officeDocument/2006/relationships/image" Target="../media/image61.png"/><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9.jpg"/><Relationship Id="rId15" Type="http://schemas.openxmlformats.org/officeDocument/2006/relationships/image" Target="../media/image37.jpe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9.jp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20.xml"/><Relationship Id="rId16"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49.jpg"/><Relationship Id="rId11" Type="http://schemas.openxmlformats.org/officeDocument/2006/relationships/image" Target="../media/image50.png"/><Relationship Id="rId5" Type="http://schemas.openxmlformats.org/officeDocument/2006/relationships/audio" Target="../media/audio3.wav"/><Relationship Id="rId15" Type="http://schemas.openxmlformats.org/officeDocument/2006/relationships/image" Target="../media/image64.png"/><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2: OUR HOME</a:t>
            </a:r>
          </a:p>
          <a:p>
            <a:pPr algn="ctr">
              <a:lnSpc>
                <a:spcPct val="150000"/>
              </a:lnSpc>
            </a:pPr>
            <a:r>
              <a:rPr lang="vi-VN" sz="6000" b="1" dirty="0">
                <a:latin typeface="Times New Roman" panose="02020603050405020304" pitchFamily="18" charset="0"/>
                <a:cs typeface="Times New Roman" panose="02020603050405020304" pitchFamily="18" charset="0"/>
              </a:rPr>
              <a:t>LESSON 2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en-US"/>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Let's say the numbers!</a:t>
            </a:r>
          </a:p>
        </p:txBody>
      </p:sp>
      <p:sp>
        <p:nvSpPr>
          <p:cNvPr id="13" name="Rectangle: Rounded Corners 12">
            <a:extLst>
              <a:ext uri="{FF2B5EF4-FFF2-40B4-BE49-F238E27FC236}">
                <a16:creationId xmlns:a16="http://schemas.microsoft.com/office/drawing/2014/main" id="{810E466A-3FC1-4697-8564-50F99AE82E45}"/>
              </a:ext>
            </a:extLst>
          </p:cNvPr>
          <p:cNvSpPr/>
          <p:nvPr/>
        </p:nvSpPr>
        <p:spPr>
          <a:xfrm>
            <a:off x="2057400" y="3426476"/>
            <a:ext cx="2247173"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37</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0" name="Rectangle: Rounded Corners 19">
            <a:extLst>
              <a:ext uri="{FF2B5EF4-FFF2-40B4-BE49-F238E27FC236}">
                <a16:creationId xmlns:a16="http://schemas.microsoft.com/office/drawing/2014/main" id="{F7912393-03E4-4151-9A73-5FA0CFC98B78}"/>
              </a:ext>
            </a:extLst>
          </p:cNvPr>
          <p:cNvSpPr/>
          <p:nvPr/>
        </p:nvSpPr>
        <p:spPr>
          <a:xfrm>
            <a:off x="6172200" y="2744951"/>
            <a:ext cx="2247173" cy="1363050"/>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rPr>
              <a:t>74</a:t>
            </a:r>
          </a:p>
        </p:txBody>
      </p:sp>
      <p:sp>
        <p:nvSpPr>
          <p:cNvPr id="21" name="Rectangle: Rounded Corners 20">
            <a:extLst>
              <a:ext uri="{FF2B5EF4-FFF2-40B4-BE49-F238E27FC236}">
                <a16:creationId xmlns:a16="http://schemas.microsoft.com/office/drawing/2014/main" id="{EB6D2E11-634D-4944-9A5D-C89730572DF1}"/>
              </a:ext>
            </a:extLst>
          </p:cNvPr>
          <p:cNvSpPr/>
          <p:nvPr/>
        </p:nvSpPr>
        <p:spPr>
          <a:xfrm>
            <a:off x="10299032" y="3382335"/>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91</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2" name="Rectangle: Rounded Corners 21">
            <a:extLst>
              <a:ext uri="{FF2B5EF4-FFF2-40B4-BE49-F238E27FC236}">
                <a16:creationId xmlns:a16="http://schemas.microsoft.com/office/drawing/2014/main" id="{DCB07A8F-A535-475D-802E-2F60CFEE9915}"/>
              </a:ext>
            </a:extLst>
          </p:cNvPr>
          <p:cNvSpPr/>
          <p:nvPr/>
        </p:nvSpPr>
        <p:spPr>
          <a:xfrm>
            <a:off x="14413832" y="2750967"/>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55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5" name="Rectangle: Rounded Corners 24">
            <a:extLst>
              <a:ext uri="{FF2B5EF4-FFF2-40B4-BE49-F238E27FC236}">
                <a16:creationId xmlns:a16="http://schemas.microsoft.com/office/drawing/2014/main" id="{49885B0A-F2B6-4379-9364-9970B699372F}"/>
              </a:ext>
            </a:extLst>
          </p:cNvPr>
          <p:cNvSpPr/>
          <p:nvPr/>
        </p:nvSpPr>
        <p:spPr>
          <a:xfrm>
            <a:off x="599853" y="6470063"/>
            <a:ext cx="2798775"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126</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6" name="Rectangle: Rounded Corners 25">
            <a:extLst>
              <a:ext uri="{FF2B5EF4-FFF2-40B4-BE49-F238E27FC236}">
                <a16:creationId xmlns:a16="http://schemas.microsoft.com/office/drawing/2014/main" id="{CCBA12C6-8055-4BC0-BFB7-D1F05CA185AE}"/>
              </a:ext>
            </a:extLst>
          </p:cNvPr>
          <p:cNvSpPr/>
          <p:nvPr/>
        </p:nvSpPr>
        <p:spPr>
          <a:xfrm>
            <a:off x="5867400" y="5360711"/>
            <a:ext cx="2247173" cy="1363050"/>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42</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7" name="Rectangle: Rounded Corners 26">
            <a:extLst>
              <a:ext uri="{FF2B5EF4-FFF2-40B4-BE49-F238E27FC236}">
                <a16:creationId xmlns:a16="http://schemas.microsoft.com/office/drawing/2014/main" id="{1445F8AA-2CD1-4D91-90A7-E9AFA40FEE46}"/>
              </a:ext>
            </a:extLst>
          </p:cNvPr>
          <p:cNvSpPr/>
          <p:nvPr/>
        </p:nvSpPr>
        <p:spPr>
          <a:xfrm>
            <a:off x="9753600" y="6411815"/>
            <a:ext cx="3048000" cy="1363050"/>
          </a:xfrm>
          <a:prstGeom prst="roundRect">
            <a:avLst/>
          </a:prstGeom>
          <a:solidFill>
            <a:srgbClr val="CAB8C5"/>
          </a:solidFill>
          <a:ln w="25400" cap="flat" cmpd="sng" algn="ctr">
            <a:solidFill>
              <a:srgbClr val="CAB8C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168</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8" name="Rectangle: Rounded Corners 27">
            <a:extLst>
              <a:ext uri="{FF2B5EF4-FFF2-40B4-BE49-F238E27FC236}">
                <a16:creationId xmlns:a16="http://schemas.microsoft.com/office/drawing/2014/main" id="{52144AB2-84A3-4097-B8FD-3E2F8B2A2364}"/>
              </a:ext>
            </a:extLst>
          </p:cNvPr>
          <p:cNvSpPr/>
          <p:nvPr/>
        </p:nvSpPr>
        <p:spPr>
          <a:xfrm>
            <a:off x="15144766" y="5253609"/>
            <a:ext cx="2798775" cy="1471689"/>
          </a:xfrm>
          <a:prstGeom prst="roundRect">
            <a:avLst/>
          </a:prstGeom>
          <a:solidFill>
            <a:schemeClr val="accent6">
              <a:lumMod val="60000"/>
              <a:lumOff val="40000"/>
            </a:schemeClr>
          </a:solid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245</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29" name="Rectangle: Rounded Corners 28">
            <a:extLst>
              <a:ext uri="{FF2B5EF4-FFF2-40B4-BE49-F238E27FC236}">
                <a16:creationId xmlns:a16="http://schemas.microsoft.com/office/drawing/2014/main" id="{45296AF6-5237-4B13-B270-7B0EAC57DD9D}"/>
              </a:ext>
            </a:extLst>
          </p:cNvPr>
          <p:cNvSpPr/>
          <p:nvPr/>
        </p:nvSpPr>
        <p:spPr>
          <a:xfrm>
            <a:off x="4328940" y="7636323"/>
            <a:ext cx="2247173" cy="1363050"/>
          </a:xfrm>
          <a:prstGeom prst="roundRect">
            <a:avLst/>
          </a:prstGeom>
          <a:solidFill>
            <a:schemeClr val="accent3">
              <a:lumMod val="40000"/>
              <a:lumOff val="60000"/>
            </a:schemeClr>
          </a:solidFill>
          <a:ln w="25400" cap="flat" cmpd="sng" algn="ctr">
            <a:solidFill>
              <a:schemeClr val="accent3">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noProof="0">
                <a:solidFill>
                  <a:srgbClr val="413E3E"/>
                </a:solidFill>
                <a:latin typeface="Comic Sans MS" panose="030F0702030302020204" pitchFamily="66" charset="0"/>
                <a:sym typeface="Arial"/>
              </a:rPr>
              <a:t>29</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
        <p:nvSpPr>
          <p:cNvPr id="30" name="Rectangle: Rounded Corners 29">
            <a:extLst>
              <a:ext uri="{FF2B5EF4-FFF2-40B4-BE49-F238E27FC236}">
                <a16:creationId xmlns:a16="http://schemas.microsoft.com/office/drawing/2014/main" id="{B3590B46-9411-4349-8487-DDC8C4525FE9}"/>
              </a:ext>
            </a:extLst>
          </p:cNvPr>
          <p:cNvSpPr/>
          <p:nvPr/>
        </p:nvSpPr>
        <p:spPr>
          <a:xfrm>
            <a:off x="13869092" y="7449459"/>
            <a:ext cx="3048000" cy="1471689"/>
          </a:xfrm>
          <a:prstGeom prst="roundRect">
            <a:avLst/>
          </a:prstGeom>
          <a:solidFill>
            <a:schemeClr val="accent5">
              <a:lumMod val="40000"/>
              <a:lumOff val="60000"/>
            </a:schemeClr>
          </a:solidFill>
          <a:ln w="25400" cap="flat" cmpd="sng" algn="ctr">
            <a:solidFill>
              <a:schemeClr val="accent5">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8800" b="1" kern="0">
                <a:solidFill>
                  <a:srgbClr val="413E3E"/>
                </a:solidFill>
                <a:latin typeface="Comic Sans MS" panose="030F0702030302020204" pitchFamily="66" charset="0"/>
                <a:sym typeface="Arial"/>
              </a:rPr>
              <a:t>383</a:t>
            </a:r>
            <a:endParaRPr kumimoji="0" lang="en-US" sz="8800" b="1" i="0" u="none" strike="noStrike" kern="0" cap="none" spc="0" normalizeH="0" baseline="0" noProof="0">
              <a:ln>
                <a:noFill/>
              </a:ln>
              <a:solidFill>
                <a:srgbClr val="413E3E"/>
              </a:solidFill>
              <a:effectLst/>
              <a:uLnTx/>
              <a:uFillTx/>
              <a:latin typeface="Comic Sans MS" panose="030F0702030302020204" pitchFamily="66" charset="0"/>
              <a:sym typeface="Arial"/>
            </a:endParaRPr>
          </a:p>
        </p:txBody>
      </p:sp>
    </p:spTree>
    <p:extLst>
      <p:ext uri="{BB962C8B-B14F-4D97-AF65-F5344CB8AC3E}">
        <p14:creationId xmlns:p14="http://schemas.microsoft.com/office/powerpoint/2010/main" val="31299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P spid="25" grpId="0" animBg="1"/>
      <p:bldP spid="26"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02</a:t>
            </a:r>
          </a:p>
        </p:txBody>
      </p:sp>
      <p:sp>
        <p:nvSpPr>
          <p:cNvPr id="14" name="TextBox 14"/>
          <p:cNvSpPr txBox="1"/>
          <p:nvPr/>
        </p:nvSpPr>
        <p:spPr>
          <a:xfrm>
            <a:off x="3962400" y="2700155"/>
            <a:ext cx="13986748" cy="2511585"/>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Look, listen and repeat.</a:t>
            </a:r>
          </a:p>
        </p:txBody>
      </p:sp>
    </p:spTree>
    <p:extLst>
      <p:ext uri="{BB962C8B-B14F-4D97-AF65-F5344CB8AC3E}">
        <p14:creationId xmlns:p14="http://schemas.microsoft.com/office/powerpoint/2010/main" val="247731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648200" y="1024588"/>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Look! Where are they?</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sp>
        <p:nvSpPr>
          <p:cNvPr id="6" name="Title 3">
            <a:extLst>
              <a:ext uri="{FF2B5EF4-FFF2-40B4-BE49-F238E27FC236}">
                <a16:creationId xmlns:a16="http://schemas.microsoft.com/office/drawing/2014/main" id="{F479EEA3-08EF-477F-B9A2-0A4D662C0758}"/>
              </a:ext>
            </a:extLst>
          </p:cNvPr>
          <p:cNvSpPr txBox="1">
            <a:spLocks/>
          </p:cNvSpPr>
          <p:nvPr/>
        </p:nvSpPr>
        <p:spPr>
          <a:xfrm>
            <a:off x="4457700" y="959555"/>
            <a:ext cx="9372600" cy="166154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a:solidFill>
                  <a:srgbClr val="413E3E"/>
                </a:solidFill>
              </a:rPr>
              <a:t>Where are they going?</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7" name="Picture 6">
            <a:extLst>
              <a:ext uri="{FF2B5EF4-FFF2-40B4-BE49-F238E27FC236}">
                <a16:creationId xmlns:a16="http://schemas.microsoft.com/office/drawing/2014/main" id="{CCBB1BAF-BCC5-4DC8-A219-94C3F23545BD}"/>
              </a:ext>
            </a:extLst>
          </p:cNvPr>
          <p:cNvPicPr>
            <a:picLocks noChangeAspect="1"/>
          </p:cNvPicPr>
          <p:nvPr/>
        </p:nvPicPr>
        <p:blipFill>
          <a:blip r:embed="rId2"/>
          <a:stretch>
            <a:fillRect/>
          </a:stretch>
        </p:blipFill>
        <p:spPr>
          <a:xfrm>
            <a:off x="1752600" y="2702464"/>
            <a:ext cx="15451337" cy="5575463"/>
          </a:xfrm>
          <a:prstGeom prst="rect">
            <a:avLst/>
          </a:prstGeom>
        </p:spPr>
      </p:pic>
    </p:spTree>
    <p:extLst>
      <p:ext uri="{BB962C8B-B14F-4D97-AF65-F5344CB8AC3E}">
        <p14:creationId xmlns:p14="http://schemas.microsoft.com/office/powerpoint/2010/main" val="4341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920955"/>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dirty="0">
                <a:solidFill>
                  <a:srgbClr val="413E3E"/>
                </a:solidFill>
              </a:rPr>
              <a:t>Look, listen and repeat.</a:t>
            </a:r>
            <a:endParaRPr kumimoji="0" lang="en-US" sz="6000" b="1" i="0" u="none" strike="noStrike" kern="0" cap="none" spc="0" normalizeH="0" baseline="0" noProof="0" dirty="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6270" end="11811.6562"/>
                </p14:media>
              </p:ext>
            </p:extLst>
          </p:nvPr>
        </p:nvPicPr>
        <p:blipFill>
          <a:blip r:embed="rId4"/>
          <a:stretch>
            <a:fillRect/>
          </a:stretch>
        </p:blipFill>
        <p:spPr>
          <a:xfrm>
            <a:off x="14782800" y="965200"/>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r="53957"/>
          <a:stretch/>
        </p:blipFill>
        <p:spPr>
          <a:xfrm>
            <a:off x="3938437" y="2304481"/>
            <a:ext cx="10210800" cy="7120937"/>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5819473" y="2575560"/>
            <a:ext cx="6196163"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Do you live near the school?</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12842" end="17914.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5834713" y="8017855"/>
            <a:ext cx="5943600" cy="1348190"/>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Yes, I do. I live about one </a:t>
            </a:r>
          </a:p>
          <a:p>
            <a:pPr>
              <a:lnSpc>
                <a:spcPct val="107000"/>
              </a:lnSpc>
              <a:spcAft>
                <a:spcPts val="800"/>
              </a:spcAft>
            </a:pPr>
            <a:r>
              <a:rPr lang="en-US" sz="3600" kern="100" dirty="0" err="1">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kilometre</a:t>
            </a:r>
            <a:r>
              <a:rPr lang="en-US" sz="3600" kern="100" dirty="0">
                <a:solidFill>
                  <a:srgbClr val="231F20"/>
                </a:solidFill>
                <a:effectLst/>
                <a:latin typeface="Comic Sans MS" panose="030F0702030302020204" pitchFamily="66" charset="0"/>
                <a:ea typeface="Calibri" panose="020F0502020204030204" pitchFamily="34" charset="0"/>
                <a:cs typeface="Times New Roman" panose="02020603050405020304" pitchFamily="18" charset="0"/>
              </a:rPr>
              <a:t> from here.</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16162" end="12588.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4515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3516"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55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3">
            <a:extLst>
              <a:ext uri="{FF2B5EF4-FFF2-40B4-BE49-F238E27FC236}">
                <a16:creationId xmlns:a16="http://schemas.microsoft.com/office/drawing/2014/main" id="{2B3507CF-3899-45E5-A4C1-BE12654ACF50}"/>
              </a:ext>
            </a:extLst>
          </p:cNvPr>
          <p:cNvSpPr txBox="1">
            <a:spLocks/>
          </p:cNvSpPr>
          <p:nvPr/>
        </p:nvSpPr>
        <p:spPr>
          <a:xfrm>
            <a:off x="4457700" y="524429"/>
            <a:ext cx="9372600" cy="7657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Look, listen and repeat</a:t>
            </a:r>
            <a:endPar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endParaRPr>
          </a:p>
        </p:txBody>
      </p:sp>
      <p:pic>
        <p:nvPicPr>
          <p:cNvPr id="2" name="Track 18">
            <a:hlinkClick r:id="" action="ppaction://media"/>
            <a:extLst>
              <a:ext uri="{FF2B5EF4-FFF2-40B4-BE49-F238E27FC236}">
                <a16:creationId xmlns:a16="http://schemas.microsoft.com/office/drawing/2014/main" id="{A897D05F-C25F-4033-A689-9ACF54534517}"/>
              </a:ext>
            </a:extLst>
          </p:cNvPr>
          <p:cNvPicPr>
            <a:picLocks noChangeAspect="1"/>
          </p:cNvPicPr>
          <p:nvPr>
            <a:audioFile r:link="rId1"/>
            <p:extLst>
              <p:ext uri="{DAA4B4D4-6D71-4841-9C94-3DE7FCFB9230}">
                <p14:media xmlns:p14="http://schemas.microsoft.com/office/powerpoint/2010/main" r:embed="rId2">
                  <p14:trim st="22642" end="2155.6562"/>
                </p14:media>
              </p:ext>
            </p:extLst>
          </p:nvPr>
        </p:nvPicPr>
        <p:blipFill>
          <a:blip r:embed="rId4"/>
          <a:stretch>
            <a:fillRect/>
          </a:stretch>
        </p:blipFill>
        <p:spPr>
          <a:xfrm>
            <a:off x="14795500" y="435918"/>
            <a:ext cx="1193800" cy="1193800"/>
          </a:xfrm>
          <a:prstGeom prst="rect">
            <a:avLst/>
          </a:prstGeom>
        </p:spPr>
      </p:pic>
      <p:pic>
        <p:nvPicPr>
          <p:cNvPr id="6" name="Picture 5">
            <a:extLst>
              <a:ext uri="{FF2B5EF4-FFF2-40B4-BE49-F238E27FC236}">
                <a16:creationId xmlns:a16="http://schemas.microsoft.com/office/drawing/2014/main" id="{8458DC8D-5857-6D75-F28B-696C00BE3E0E}"/>
              </a:ext>
            </a:extLst>
          </p:cNvPr>
          <p:cNvPicPr>
            <a:picLocks noChangeAspect="1"/>
          </p:cNvPicPr>
          <p:nvPr/>
        </p:nvPicPr>
        <p:blipFill rotWithShape="1">
          <a:blip r:embed="rId5">
            <a:extLst>
              <a:ext uri="{28A0092B-C50C-407E-A947-70E740481C1C}">
                <a14:useLocalDpi xmlns:a14="http://schemas.microsoft.com/office/drawing/2010/main" val="0"/>
              </a:ext>
            </a:extLst>
          </a:blip>
          <a:srcRect l="46804" t="1052" r="1" b="-1052"/>
          <a:stretch/>
        </p:blipFill>
        <p:spPr>
          <a:xfrm>
            <a:off x="3124200" y="1813488"/>
            <a:ext cx="12268200" cy="7949083"/>
          </a:xfrm>
          <a:prstGeom prst="rect">
            <a:avLst/>
          </a:prstGeom>
        </p:spPr>
      </p:pic>
      <p:sp>
        <p:nvSpPr>
          <p:cNvPr id="7" name="TextBox 6">
            <a:extLst>
              <a:ext uri="{FF2B5EF4-FFF2-40B4-BE49-F238E27FC236}">
                <a16:creationId xmlns:a16="http://schemas.microsoft.com/office/drawing/2014/main" id="{6EF3F89D-CBB9-401E-9911-22F6ABC94AFC}"/>
              </a:ext>
            </a:extLst>
          </p:cNvPr>
          <p:cNvSpPr txBox="1"/>
          <p:nvPr/>
        </p:nvSpPr>
        <p:spPr>
          <a:xfrm>
            <a:off x="6705600" y="2226296"/>
            <a:ext cx="5943600" cy="652807"/>
          </a:xfrm>
          <a:prstGeom prst="rect">
            <a:avLst/>
          </a:prstGeom>
          <a:noFill/>
        </p:spPr>
        <p:txBody>
          <a:bodyPr wrap="square">
            <a:spAutoFit/>
          </a:bodyPr>
          <a:lstStyle/>
          <a:p>
            <a:pPr>
              <a:lnSpc>
                <a:spcPct val="107000"/>
              </a:lnSpc>
              <a:spcAft>
                <a:spcPts val="800"/>
              </a:spcAft>
            </a:pPr>
            <a:r>
              <a:rPr lang="en-US" sz="3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3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Track 18">
            <a:hlinkClick r:id="" action="ppaction://media"/>
            <a:extLst>
              <a:ext uri="{FF2B5EF4-FFF2-40B4-BE49-F238E27FC236}">
                <a16:creationId xmlns:a16="http://schemas.microsoft.com/office/drawing/2014/main" id="{A3DC472D-24E9-4B38-95C6-1B81CCC400A3}"/>
              </a:ext>
            </a:extLst>
          </p:cNvPr>
          <p:cNvPicPr>
            <a:picLocks noChangeAspect="1"/>
          </p:cNvPicPr>
          <p:nvPr>
            <a:audioFile r:link="rId1"/>
            <p:extLst>
              <p:ext uri="{DAA4B4D4-6D71-4841-9C94-3DE7FCFB9230}">
                <p14:media xmlns:p14="http://schemas.microsoft.com/office/powerpoint/2010/main" r:embed="rId2">
                  <p14:trim st="24545" end="6960.6562"/>
                </p14:media>
              </p:ext>
            </p:extLst>
          </p:nvPr>
        </p:nvPicPr>
        <p:blipFill>
          <a:blip r:embed="rId4"/>
          <a:stretch>
            <a:fillRect/>
          </a:stretch>
        </p:blipFill>
        <p:spPr>
          <a:xfrm>
            <a:off x="19354800" y="2552700"/>
            <a:ext cx="1193800" cy="1193800"/>
          </a:xfrm>
          <a:prstGeom prst="rect">
            <a:avLst/>
          </a:prstGeom>
        </p:spPr>
      </p:pic>
      <p:sp>
        <p:nvSpPr>
          <p:cNvPr id="9" name="TextBox 8">
            <a:extLst>
              <a:ext uri="{FF2B5EF4-FFF2-40B4-BE49-F238E27FC236}">
                <a16:creationId xmlns:a16="http://schemas.microsoft.com/office/drawing/2014/main" id="{77ED61D5-1C40-4A75-8A59-A504538B8CF7}"/>
              </a:ext>
            </a:extLst>
          </p:cNvPr>
          <p:cNvSpPr txBox="1"/>
          <p:nvPr/>
        </p:nvSpPr>
        <p:spPr>
          <a:xfrm>
            <a:off x="7010400" y="8724900"/>
            <a:ext cx="5943600" cy="590611"/>
          </a:xfrm>
          <a:prstGeom prst="rect">
            <a:avLst/>
          </a:prstGeom>
          <a:noFill/>
        </p:spPr>
        <p:txBody>
          <a:bodyPr wrap="square">
            <a:spAutoFit/>
          </a:bodyPr>
          <a:lstStyle/>
          <a:p>
            <a:pPr>
              <a:lnSpc>
                <a:spcPct val="107000"/>
              </a:lnSpc>
              <a:spcAft>
                <a:spcPts val="800"/>
              </a:spcAft>
            </a:pPr>
            <a:r>
              <a:rPr lang="en-US" sz="32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 name="Track 18">
            <a:hlinkClick r:id="" action="ppaction://media"/>
            <a:extLst>
              <a:ext uri="{FF2B5EF4-FFF2-40B4-BE49-F238E27FC236}">
                <a16:creationId xmlns:a16="http://schemas.microsoft.com/office/drawing/2014/main" id="{0D63F3DD-E36E-4891-BD20-3CDBFC649483}"/>
              </a:ext>
            </a:extLst>
          </p:cNvPr>
          <p:cNvPicPr>
            <a:picLocks noChangeAspect="1"/>
          </p:cNvPicPr>
          <p:nvPr>
            <a:audioFile r:link="rId1"/>
            <p:extLst>
              <p:ext uri="{DAA4B4D4-6D71-4841-9C94-3DE7FCFB9230}">
                <p14:media xmlns:p14="http://schemas.microsoft.com/office/powerpoint/2010/main" r:embed="rId2">
                  <p14:trim st="27209" end="2247.6562"/>
                </p14:media>
              </p:ext>
            </p:extLst>
          </p:nvPr>
        </p:nvPicPr>
        <p:blipFill>
          <a:blip r:embed="rId4"/>
          <a:stretch>
            <a:fillRect/>
          </a:stretch>
        </p:blipFill>
        <p:spPr>
          <a:xfrm>
            <a:off x="19354800" y="4991100"/>
            <a:ext cx="1193800" cy="1193800"/>
          </a:xfrm>
          <a:prstGeom prst="rect">
            <a:avLst/>
          </a:prstGeom>
        </p:spPr>
      </p:pic>
    </p:spTree>
    <p:extLst>
      <p:ext uri="{BB962C8B-B14F-4D97-AF65-F5344CB8AC3E}">
        <p14:creationId xmlns:p14="http://schemas.microsoft.com/office/powerpoint/2010/main" val="11439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 presetClass="mediacall" presetSubtype="0" fill="hold" nodeType="withEffect">
                                  <p:stCondLst>
                                    <p:cond delay="0"/>
                                  </p:stCondLst>
                                  <p:childTnLst>
                                    <p:cmd type="call" cmd="playFrom(0.0)">
                                      <p:cBhvr>
                                        <p:cTn id="13" dur="2767"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1" presetClass="mediacall" presetSubtype="0" fill="hold" nodeType="withEffect">
                                  <p:stCondLst>
                                    <p:cond delay="0"/>
                                  </p:stCondLst>
                                  <p:childTnLst>
                                    <p:cmd type="call" cmd="playFrom(0.0)">
                                      <p:cBhvr>
                                        <p:cTn id="20" dur="48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7" grpId="0"/>
      <p:bldP spid="9" grpId="0"/>
    </p:bldLst>
  </p:timing>
  <p:extLst>
    <p:ext uri="{6950BFC3-D8DA-4A85-94F7-54DA5524770B}">
      <p188:commentRel xmlns:p188="http://schemas.microsoft.com/office/powerpoint/2018/8/main" xmlns="" r:id="rId6"/>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3">
            <a:extLst>
              <a:ext uri="{FF2B5EF4-FFF2-40B4-BE49-F238E27FC236}">
                <a16:creationId xmlns:a16="http://schemas.microsoft.com/office/drawing/2014/main" id="{8BA6D12C-E813-4763-8AE3-829953B499AE}"/>
              </a:ext>
            </a:extLst>
          </p:cNvPr>
          <p:cNvSpPr txBox="1">
            <a:spLocks/>
          </p:cNvSpPr>
          <p:nvPr/>
        </p:nvSpPr>
        <p:spPr>
          <a:xfrm>
            <a:off x="3328837" y="800100"/>
            <a:ext cx="11430000"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a:solidFill>
                  <a:srgbClr val="413E3E"/>
                </a:solidFill>
              </a:rPr>
              <a:t>Look, listen and repeat</a:t>
            </a:r>
            <a:endParaRPr kumimoji="0" lang="en-US" sz="6600" b="1" i="0" u="none" strike="noStrike" kern="0" cap="none" spc="0" normalizeH="0" baseline="0" noProof="0">
              <a:ln>
                <a:noFill/>
              </a:ln>
              <a:solidFill>
                <a:srgbClr val="413E3E"/>
              </a:solidFill>
              <a:effectLst/>
              <a:uLnTx/>
              <a:uFillTx/>
              <a:sym typeface="Amatic SC"/>
            </a:endParaRPr>
          </a:p>
        </p:txBody>
      </p:sp>
      <p:pic>
        <p:nvPicPr>
          <p:cNvPr id="2" name="Picture 1">
            <a:extLst>
              <a:ext uri="{FF2B5EF4-FFF2-40B4-BE49-F238E27FC236}">
                <a16:creationId xmlns:a16="http://schemas.microsoft.com/office/drawing/2014/main" id="{49954404-5353-7DB4-AB6F-1097072483EE}"/>
              </a:ext>
            </a:extLst>
          </p:cNvPr>
          <p:cNvPicPr>
            <a:picLocks noChangeAspect="1"/>
          </p:cNvPicPr>
          <p:nvPr/>
        </p:nvPicPr>
        <p:blipFill>
          <a:blip r:embed="rId4"/>
          <a:stretch>
            <a:fillRect/>
          </a:stretch>
        </p:blipFill>
        <p:spPr>
          <a:xfrm>
            <a:off x="919293" y="2781300"/>
            <a:ext cx="16249088" cy="5865994"/>
          </a:xfrm>
          <a:prstGeom prst="rect">
            <a:avLst/>
          </a:prstGeom>
        </p:spPr>
      </p:pic>
      <p:pic>
        <p:nvPicPr>
          <p:cNvPr id="7" name="Track 18">
            <a:hlinkClick r:id="" action="ppaction://media"/>
            <a:extLst>
              <a:ext uri="{FF2B5EF4-FFF2-40B4-BE49-F238E27FC236}">
                <a16:creationId xmlns:a16="http://schemas.microsoft.com/office/drawing/2014/main" id="{1A0BBEEF-89C8-48D8-8C26-3EE2AC7266B9}"/>
              </a:ext>
            </a:extLst>
          </p:cNvPr>
          <p:cNvPicPr>
            <a:picLocks noChangeAspect="1"/>
          </p:cNvPicPr>
          <p:nvPr>
            <a:audioFile r:link="rId1"/>
            <p:extLst>
              <p:ext uri="{DAA4B4D4-6D71-4841-9C94-3DE7FCFB9230}">
                <p14:media xmlns:p14="http://schemas.microsoft.com/office/powerpoint/2010/main" r:embed="rId2">
                  <p14:trim st="4003" end="2155.6562"/>
                </p14:media>
              </p:ext>
            </p:extLst>
          </p:nvPr>
        </p:nvPicPr>
        <p:blipFill>
          <a:blip r:embed="rId5"/>
          <a:stretch>
            <a:fillRect/>
          </a:stretch>
        </p:blipFill>
        <p:spPr>
          <a:xfrm>
            <a:off x="14959163" y="593449"/>
            <a:ext cx="1193800" cy="1193800"/>
          </a:xfrm>
          <a:prstGeom prst="rect">
            <a:avLst/>
          </a:prstGeom>
        </p:spPr>
      </p:pic>
    </p:spTree>
    <p:extLst>
      <p:ext uri="{BB962C8B-B14F-4D97-AF65-F5344CB8AC3E}">
        <p14:creationId xmlns:p14="http://schemas.microsoft.com/office/powerpoint/2010/main" val="16085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id="{AADEC26F-C36E-57C3-A565-2B5AEAFF1464}"/>
              </a:ext>
            </a:extLst>
          </p:cNvPr>
          <p:cNvSpPr/>
          <p:nvPr/>
        </p:nvSpPr>
        <p:spPr>
          <a:xfrm>
            <a:off x="3048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284A23AF-92F9-239F-48ED-888A49BA8D34}"/>
              </a:ext>
            </a:extLst>
          </p:cNvPr>
          <p:cNvGrpSpPr/>
          <p:nvPr/>
        </p:nvGrpSpPr>
        <p:grpSpPr>
          <a:xfrm>
            <a:off x="3429000" y="2402986"/>
            <a:ext cx="10401098" cy="1981898"/>
            <a:chOff x="1779004" y="1127577"/>
            <a:chExt cx="2215833" cy="1130511"/>
          </a:xfrm>
        </p:grpSpPr>
        <p:sp>
          <p:nvSpPr>
            <p:cNvPr id="12" name="Speech Bubble: Rectangle with Corners Rounded 1">
              <a:extLst>
                <a:ext uri="{FF2B5EF4-FFF2-40B4-BE49-F238E27FC236}">
                  <a16:creationId xmlns:a16="http://schemas.microsoft.com/office/drawing/2014/main" id="{2F43626B-4FE9-32A7-42BA-DA3B60E6897E}"/>
                </a:ext>
              </a:extLst>
            </p:cNvPr>
            <p:cNvSpPr/>
            <p:nvPr/>
          </p:nvSpPr>
          <p:spPr>
            <a:xfrm flipH="1" flipV="1">
              <a:off x="1779004" y="1127577"/>
              <a:ext cx="1990105"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 name="TextBox 12">
              <a:extLst>
                <a:ext uri="{FF2B5EF4-FFF2-40B4-BE49-F238E27FC236}">
                  <a16:creationId xmlns:a16="http://schemas.microsoft.com/office/drawing/2014/main" id="{F95A049D-7B10-C121-A11C-99929325BBB2}"/>
                </a:ext>
              </a:extLst>
            </p:cNvPr>
            <p:cNvSpPr txBox="1"/>
            <p:nvPr/>
          </p:nvSpPr>
          <p:spPr>
            <a:xfrm>
              <a:off x="1806386" y="1187507"/>
              <a:ext cx="2188451" cy="572281"/>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What's your address?</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C53C340-6DE1-0100-B555-F9ABAC38010C}"/>
              </a:ext>
            </a:extLst>
          </p:cNvPr>
          <p:cNvGrpSpPr/>
          <p:nvPr/>
        </p:nvGrpSpPr>
        <p:grpSpPr>
          <a:xfrm>
            <a:off x="3321714" y="5194652"/>
            <a:ext cx="10744200" cy="1950789"/>
            <a:chOff x="3983629" y="1411890"/>
            <a:chExt cx="2233056" cy="1097058"/>
          </a:xfrm>
        </p:grpSpPr>
        <p:sp>
          <p:nvSpPr>
            <p:cNvPr id="14" name="Speech Bubble: Rectangle with Corners Rounded 1">
              <a:extLst>
                <a:ext uri="{FF2B5EF4-FFF2-40B4-BE49-F238E27FC236}">
                  <a16:creationId xmlns:a16="http://schemas.microsoft.com/office/drawing/2014/main" id="{8184EB1B-B749-4F6C-1234-FE0CB87A3D5F}"/>
                </a:ext>
              </a:extLst>
            </p:cNvPr>
            <p:cNvSpPr/>
            <p:nvPr/>
          </p:nvSpPr>
          <p:spPr>
            <a:xfrm flipV="1">
              <a:off x="3983629" y="1411890"/>
              <a:ext cx="2233056"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accent1">
                <a:lumMod val="20000"/>
                <a:lumOff val="80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TextBox 15">
              <a:extLst>
                <a:ext uri="{FF2B5EF4-FFF2-40B4-BE49-F238E27FC236}">
                  <a16:creationId xmlns:a16="http://schemas.microsoft.com/office/drawing/2014/main" id="{0356DE3F-3DF4-FC81-5A3B-90DCC1276814}"/>
                </a:ext>
              </a:extLst>
            </p:cNvPr>
            <p:cNvSpPr txBox="1"/>
            <p:nvPr/>
          </p:nvSpPr>
          <p:spPr>
            <a:xfrm>
              <a:off x="4076621" y="1452522"/>
              <a:ext cx="2047072" cy="629806"/>
            </a:xfrm>
            <a:prstGeom prst="rect">
              <a:avLst/>
            </a:prstGeom>
            <a:noFill/>
          </p:spPr>
          <p:txBody>
            <a:bodyPr wrap="square">
              <a:spAutoFit/>
            </a:bodyPr>
            <a:lstStyle/>
            <a:p>
              <a:pPr>
                <a:lnSpc>
                  <a:spcPct val="107000"/>
                </a:lnSpc>
                <a:spcAft>
                  <a:spcPts val="800"/>
                </a:spcAft>
              </a:pPr>
              <a:r>
                <a:rPr lang="en-US" sz="6600" kern="100" dirty="0">
                  <a:solidFill>
                    <a:srgbClr val="231F20"/>
                  </a:solidFill>
                  <a:latin typeface="Comic Sans MS" panose="030F0702030302020204" pitchFamily="66" charset="0"/>
                  <a:ea typeface="Calibri" panose="020F0502020204030204" pitchFamily="34" charset="0"/>
                  <a:cs typeface="Times New Roman" panose="02020603050405020304" pitchFamily="18" charset="0"/>
                </a:rPr>
                <a:t>It's 45 Ba Trieu Street.</a:t>
              </a:r>
              <a:endParaRPr lang="en-US" sz="66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9511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a:ln>
                  <a:noFill/>
                </a:ln>
                <a:solidFill>
                  <a:srgbClr val="021C20"/>
                </a:solidFill>
                <a:effectLst/>
                <a:uLnTx/>
                <a:uFillTx/>
                <a:latin typeface="Comic Sans MS" panose="030F0702030302020204" pitchFamily="66" charset="0"/>
                <a:ea typeface="+mn-ea"/>
                <a:cs typeface="+mn-cs"/>
              </a:rPr>
              <a:t>03</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Listen, point and say.</a:t>
            </a:r>
          </a:p>
        </p:txBody>
      </p:sp>
    </p:spTree>
    <p:extLst>
      <p:ext uri="{BB962C8B-B14F-4D97-AF65-F5344CB8AC3E}">
        <p14:creationId xmlns:p14="http://schemas.microsoft.com/office/powerpoint/2010/main" val="31175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691618" y="709877"/>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grpSp>
        <p:nvGrpSpPr>
          <p:cNvPr id="3" name="Group 2">
            <a:extLst>
              <a:ext uri="{FF2B5EF4-FFF2-40B4-BE49-F238E27FC236}">
                <a16:creationId xmlns:a16="http://schemas.microsoft.com/office/drawing/2014/main" id="{ED2ACCA6-5278-4928-AE39-E0CE9E2D9CB5}"/>
              </a:ext>
            </a:extLst>
          </p:cNvPr>
          <p:cNvGrpSpPr/>
          <p:nvPr/>
        </p:nvGrpSpPr>
        <p:grpSpPr>
          <a:xfrm>
            <a:off x="2819400" y="1896774"/>
            <a:ext cx="12896850" cy="7300972"/>
            <a:chOff x="2819400" y="1896774"/>
            <a:chExt cx="12896850" cy="7300972"/>
          </a:xfrm>
        </p:grpSpPr>
        <p:pic>
          <p:nvPicPr>
            <p:cNvPr id="8" name="Picture 7">
              <a:extLst>
                <a:ext uri="{FF2B5EF4-FFF2-40B4-BE49-F238E27FC236}">
                  <a16:creationId xmlns:a16="http://schemas.microsoft.com/office/drawing/2014/main" id="{123AA260-E859-4B32-A030-2003E2871CEB}"/>
                </a:ext>
              </a:extLst>
            </p:cNvPr>
            <p:cNvPicPr>
              <a:picLocks noChangeAspect="1"/>
            </p:cNvPicPr>
            <p:nvPr/>
          </p:nvPicPr>
          <p:blipFill rotWithShape="1">
            <a:blip r:embed="rId2"/>
            <a:srcRect l="32136" t="13811"/>
            <a:stretch/>
          </p:blipFill>
          <p:spPr>
            <a:xfrm>
              <a:off x="2819400" y="1896774"/>
              <a:ext cx="12896850" cy="7300972"/>
            </a:xfrm>
            <a:prstGeom prst="rect">
              <a:avLst/>
            </a:prstGeom>
          </p:spPr>
        </p:pic>
        <p:sp>
          <p:nvSpPr>
            <p:cNvPr id="2" name="TextBox 1">
              <a:extLst>
                <a:ext uri="{FF2B5EF4-FFF2-40B4-BE49-F238E27FC236}">
                  <a16:creationId xmlns:a16="http://schemas.microsoft.com/office/drawing/2014/main" id="{1692B74F-18DB-40E6-A75A-FC39823C9E0B}"/>
                </a:ext>
              </a:extLst>
            </p:cNvPr>
            <p:cNvSpPr txBox="1"/>
            <p:nvPr/>
          </p:nvSpPr>
          <p:spPr>
            <a:xfrm>
              <a:off x="3810000" y="4686300"/>
              <a:ext cx="4114800" cy="457200"/>
            </a:xfrm>
            <a:prstGeom prst="rect">
              <a:avLst/>
            </a:prstGeom>
            <a:solidFill>
              <a:srgbClr val="FFD773"/>
            </a:solidFill>
          </p:spPr>
          <p:txBody>
            <a:bodyPr wrap="square" rtlCol="0">
              <a:spAutoFit/>
            </a:bodyPr>
            <a:lstStyle/>
            <a:p>
              <a:endParaRPr lang="en-US"/>
            </a:p>
          </p:txBody>
        </p:sp>
        <p:sp>
          <p:nvSpPr>
            <p:cNvPr id="9" name="TextBox 8">
              <a:extLst>
                <a:ext uri="{FF2B5EF4-FFF2-40B4-BE49-F238E27FC236}">
                  <a16:creationId xmlns:a16="http://schemas.microsoft.com/office/drawing/2014/main" id="{B95D5C75-8487-4A24-865E-AADD5FECF55A}"/>
                </a:ext>
              </a:extLst>
            </p:cNvPr>
            <p:cNvSpPr txBox="1"/>
            <p:nvPr/>
          </p:nvSpPr>
          <p:spPr>
            <a:xfrm>
              <a:off x="9853839" y="4686300"/>
              <a:ext cx="4114800" cy="457200"/>
            </a:xfrm>
            <a:prstGeom prst="rect">
              <a:avLst/>
            </a:prstGeom>
            <a:solidFill>
              <a:srgbClr val="FFD773"/>
            </a:solidFill>
          </p:spPr>
          <p:txBody>
            <a:bodyPr wrap="square" rtlCol="0">
              <a:spAutoFit/>
            </a:bodyPr>
            <a:lstStyle/>
            <a:p>
              <a:endParaRPr lang="en-US"/>
            </a:p>
          </p:txBody>
        </p:sp>
        <p:sp>
          <p:nvSpPr>
            <p:cNvPr id="10" name="TextBox 9">
              <a:extLst>
                <a:ext uri="{FF2B5EF4-FFF2-40B4-BE49-F238E27FC236}">
                  <a16:creationId xmlns:a16="http://schemas.microsoft.com/office/drawing/2014/main" id="{B851D524-8D98-40A0-BD68-713271B27316}"/>
                </a:ext>
              </a:extLst>
            </p:cNvPr>
            <p:cNvSpPr txBox="1"/>
            <p:nvPr/>
          </p:nvSpPr>
          <p:spPr>
            <a:xfrm>
              <a:off x="3810000" y="8267700"/>
              <a:ext cx="4114800" cy="457200"/>
            </a:xfrm>
            <a:prstGeom prst="rect">
              <a:avLst/>
            </a:prstGeom>
            <a:solidFill>
              <a:srgbClr val="FFD773"/>
            </a:solidFill>
          </p:spPr>
          <p:txBody>
            <a:bodyPr wrap="square" rtlCol="0">
              <a:spAutoFit/>
            </a:bodyPr>
            <a:lstStyle/>
            <a:p>
              <a:endParaRPr lang="en-US"/>
            </a:p>
          </p:txBody>
        </p:sp>
        <p:sp>
          <p:nvSpPr>
            <p:cNvPr id="11" name="TextBox 10">
              <a:extLst>
                <a:ext uri="{FF2B5EF4-FFF2-40B4-BE49-F238E27FC236}">
                  <a16:creationId xmlns:a16="http://schemas.microsoft.com/office/drawing/2014/main" id="{F3B4ED19-336D-4E40-BD9C-F207BBFDD524}"/>
                </a:ext>
              </a:extLst>
            </p:cNvPr>
            <p:cNvSpPr txBox="1"/>
            <p:nvPr/>
          </p:nvSpPr>
          <p:spPr>
            <a:xfrm>
              <a:off x="10248900" y="8299205"/>
              <a:ext cx="3581400" cy="425695"/>
            </a:xfrm>
            <a:prstGeom prst="rect">
              <a:avLst/>
            </a:prstGeom>
            <a:solidFill>
              <a:srgbClr val="FFD773"/>
            </a:solidFill>
          </p:spPr>
          <p:txBody>
            <a:bodyPr wrap="square" rtlCol="0">
              <a:spAutoFit/>
            </a:bodyPr>
            <a:lstStyle/>
            <a:p>
              <a:endParaRPr lang="en-US"/>
            </a:p>
          </p:txBody>
        </p:sp>
      </p:grpSp>
    </p:spTree>
    <p:extLst>
      <p:ext uri="{BB962C8B-B14F-4D97-AF65-F5344CB8AC3E}">
        <p14:creationId xmlns:p14="http://schemas.microsoft.com/office/powerpoint/2010/main" val="35032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extLst>
    <p:ext uri="{6950BFC3-D8DA-4A85-94F7-54DA5524770B}">
      <p188:commentRel xmlns:p188="http://schemas.microsoft.com/office/powerpoint/2018/8/main" xmlns=""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0095" end="6073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038600" y="3238500"/>
            <a:ext cx="8991600" cy="5389897"/>
          </a:xfrm>
          <a:prstGeom prst="rect">
            <a:avLst/>
          </a:prstGeom>
        </p:spPr>
      </p:pic>
      <p:sp>
        <p:nvSpPr>
          <p:cNvPr id="2" name="Rectangle: Rounded Corners 1">
            <a:extLst>
              <a:ext uri="{FF2B5EF4-FFF2-40B4-BE49-F238E27FC236}">
                <a16:creationId xmlns:a16="http://schemas.microsoft.com/office/drawing/2014/main" id="{C89578BA-973C-40AF-310E-080E7D65F1E7}"/>
              </a:ext>
            </a:extLst>
          </p:cNvPr>
          <p:cNvSpPr/>
          <p:nvPr/>
        </p:nvSpPr>
        <p:spPr>
          <a:xfrm>
            <a:off x="5349240" y="7429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293412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171195" y="9590757"/>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3414808" y="7779487"/>
            <a:ext cx="2265920" cy="185030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endParaRPr lang="en-US"/>
          </a:p>
        </p:txBody>
      </p:sp>
      <p:sp>
        <p:nvSpPr>
          <p:cNvPr id="3" name="Freeform 3"/>
          <p:cNvSpPr/>
          <p:nvPr/>
        </p:nvSpPr>
        <p:spPr>
          <a:xfrm>
            <a:off x="8169360" y="7858233"/>
            <a:ext cx="2806334" cy="1698709"/>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0975693" y="7858232"/>
            <a:ext cx="2188112" cy="1784515"/>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229096" y="5883696"/>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6041226" y="7072482"/>
            <a:ext cx="1696399" cy="2501367"/>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5962091" y="7858233"/>
            <a:ext cx="2080642" cy="1720623"/>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929971" y="4153355"/>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187389" y="3540514"/>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5936475" y="1340196"/>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151234" y="5238145"/>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661517" y="188738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6988877" y="-554831"/>
            <a:ext cx="8691851" cy="3567130"/>
          </a:xfrm>
          <a:prstGeom prst="rect">
            <a:avLst/>
          </a:prstGeom>
        </p:spPr>
        <p:txBody>
          <a:bodyPr lIns="0" tIns="0" rIns="0" bIns="0" rtlCol="0" anchor="t">
            <a:spAutoFit/>
          </a:bodyPr>
          <a:lstStyle/>
          <a:p>
            <a:pPr algn="ctr">
              <a:lnSpc>
                <a:spcPts val="31791"/>
              </a:lnSpc>
            </a:pPr>
            <a:r>
              <a:rPr lang="en-US" sz="15800" dirty="0">
                <a:solidFill>
                  <a:srgbClr val="021C20"/>
                </a:solidFill>
                <a:latin typeface="Comic Sans MS" panose="030F0702030302020204" pitchFamily="66" charset="0"/>
              </a:rPr>
              <a:t>01</a:t>
            </a:r>
          </a:p>
        </p:txBody>
      </p:sp>
      <p:sp>
        <p:nvSpPr>
          <p:cNvPr id="14" name="TextBox 14"/>
          <p:cNvSpPr txBox="1"/>
          <p:nvPr/>
        </p:nvSpPr>
        <p:spPr>
          <a:xfrm>
            <a:off x="2404158" y="2200298"/>
            <a:ext cx="14770432" cy="2566280"/>
          </a:xfrm>
          <a:prstGeom prst="rect">
            <a:avLst/>
          </a:prstGeom>
        </p:spPr>
        <p:txBody>
          <a:bodyPr wrap="square" lIns="0" tIns="0" rIns="0" bIns="0" rtlCol="0" anchor="t">
            <a:spAutoFit/>
          </a:bodyPr>
          <a:lstStyle/>
          <a:p>
            <a:pPr algn="ctr">
              <a:lnSpc>
                <a:spcPts val="22870"/>
              </a:lnSpc>
            </a:pPr>
            <a:r>
              <a:rPr lang="en-US" sz="11300" dirty="0">
                <a:solidFill>
                  <a:srgbClr val="021C20"/>
                </a:solidFill>
                <a:latin typeface="Comic Sans MS" panose="030F0702030302020204" pitchFamily="66" charset="0"/>
              </a:rPr>
              <a:t>Warm-up and review</a:t>
            </a:r>
          </a:p>
        </p:txBody>
      </p:sp>
      <p:sp>
        <p:nvSpPr>
          <p:cNvPr id="16" name="Explosion 2 15"/>
          <p:cNvSpPr/>
          <p:nvPr/>
        </p:nvSpPr>
        <p:spPr>
          <a:xfrm>
            <a:off x="6324600" y="6819900"/>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
        <p:nvSpPr>
          <p:cNvPr id="32" name="Explosion 2 15">
            <a:extLst>
              <a:ext uri="{FF2B5EF4-FFF2-40B4-BE49-F238E27FC236}">
                <a16:creationId xmlns:a16="http://schemas.microsoft.com/office/drawing/2014/main" id="{F540D484-EEC8-41C4-B9EA-4B4D859CA3F4}"/>
              </a:ext>
            </a:extLst>
          </p:cNvPr>
          <p:cNvSpPr/>
          <p:nvPr/>
        </p:nvSpPr>
        <p:spPr>
          <a:xfrm>
            <a:off x="6578711" y="4592401"/>
            <a:ext cx="9264241" cy="2471127"/>
          </a:xfrm>
          <a:prstGeom prst="irregularSeal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Comic Sans MS" panose="030F0702030302020204" pitchFamily="66" charset="0"/>
              </a:rPr>
              <a:t>SLAP THE BOARD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17204" end="54460.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97" t="15597" r="4928" b="42883"/>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05DBFDE7-8A23-2A5E-6FBF-375ACEF043BC}"/>
              </a:ext>
            </a:extLst>
          </p:cNvPr>
          <p:cNvSpPr/>
          <p:nvPr/>
        </p:nvSpPr>
        <p:spPr>
          <a:xfrm>
            <a:off x="5715000" y="68961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31622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23800" end="4857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3230" t="55764" r="35895" b="2716"/>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807B3755-B6D9-E8E5-55D9-7D3DD4FBF07F}"/>
              </a:ext>
            </a:extLst>
          </p:cNvPr>
          <p:cNvSpPr/>
          <p:nvPr/>
        </p:nvSpPr>
        <p:spPr>
          <a:xfrm>
            <a:off x="5307330" y="71247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9855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0016" end="42864.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000" kern="0" noProof="0">
                <a:solidFill>
                  <a:srgbClr val="413E3E"/>
                </a:solidFill>
              </a:rPr>
              <a:t>Listen, point and say.</a:t>
            </a:r>
            <a:endParaRPr kumimoji="0" lang="en-US" sz="6000" b="1" i="0" u="none" strike="noStrike" kern="0" cap="none" spc="0" normalizeH="0" baseline="0" noProof="0">
              <a:ln>
                <a:noFill/>
              </a:ln>
              <a:solidFill>
                <a:srgbClr val="413E3E"/>
              </a:solidFill>
              <a:effectLst/>
              <a:uLnTx/>
              <a:uFillTx/>
              <a:sym typeface="Amatic SC"/>
            </a:endParaRP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64105" t="56351" r="5020" b="2129"/>
          <a:stretch/>
        </p:blipFill>
        <p:spPr>
          <a:xfrm>
            <a:off x="4343400" y="3009900"/>
            <a:ext cx="8991600" cy="5389897"/>
          </a:xfrm>
          <a:prstGeom prst="rect">
            <a:avLst/>
          </a:prstGeom>
        </p:spPr>
      </p:pic>
      <p:sp>
        <p:nvSpPr>
          <p:cNvPr id="2" name="Rectangle: Rounded Corners 1">
            <a:extLst>
              <a:ext uri="{FF2B5EF4-FFF2-40B4-BE49-F238E27FC236}">
                <a16:creationId xmlns:a16="http://schemas.microsoft.com/office/drawing/2014/main" id="{A78C3EA5-48B2-395B-0152-366DBCB35C35}"/>
              </a:ext>
            </a:extLst>
          </p:cNvPr>
          <p:cNvSpPr/>
          <p:nvPr/>
        </p:nvSpPr>
        <p:spPr>
          <a:xfrm>
            <a:off x="5715000" y="70485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7938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dirty="0">
                  <a:solidFill>
                    <a:sysClr val="windowText" lastClr="000000"/>
                  </a:solidFill>
                  <a:latin typeface="#9Slide07 SVNAppleberry" panose="02040603050506020204" pitchFamily="18" charset="0"/>
                  <a:cs typeface="Arial"/>
                  <a:sym typeface="Arial"/>
                </a:rPr>
                <a:t>	</a:t>
              </a:r>
              <a:r>
                <a:rPr lang="en-US" sz="6000" b="1" dirty="0">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3919881" y="7955684"/>
            <a:ext cx="10437527" cy="1525658"/>
            <a:chOff x="216500" y="3829660"/>
            <a:chExt cx="7802188"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8"/>
              <a:ext cx="7802188" cy="679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500" kern="0" dirty="0">
                  <a:solidFill>
                    <a:srgbClr val="FF0000"/>
                  </a:solidFill>
                  <a:latin typeface="Comic Sans MS" panose="030F0702030302020204" pitchFamily="66" charset="0"/>
                  <a:ea typeface="Frijole"/>
                  <a:cs typeface="Frijole"/>
                  <a:sym typeface="Arial"/>
                </a:rPr>
                <a:t>45 Ba Trieu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srcRect l="30165" t="12623"/>
          <a:stretch/>
        </p:blipFill>
        <p:spPr>
          <a:xfrm>
            <a:off x="5261467" y="2598969"/>
            <a:ext cx="7656263" cy="4919515"/>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82980" y="3557503"/>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2699263" y="3996898"/>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Ba Trieu</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7845249" y="4820264"/>
            <a:ext cx="914400"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45</a:t>
            </a:r>
          </a:p>
        </p:txBody>
      </p:sp>
    </p:spTree>
    <p:extLst>
      <p:ext uri="{BB962C8B-B14F-4D97-AF65-F5344CB8AC3E}">
        <p14:creationId xmlns:p14="http://schemas.microsoft.com/office/powerpoint/2010/main" val="11622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a:t>
              </a:r>
              <a:r>
                <a:rPr lang="en-US" sz="6000" kern="0" dirty="0">
                  <a:solidFill>
                    <a:srgbClr val="FF0000"/>
                  </a:solidFill>
                  <a:latin typeface="Comic Sans MS" panose="030F0702030302020204" pitchFamily="66" charset="0"/>
                  <a:ea typeface="Frijole"/>
                  <a:cs typeface="Frijole"/>
                  <a:sym typeface="Arial"/>
                </a:rPr>
                <a:t>134 Queen street</a:t>
              </a:r>
              <a:r>
                <a:rPr lang="en-US" sz="6000" kern="0" dirty="0">
                  <a:solidFill>
                    <a:srgbClr val="000000"/>
                  </a:solidFill>
                  <a:latin typeface="Comic Sans MS" panose="030F0702030302020204" pitchFamily="66" charset="0"/>
                  <a:ea typeface="Frijole"/>
                  <a:cs typeface="Frijole"/>
                  <a:sym typeface="Arial"/>
                </a:rPr>
                <a:t>.</a:t>
              </a:r>
            </a:p>
          </p:txBody>
        </p:sp>
      </p:grpSp>
      <p:pic>
        <p:nvPicPr>
          <p:cNvPr id="4" name="Picture 3">
            <a:extLst>
              <a:ext uri="{FF2B5EF4-FFF2-40B4-BE49-F238E27FC236}">
                <a16:creationId xmlns:a16="http://schemas.microsoft.com/office/drawing/2014/main" id="{45EB1A01-33BE-4EC2-ABAB-B4925AFCE165}"/>
              </a:ext>
            </a:extLst>
          </p:cNvPr>
          <p:cNvPicPr>
            <a:picLocks noChangeAspect="1"/>
          </p:cNvPicPr>
          <p:nvPr/>
        </p:nvPicPr>
        <p:blipFill rotWithShape="1">
          <a:blip r:embed="rId2">
            <a:extLst>
              <a:ext uri="{28A0092B-C50C-407E-A947-70E740481C1C}">
                <a14:useLocalDpi xmlns:a14="http://schemas.microsoft.com/office/drawing/2010/main" val="0"/>
              </a:ext>
            </a:extLst>
          </a:blip>
          <a:srcRect t="10052" b="16118"/>
          <a:stretch/>
        </p:blipFill>
        <p:spPr>
          <a:xfrm>
            <a:off x="5378692" y="2687963"/>
            <a:ext cx="7656263" cy="4833910"/>
          </a:xfrm>
          <a:prstGeom prst="rect">
            <a:avLst/>
          </a:prstGeom>
        </p:spPr>
      </p:pic>
      <p:pic>
        <p:nvPicPr>
          <p:cNvPr id="1026" name="Picture 2" descr="Green Street Sign Images - Free Download on Freepik">
            <a:extLst>
              <a:ext uri="{FF2B5EF4-FFF2-40B4-BE49-F238E27FC236}">
                <a16:creationId xmlns:a16="http://schemas.microsoft.com/office/drawing/2014/main" id="{04BF837A-E788-444C-B29C-47F7EE1720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7436" y="3539054"/>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FB938-93C2-44EF-BA7C-CA4FD23C1723}"/>
              </a:ext>
            </a:extLst>
          </p:cNvPr>
          <p:cNvSpPr txBox="1"/>
          <p:nvPr/>
        </p:nvSpPr>
        <p:spPr>
          <a:xfrm>
            <a:off x="13286890" y="3941483"/>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Queen</a:t>
            </a:r>
          </a:p>
        </p:txBody>
      </p:sp>
      <p:sp>
        <p:nvSpPr>
          <p:cNvPr id="323" name="TextBox 322">
            <a:extLst>
              <a:ext uri="{FF2B5EF4-FFF2-40B4-BE49-F238E27FC236}">
                <a16:creationId xmlns:a16="http://schemas.microsoft.com/office/drawing/2014/main" id="{5D945606-A595-4A76-90D1-DBD24387B4A0}"/>
              </a:ext>
            </a:extLst>
          </p:cNvPr>
          <p:cNvSpPr txBox="1"/>
          <p:nvPr/>
        </p:nvSpPr>
        <p:spPr>
          <a:xfrm>
            <a:off x="6105996" y="5305670"/>
            <a:ext cx="1209204" cy="707886"/>
          </a:xfrm>
          <a:prstGeom prst="rect">
            <a:avLst/>
          </a:prstGeom>
          <a:solidFill>
            <a:schemeClr val="accent5"/>
          </a:solidFill>
          <a:ln w="57150">
            <a:solidFill>
              <a:schemeClr val="accent5">
                <a:lumMod val="75000"/>
              </a:schemeClr>
            </a:solidFill>
          </a:ln>
        </p:spPr>
        <p:txBody>
          <a:bodyPr wrap="square" rtlCol="0">
            <a:spAutoFit/>
          </a:bodyPr>
          <a:lstStyle/>
          <a:p>
            <a:r>
              <a:rPr lang="en-US" sz="4000">
                <a:solidFill>
                  <a:schemeClr val="bg1"/>
                </a:solidFill>
                <a:latin typeface="Comic Sans MS" panose="030F0702030302020204" pitchFamily="66" charset="0"/>
              </a:rPr>
              <a:t>134</a:t>
            </a:r>
          </a:p>
        </p:txBody>
      </p:sp>
    </p:spTree>
    <p:extLst>
      <p:ext uri="{BB962C8B-B14F-4D97-AF65-F5344CB8AC3E}">
        <p14:creationId xmlns:p14="http://schemas.microsoft.com/office/powerpoint/2010/main" val="180249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6" presetClass="entr" presetSubtype="2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barn(inVertical)">
                                      <p:cBhvr>
                                        <p:cTn id="10" dur="500"/>
                                        <p:tgtEl>
                                          <p:spTgt spid="3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par>
                                <p:cTn id="16" presetID="16" presetClass="entr" presetSubtype="21"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barn(inVertical)">
                                      <p:cBhvr>
                                        <p:cTn id="18"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5" name="Google Shape;5627;p69">
            <a:extLst>
              <a:ext uri="{FF2B5EF4-FFF2-40B4-BE49-F238E27FC236}">
                <a16:creationId xmlns:a16="http://schemas.microsoft.com/office/drawing/2014/main" id="{8C4CE211-C124-4883-8461-3F768004367D}"/>
              </a:ext>
            </a:extLst>
          </p:cNvPr>
          <p:cNvGrpSpPr/>
          <p:nvPr/>
        </p:nvGrpSpPr>
        <p:grpSpPr>
          <a:xfrm>
            <a:off x="990600" y="571500"/>
            <a:ext cx="2193521" cy="2263500"/>
            <a:chOff x="1079823" y="1252387"/>
            <a:chExt cx="1347730" cy="1349100"/>
          </a:xfrm>
        </p:grpSpPr>
        <p:sp>
          <p:nvSpPr>
            <p:cNvPr id="166" name="Google Shape;5628;p69">
              <a:extLst>
                <a:ext uri="{FF2B5EF4-FFF2-40B4-BE49-F238E27FC236}">
                  <a16:creationId xmlns:a16="http://schemas.microsoft.com/office/drawing/2014/main" id="{00CE5302-0D73-43EE-B877-AE8EC4B7B1EF}"/>
                </a:ext>
              </a:extLst>
            </p:cNvPr>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7" name="Google Shape;5629;p69">
              <a:extLst>
                <a:ext uri="{FF2B5EF4-FFF2-40B4-BE49-F238E27FC236}">
                  <a16:creationId xmlns:a16="http://schemas.microsoft.com/office/drawing/2014/main" id="{B0877251-3FC4-47B2-BBA1-4B0A1254FEB6}"/>
                </a:ext>
              </a:extLst>
            </p:cNvPr>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8" name="Google Shape;5630;p69">
              <a:extLst>
                <a:ext uri="{FF2B5EF4-FFF2-40B4-BE49-F238E27FC236}">
                  <a16:creationId xmlns:a16="http://schemas.microsoft.com/office/drawing/2014/main" id="{611F5565-BBFA-4CE4-A1C0-BC2531260011}"/>
                </a:ext>
              </a:extLst>
            </p:cNvPr>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69" name="Google Shape;5631;p69">
              <a:extLst>
                <a:ext uri="{FF2B5EF4-FFF2-40B4-BE49-F238E27FC236}">
                  <a16:creationId xmlns:a16="http://schemas.microsoft.com/office/drawing/2014/main" id="{02730771-767B-4A01-A3A6-EFCEDB954EE9}"/>
                </a:ext>
              </a:extLst>
            </p:cNvPr>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0" name="Google Shape;5632;p69">
              <a:extLst>
                <a:ext uri="{FF2B5EF4-FFF2-40B4-BE49-F238E27FC236}">
                  <a16:creationId xmlns:a16="http://schemas.microsoft.com/office/drawing/2014/main" id="{6694E691-4E90-4757-B072-6528FDB22A20}"/>
                </a:ext>
              </a:extLst>
            </p:cNvPr>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1" name="Google Shape;5633;p69">
              <a:extLst>
                <a:ext uri="{FF2B5EF4-FFF2-40B4-BE49-F238E27FC236}">
                  <a16:creationId xmlns:a16="http://schemas.microsoft.com/office/drawing/2014/main" id="{C901500D-FFA7-470F-90F7-1A63CACA3A70}"/>
                </a:ext>
              </a:extLst>
            </p:cNvPr>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2" name="Google Shape;5634;p69">
              <a:extLst>
                <a:ext uri="{FF2B5EF4-FFF2-40B4-BE49-F238E27FC236}">
                  <a16:creationId xmlns:a16="http://schemas.microsoft.com/office/drawing/2014/main" id="{EDB54AAD-A3E2-4AA8-879C-53EE9BF969AA}"/>
                </a:ext>
              </a:extLst>
            </p:cNvPr>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3" name="Google Shape;5635;p69">
              <a:extLst>
                <a:ext uri="{FF2B5EF4-FFF2-40B4-BE49-F238E27FC236}">
                  <a16:creationId xmlns:a16="http://schemas.microsoft.com/office/drawing/2014/main" id="{1168E668-4D60-49B1-9FD8-A97810787BAA}"/>
                </a:ext>
              </a:extLst>
            </p:cNvPr>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4" name="Google Shape;5636;p69">
              <a:extLst>
                <a:ext uri="{FF2B5EF4-FFF2-40B4-BE49-F238E27FC236}">
                  <a16:creationId xmlns:a16="http://schemas.microsoft.com/office/drawing/2014/main" id="{D7EEA205-965B-42B3-ACCE-01CBE86BC4CD}"/>
                </a:ext>
              </a:extLst>
            </p:cNvPr>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5" name="Google Shape;5637;p69">
              <a:extLst>
                <a:ext uri="{FF2B5EF4-FFF2-40B4-BE49-F238E27FC236}">
                  <a16:creationId xmlns:a16="http://schemas.microsoft.com/office/drawing/2014/main" id="{40E31DB7-913D-4510-9BD8-246F96EC80D4}"/>
                </a:ext>
              </a:extLst>
            </p:cNvPr>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6" name="Google Shape;5638;p69">
              <a:extLst>
                <a:ext uri="{FF2B5EF4-FFF2-40B4-BE49-F238E27FC236}">
                  <a16:creationId xmlns:a16="http://schemas.microsoft.com/office/drawing/2014/main" id="{4FF0D2DC-651E-410E-B0CC-92997CB75549}"/>
                </a:ext>
              </a:extLst>
            </p:cNvPr>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7" name="Google Shape;5639;p69">
              <a:extLst>
                <a:ext uri="{FF2B5EF4-FFF2-40B4-BE49-F238E27FC236}">
                  <a16:creationId xmlns:a16="http://schemas.microsoft.com/office/drawing/2014/main" id="{E323F875-CB17-40D6-9F04-675E3ABE084F}"/>
                </a:ext>
              </a:extLst>
            </p:cNvPr>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8" name="Google Shape;5640;p69">
              <a:extLst>
                <a:ext uri="{FF2B5EF4-FFF2-40B4-BE49-F238E27FC236}">
                  <a16:creationId xmlns:a16="http://schemas.microsoft.com/office/drawing/2014/main" id="{049A8F9E-5DA4-44F1-A49B-F4BC9CE41661}"/>
                </a:ext>
              </a:extLst>
            </p:cNvPr>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79" name="Google Shape;5641;p69">
              <a:extLst>
                <a:ext uri="{FF2B5EF4-FFF2-40B4-BE49-F238E27FC236}">
                  <a16:creationId xmlns:a16="http://schemas.microsoft.com/office/drawing/2014/main" id="{904DAB91-90C7-45C3-8732-43C3DF349532}"/>
                </a:ext>
              </a:extLst>
            </p:cNvPr>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0" name="Google Shape;5642;p69">
              <a:extLst>
                <a:ext uri="{FF2B5EF4-FFF2-40B4-BE49-F238E27FC236}">
                  <a16:creationId xmlns:a16="http://schemas.microsoft.com/office/drawing/2014/main" id="{3959D464-0478-455E-BFF7-7E4EA0DE253B}"/>
                </a:ext>
              </a:extLst>
            </p:cNvPr>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1" name="Google Shape;5643;p69">
              <a:extLst>
                <a:ext uri="{FF2B5EF4-FFF2-40B4-BE49-F238E27FC236}">
                  <a16:creationId xmlns:a16="http://schemas.microsoft.com/office/drawing/2014/main" id="{81416935-1A96-4C16-9557-F8F62D098773}"/>
                </a:ext>
              </a:extLst>
            </p:cNvPr>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2" name="Google Shape;5644;p69">
              <a:extLst>
                <a:ext uri="{FF2B5EF4-FFF2-40B4-BE49-F238E27FC236}">
                  <a16:creationId xmlns:a16="http://schemas.microsoft.com/office/drawing/2014/main" id="{E952862C-7D01-4199-9181-24576F18CF1C}"/>
                </a:ext>
              </a:extLst>
            </p:cNvPr>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3" name="Google Shape;5645;p69">
              <a:extLst>
                <a:ext uri="{FF2B5EF4-FFF2-40B4-BE49-F238E27FC236}">
                  <a16:creationId xmlns:a16="http://schemas.microsoft.com/office/drawing/2014/main" id="{861E2A51-A450-4A9D-8BA1-9C23445648D6}"/>
                </a:ext>
              </a:extLst>
            </p:cNvPr>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4" name="Google Shape;5646;p69">
              <a:extLst>
                <a:ext uri="{FF2B5EF4-FFF2-40B4-BE49-F238E27FC236}">
                  <a16:creationId xmlns:a16="http://schemas.microsoft.com/office/drawing/2014/main" id="{B25D2965-9A3E-413D-AE39-9DCEDCC2C9C2}"/>
                </a:ext>
              </a:extLst>
            </p:cNvPr>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5" name="Google Shape;5647;p69">
              <a:extLst>
                <a:ext uri="{FF2B5EF4-FFF2-40B4-BE49-F238E27FC236}">
                  <a16:creationId xmlns:a16="http://schemas.microsoft.com/office/drawing/2014/main" id="{12907924-DE7E-4037-9AD0-AF841D03FFDA}"/>
                </a:ext>
              </a:extLst>
            </p:cNvPr>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6" name="Google Shape;5648;p69">
              <a:extLst>
                <a:ext uri="{FF2B5EF4-FFF2-40B4-BE49-F238E27FC236}">
                  <a16:creationId xmlns:a16="http://schemas.microsoft.com/office/drawing/2014/main" id="{8BF84E07-5018-41D3-9960-49CF51F6CF9B}"/>
                </a:ext>
              </a:extLst>
            </p:cNvPr>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7" name="Google Shape;5649;p69">
              <a:extLst>
                <a:ext uri="{FF2B5EF4-FFF2-40B4-BE49-F238E27FC236}">
                  <a16:creationId xmlns:a16="http://schemas.microsoft.com/office/drawing/2014/main" id="{704D4CDA-3CFB-4574-A556-EDBB4F89E0A2}"/>
                </a:ext>
              </a:extLst>
            </p:cNvPr>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8" name="Google Shape;5650;p69">
              <a:extLst>
                <a:ext uri="{FF2B5EF4-FFF2-40B4-BE49-F238E27FC236}">
                  <a16:creationId xmlns:a16="http://schemas.microsoft.com/office/drawing/2014/main" id="{66F74B49-A1CD-48D4-AD05-E609C0CE534B}"/>
                </a:ext>
              </a:extLst>
            </p:cNvPr>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89" name="Google Shape;5651;p69">
              <a:extLst>
                <a:ext uri="{FF2B5EF4-FFF2-40B4-BE49-F238E27FC236}">
                  <a16:creationId xmlns:a16="http://schemas.microsoft.com/office/drawing/2014/main" id="{4B72E12B-9BAE-4DFD-8F9A-56FB4630C38A}"/>
                </a:ext>
              </a:extLst>
            </p:cNvPr>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0" name="Google Shape;5652;p69">
              <a:extLst>
                <a:ext uri="{FF2B5EF4-FFF2-40B4-BE49-F238E27FC236}">
                  <a16:creationId xmlns:a16="http://schemas.microsoft.com/office/drawing/2014/main" id="{DF10F5A2-6979-439E-ABC1-F5D05B51A76D}"/>
                </a:ext>
              </a:extLst>
            </p:cNvPr>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1" name="Google Shape;5653;p69">
              <a:extLst>
                <a:ext uri="{FF2B5EF4-FFF2-40B4-BE49-F238E27FC236}">
                  <a16:creationId xmlns:a16="http://schemas.microsoft.com/office/drawing/2014/main" id="{997E8394-1EDA-4414-BD8C-F3D40CDFD960}"/>
                </a:ext>
              </a:extLst>
            </p:cNvPr>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2" name="Google Shape;5654;p69">
              <a:extLst>
                <a:ext uri="{FF2B5EF4-FFF2-40B4-BE49-F238E27FC236}">
                  <a16:creationId xmlns:a16="http://schemas.microsoft.com/office/drawing/2014/main" id="{2687E04C-3374-47AC-87FD-DC75A4B9083F}"/>
                </a:ext>
              </a:extLst>
            </p:cNvPr>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3" name="Google Shape;5655;p69">
              <a:extLst>
                <a:ext uri="{FF2B5EF4-FFF2-40B4-BE49-F238E27FC236}">
                  <a16:creationId xmlns:a16="http://schemas.microsoft.com/office/drawing/2014/main" id="{EB25F11A-8836-4385-A67B-FF394E7B5B66}"/>
                </a:ext>
              </a:extLst>
            </p:cNvPr>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4" name="Google Shape;5656;p69">
              <a:extLst>
                <a:ext uri="{FF2B5EF4-FFF2-40B4-BE49-F238E27FC236}">
                  <a16:creationId xmlns:a16="http://schemas.microsoft.com/office/drawing/2014/main" id="{3B7E8195-7BFB-4D52-AB4E-9A72B91EBF62}"/>
                </a:ext>
              </a:extLst>
            </p:cNvPr>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5" name="Google Shape;5657;p69">
              <a:extLst>
                <a:ext uri="{FF2B5EF4-FFF2-40B4-BE49-F238E27FC236}">
                  <a16:creationId xmlns:a16="http://schemas.microsoft.com/office/drawing/2014/main" id="{B7C64EA8-BF3D-4F6F-9C2B-5782C8E3E560}"/>
                </a:ext>
              </a:extLst>
            </p:cNvPr>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6" name="Google Shape;5658;p69">
              <a:extLst>
                <a:ext uri="{FF2B5EF4-FFF2-40B4-BE49-F238E27FC236}">
                  <a16:creationId xmlns:a16="http://schemas.microsoft.com/office/drawing/2014/main" id="{0C5B5013-2E81-4AE9-B3A2-0EF99DBB46C3}"/>
                </a:ext>
              </a:extLst>
            </p:cNvPr>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7" name="Google Shape;5659;p69">
              <a:extLst>
                <a:ext uri="{FF2B5EF4-FFF2-40B4-BE49-F238E27FC236}">
                  <a16:creationId xmlns:a16="http://schemas.microsoft.com/office/drawing/2014/main" id="{F45BA892-E928-4C6F-BE69-D830444FE521}"/>
                </a:ext>
              </a:extLst>
            </p:cNvPr>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8" name="Google Shape;5660;p69">
              <a:extLst>
                <a:ext uri="{FF2B5EF4-FFF2-40B4-BE49-F238E27FC236}">
                  <a16:creationId xmlns:a16="http://schemas.microsoft.com/office/drawing/2014/main" id="{1C11DADF-A7E8-41D6-B449-1C51D691B2CE}"/>
                </a:ext>
              </a:extLst>
            </p:cNvPr>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199" name="Google Shape;5661;p69">
              <a:extLst>
                <a:ext uri="{FF2B5EF4-FFF2-40B4-BE49-F238E27FC236}">
                  <a16:creationId xmlns:a16="http://schemas.microsoft.com/office/drawing/2014/main" id="{81091A01-F2C4-45CB-ACF6-103486528BF8}"/>
                </a:ext>
              </a:extLst>
            </p:cNvPr>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0" name="Google Shape;5662;p69">
              <a:extLst>
                <a:ext uri="{FF2B5EF4-FFF2-40B4-BE49-F238E27FC236}">
                  <a16:creationId xmlns:a16="http://schemas.microsoft.com/office/drawing/2014/main" id="{BFCC5F48-73F4-4A39-8F53-2C5DA374D73C}"/>
                </a:ext>
              </a:extLst>
            </p:cNvPr>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1" name="Google Shape;5663;p69">
              <a:extLst>
                <a:ext uri="{FF2B5EF4-FFF2-40B4-BE49-F238E27FC236}">
                  <a16:creationId xmlns:a16="http://schemas.microsoft.com/office/drawing/2014/main" id="{7982BB08-C95C-463C-B097-D0559AB89CEF}"/>
                </a:ext>
              </a:extLst>
            </p:cNvPr>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2" name="Google Shape;5664;p69">
              <a:extLst>
                <a:ext uri="{FF2B5EF4-FFF2-40B4-BE49-F238E27FC236}">
                  <a16:creationId xmlns:a16="http://schemas.microsoft.com/office/drawing/2014/main" id="{41CCB439-A8CD-407D-AEB6-112A220C43FD}"/>
                </a:ext>
              </a:extLst>
            </p:cNvPr>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3" name="Google Shape;5665;p69">
              <a:extLst>
                <a:ext uri="{FF2B5EF4-FFF2-40B4-BE49-F238E27FC236}">
                  <a16:creationId xmlns:a16="http://schemas.microsoft.com/office/drawing/2014/main" id="{77360A91-1771-4D21-9FCE-36AD8B0B4403}"/>
                </a:ext>
              </a:extLst>
            </p:cNvPr>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4" name="Google Shape;5666;p69">
              <a:extLst>
                <a:ext uri="{FF2B5EF4-FFF2-40B4-BE49-F238E27FC236}">
                  <a16:creationId xmlns:a16="http://schemas.microsoft.com/office/drawing/2014/main" id="{7852CB5C-5C1E-4743-A233-411B97E61395}"/>
                </a:ext>
              </a:extLst>
            </p:cNvPr>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5" name="Google Shape;5667;p69">
              <a:extLst>
                <a:ext uri="{FF2B5EF4-FFF2-40B4-BE49-F238E27FC236}">
                  <a16:creationId xmlns:a16="http://schemas.microsoft.com/office/drawing/2014/main" id="{51648F2E-591A-4DA4-B3D7-20ED7B11D230}"/>
                </a:ext>
              </a:extLst>
            </p:cNvPr>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6" name="Google Shape;5668;p69">
              <a:extLst>
                <a:ext uri="{FF2B5EF4-FFF2-40B4-BE49-F238E27FC236}">
                  <a16:creationId xmlns:a16="http://schemas.microsoft.com/office/drawing/2014/main" id="{22498279-2FF5-4133-8E39-91296F849B6A}"/>
                </a:ext>
              </a:extLst>
            </p:cNvPr>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7" name="Google Shape;5669;p69">
              <a:extLst>
                <a:ext uri="{FF2B5EF4-FFF2-40B4-BE49-F238E27FC236}">
                  <a16:creationId xmlns:a16="http://schemas.microsoft.com/office/drawing/2014/main" id="{8FBE1BD8-96B3-4843-BA37-C82D36AA7349}"/>
                </a:ext>
              </a:extLst>
            </p:cNvPr>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8" name="Google Shape;5670;p69">
              <a:extLst>
                <a:ext uri="{FF2B5EF4-FFF2-40B4-BE49-F238E27FC236}">
                  <a16:creationId xmlns:a16="http://schemas.microsoft.com/office/drawing/2014/main" id="{09BEAA9D-ED0B-4965-904F-BCECE397B207}"/>
                </a:ext>
              </a:extLst>
            </p:cNvPr>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09" name="Google Shape;5671;p69">
              <a:extLst>
                <a:ext uri="{FF2B5EF4-FFF2-40B4-BE49-F238E27FC236}">
                  <a16:creationId xmlns:a16="http://schemas.microsoft.com/office/drawing/2014/main" id="{9CC7D690-CA43-4E2C-B610-2643AF50CC6D}"/>
                </a:ext>
              </a:extLst>
            </p:cNvPr>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0" name="Google Shape;5672;p69">
              <a:extLst>
                <a:ext uri="{FF2B5EF4-FFF2-40B4-BE49-F238E27FC236}">
                  <a16:creationId xmlns:a16="http://schemas.microsoft.com/office/drawing/2014/main" id="{A7A473FE-6F17-4CE9-8845-6948D34A962A}"/>
                </a:ext>
              </a:extLst>
            </p:cNvPr>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1" name="Google Shape;5673;p69">
              <a:extLst>
                <a:ext uri="{FF2B5EF4-FFF2-40B4-BE49-F238E27FC236}">
                  <a16:creationId xmlns:a16="http://schemas.microsoft.com/office/drawing/2014/main" id="{37A5D418-4B41-4A3F-9E1B-9F64EC0230D3}"/>
                </a:ext>
              </a:extLst>
            </p:cNvPr>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2" name="Google Shape;5674;p69">
              <a:extLst>
                <a:ext uri="{FF2B5EF4-FFF2-40B4-BE49-F238E27FC236}">
                  <a16:creationId xmlns:a16="http://schemas.microsoft.com/office/drawing/2014/main" id="{A9F6927A-52F4-4481-ABC3-318C6421D852}"/>
                </a:ext>
              </a:extLst>
            </p:cNvPr>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3" name="Google Shape;5675;p69">
              <a:extLst>
                <a:ext uri="{FF2B5EF4-FFF2-40B4-BE49-F238E27FC236}">
                  <a16:creationId xmlns:a16="http://schemas.microsoft.com/office/drawing/2014/main" id="{E510C2BC-01D6-488B-8C71-1F5DF25DD482}"/>
                </a:ext>
              </a:extLst>
            </p:cNvPr>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4" name="Google Shape;5676;p69">
              <a:extLst>
                <a:ext uri="{FF2B5EF4-FFF2-40B4-BE49-F238E27FC236}">
                  <a16:creationId xmlns:a16="http://schemas.microsoft.com/office/drawing/2014/main" id="{7D3A7891-8D3A-4AAD-8590-1CBB21377CD6}"/>
                </a:ext>
              </a:extLst>
            </p:cNvPr>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5" name="Google Shape;5677;p69">
              <a:extLst>
                <a:ext uri="{FF2B5EF4-FFF2-40B4-BE49-F238E27FC236}">
                  <a16:creationId xmlns:a16="http://schemas.microsoft.com/office/drawing/2014/main" id="{E099A29E-BD45-4801-8207-1CCE63F59D79}"/>
                </a:ext>
              </a:extLst>
            </p:cNvPr>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6" name="Google Shape;5678;p69">
              <a:extLst>
                <a:ext uri="{FF2B5EF4-FFF2-40B4-BE49-F238E27FC236}">
                  <a16:creationId xmlns:a16="http://schemas.microsoft.com/office/drawing/2014/main" id="{64200519-A605-452E-A43F-32F375DF5D66}"/>
                </a:ext>
              </a:extLst>
            </p:cNvPr>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7" name="Google Shape;5679;p69">
              <a:extLst>
                <a:ext uri="{FF2B5EF4-FFF2-40B4-BE49-F238E27FC236}">
                  <a16:creationId xmlns:a16="http://schemas.microsoft.com/office/drawing/2014/main" id="{ECA57F86-65F7-4949-BE18-D69B277D0323}"/>
                </a:ext>
              </a:extLst>
            </p:cNvPr>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8" name="Google Shape;5680;p69">
              <a:extLst>
                <a:ext uri="{FF2B5EF4-FFF2-40B4-BE49-F238E27FC236}">
                  <a16:creationId xmlns:a16="http://schemas.microsoft.com/office/drawing/2014/main" id="{E6DC5A6C-BEC8-4F1B-9866-CD240F22CD71}"/>
                </a:ext>
              </a:extLst>
            </p:cNvPr>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19" name="Google Shape;5681;p69">
              <a:extLst>
                <a:ext uri="{FF2B5EF4-FFF2-40B4-BE49-F238E27FC236}">
                  <a16:creationId xmlns:a16="http://schemas.microsoft.com/office/drawing/2014/main" id="{2586DA9B-0C93-42A0-B580-A31879D8E484}"/>
                </a:ext>
              </a:extLst>
            </p:cNvPr>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0" name="Google Shape;5682;p69">
              <a:extLst>
                <a:ext uri="{FF2B5EF4-FFF2-40B4-BE49-F238E27FC236}">
                  <a16:creationId xmlns:a16="http://schemas.microsoft.com/office/drawing/2014/main" id="{E587636E-B848-459E-AF1B-2CC274417514}"/>
                </a:ext>
              </a:extLst>
            </p:cNvPr>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1" name="Google Shape;5683;p69">
              <a:extLst>
                <a:ext uri="{FF2B5EF4-FFF2-40B4-BE49-F238E27FC236}">
                  <a16:creationId xmlns:a16="http://schemas.microsoft.com/office/drawing/2014/main" id="{319380E6-6034-462F-AE29-C67EB42A547C}"/>
                </a:ext>
              </a:extLst>
            </p:cNvPr>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2" name="Google Shape;5684;p69">
              <a:extLst>
                <a:ext uri="{FF2B5EF4-FFF2-40B4-BE49-F238E27FC236}">
                  <a16:creationId xmlns:a16="http://schemas.microsoft.com/office/drawing/2014/main" id="{CD87CF7D-FD61-4CBF-8BD4-53DFEE778916}"/>
                </a:ext>
              </a:extLst>
            </p:cNvPr>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3" name="Google Shape;5685;p69">
              <a:extLst>
                <a:ext uri="{FF2B5EF4-FFF2-40B4-BE49-F238E27FC236}">
                  <a16:creationId xmlns:a16="http://schemas.microsoft.com/office/drawing/2014/main" id="{B82E544F-F39B-4E16-9503-A9FD3AC1F1A9}"/>
                </a:ext>
              </a:extLst>
            </p:cNvPr>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4" name="Google Shape;5686;p69">
              <a:extLst>
                <a:ext uri="{FF2B5EF4-FFF2-40B4-BE49-F238E27FC236}">
                  <a16:creationId xmlns:a16="http://schemas.microsoft.com/office/drawing/2014/main" id="{56EE7534-9789-4663-A5CF-14B87AB613DE}"/>
                </a:ext>
              </a:extLst>
            </p:cNvPr>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5" name="Google Shape;5687;p69">
              <a:extLst>
                <a:ext uri="{FF2B5EF4-FFF2-40B4-BE49-F238E27FC236}">
                  <a16:creationId xmlns:a16="http://schemas.microsoft.com/office/drawing/2014/main" id="{56B489CC-F8E1-46B4-8FB2-C318017C6D10}"/>
                </a:ext>
              </a:extLst>
            </p:cNvPr>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6" name="Google Shape;5688;p69">
              <a:extLst>
                <a:ext uri="{FF2B5EF4-FFF2-40B4-BE49-F238E27FC236}">
                  <a16:creationId xmlns:a16="http://schemas.microsoft.com/office/drawing/2014/main" id="{A9A122D0-DFE4-464D-90A0-BB563D4E9593}"/>
                </a:ext>
              </a:extLst>
            </p:cNvPr>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7" name="Google Shape;5689;p69">
              <a:extLst>
                <a:ext uri="{FF2B5EF4-FFF2-40B4-BE49-F238E27FC236}">
                  <a16:creationId xmlns:a16="http://schemas.microsoft.com/office/drawing/2014/main" id="{AAA5EE84-C208-4C97-AC1E-32D6D73CDF30}"/>
                </a:ext>
              </a:extLst>
            </p:cNvPr>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8" name="Google Shape;5690;p69">
              <a:extLst>
                <a:ext uri="{FF2B5EF4-FFF2-40B4-BE49-F238E27FC236}">
                  <a16:creationId xmlns:a16="http://schemas.microsoft.com/office/drawing/2014/main" id="{7A4F5B89-9268-463A-9FF5-DE7F7859512E}"/>
                </a:ext>
              </a:extLst>
            </p:cNvPr>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29" name="Google Shape;5691;p69">
              <a:extLst>
                <a:ext uri="{FF2B5EF4-FFF2-40B4-BE49-F238E27FC236}">
                  <a16:creationId xmlns:a16="http://schemas.microsoft.com/office/drawing/2014/main" id="{6ED15B28-FF35-4A04-82A5-37FB8D5DE49F}"/>
                </a:ext>
              </a:extLst>
            </p:cNvPr>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0" name="Google Shape;5692;p69">
              <a:extLst>
                <a:ext uri="{FF2B5EF4-FFF2-40B4-BE49-F238E27FC236}">
                  <a16:creationId xmlns:a16="http://schemas.microsoft.com/office/drawing/2014/main" id="{CBC471EA-F685-488F-AE18-28A9B4B034BF}"/>
                </a:ext>
              </a:extLst>
            </p:cNvPr>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sp>
          <p:nvSpPr>
            <p:cNvPr id="231" name="Google Shape;5693;p69">
              <a:extLst>
                <a:ext uri="{FF2B5EF4-FFF2-40B4-BE49-F238E27FC236}">
                  <a16:creationId xmlns:a16="http://schemas.microsoft.com/office/drawing/2014/main" id="{0153581A-510E-4DD3-A69F-76FC2746600B}"/>
                </a:ext>
              </a:extLst>
            </p:cNvPr>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kern="0">
                <a:solidFill>
                  <a:sysClr val="windowText" lastClr="000000"/>
                </a:solidFill>
                <a:latin typeface="Arial"/>
                <a:cs typeface="Arial"/>
                <a:sym typeface="Arial"/>
              </a:endParaRPr>
            </a:p>
          </p:txBody>
        </p:sp>
      </p:grpSp>
      <p:grpSp>
        <p:nvGrpSpPr>
          <p:cNvPr id="232" name="Google Shape;5694;p69">
            <a:extLst>
              <a:ext uri="{FF2B5EF4-FFF2-40B4-BE49-F238E27FC236}">
                <a16:creationId xmlns:a16="http://schemas.microsoft.com/office/drawing/2014/main" id="{0BD93929-2300-4276-8A8C-F69BD084B245}"/>
              </a:ext>
            </a:extLst>
          </p:cNvPr>
          <p:cNvGrpSpPr/>
          <p:nvPr/>
        </p:nvGrpSpPr>
        <p:grpSpPr>
          <a:xfrm>
            <a:off x="14935200" y="7277100"/>
            <a:ext cx="2057400" cy="2139243"/>
            <a:chOff x="7371037" y="2706025"/>
            <a:chExt cx="1052963" cy="1270784"/>
          </a:xfrm>
        </p:grpSpPr>
        <p:sp>
          <p:nvSpPr>
            <p:cNvPr id="233" name="Google Shape;5695;p69">
              <a:extLst>
                <a:ext uri="{FF2B5EF4-FFF2-40B4-BE49-F238E27FC236}">
                  <a16:creationId xmlns:a16="http://schemas.microsoft.com/office/drawing/2014/main" id="{95684DAE-EEAE-41CB-B4FE-8A62121FE7FD}"/>
                </a:ext>
              </a:extLst>
            </p:cNvPr>
            <p:cNvSpPr/>
            <p:nvPr/>
          </p:nvSpPr>
          <p:spPr>
            <a:xfrm>
              <a:off x="7692457" y="3845604"/>
              <a:ext cx="368855" cy="131205"/>
            </a:xfrm>
            <a:custGeom>
              <a:avLst/>
              <a:gdLst/>
              <a:ahLst/>
              <a:cxnLst/>
              <a:rect l="l" t="t" r="r" b="b"/>
              <a:pathLst>
                <a:path w="3888" h="1383" extrusionOk="0">
                  <a:moveTo>
                    <a:pt x="2370" y="1"/>
                  </a:moveTo>
                  <a:cubicBezTo>
                    <a:pt x="1278" y="1"/>
                    <a:pt x="0" y="327"/>
                    <a:pt x="105" y="862"/>
                  </a:cubicBezTo>
                  <a:cubicBezTo>
                    <a:pt x="173" y="1210"/>
                    <a:pt x="909" y="1382"/>
                    <a:pt x="1712" y="1382"/>
                  </a:cubicBezTo>
                  <a:cubicBezTo>
                    <a:pt x="2710" y="1382"/>
                    <a:pt x="3809" y="1116"/>
                    <a:pt x="3855" y="587"/>
                  </a:cubicBezTo>
                  <a:cubicBezTo>
                    <a:pt x="3887" y="180"/>
                    <a:pt x="3179" y="1"/>
                    <a:pt x="2370" y="1"/>
                  </a:cubicBezTo>
                  <a:close/>
                </a:path>
              </a:pathLst>
            </a:custGeom>
            <a:solidFill>
              <a:srgbClr val="9CDDCC"/>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4" name="Google Shape;5696;p69">
              <a:extLst>
                <a:ext uri="{FF2B5EF4-FFF2-40B4-BE49-F238E27FC236}">
                  <a16:creationId xmlns:a16="http://schemas.microsoft.com/office/drawing/2014/main" id="{FE8E3C2D-EA69-46E7-95E4-51C3AD8DADC2}"/>
                </a:ext>
              </a:extLst>
            </p:cNvPr>
            <p:cNvSpPr/>
            <p:nvPr/>
          </p:nvSpPr>
          <p:spPr>
            <a:xfrm>
              <a:off x="7735717" y="3803387"/>
              <a:ext cx="280815" cy="127980"/>
            </a:xfrm>
            <a:custGeom>
              <a:avLst/>
              <a:gdLst/>
              <a:ahLst/>
              <a:cxnLst/>
              <a:rect l="l" t="t" r="r" b="b"/>
              <a:pathLst>
                <a:path w="2960" h="1349" extrusionOk="0">
                  <a:moveTo>
                    <a:pt x="2842" y="0"/>
                  </a:moveTo>
                  <a:cubicBezTo>
                    <a:pt x="2842" y="0"/>
                    <a:pt x="2555" y="77"/>
                    <a:pt x="2121" y="170"/>
                  </a:cubicBezTo>
                  <a:cubicBezTo>
                    <a:pt x="1424" y="329"/>
                    <a:pt x="715" y="446"/>
                    <a:pt x="0" y="516"/>
                  </a:cubicBezTo>
                  <a:cubicBezTo>
                    <a:pt x="0" y="516"/>
                    <a:pt x="12" y="1020"/>
                    <a:pt x="53" y="1084"/>
                  </a:cubicBezTo>
                  <a:cubicBezTo>
                    <a:pt x="83" y="1144"/>
                    <a:pt x="416" y="1348"/>
                    <a:pt x="1042" y="1348"/>
                  </a:cubicBezTo>
                  <a:cubicBezTo>
                    <a:pt x="1159" y="1348"/>
                    <a:pt x="1286" y="1341"/>
                    <a:pt x="1424" y="1325"/>
                  </a:cubicBezTo>
                  <a:cubicBezTo>
                    <a:pt x="1541" y="1313"/>
                    <a:pt x="1653" y="1295"/>
                    <a:pt x="1758" y="1278"/>
                  </a:cubicBezTo>
                  <a:cubicBezTo>
                    <a:pt x="2426" y="1161"/>
                    <a:pt x="2813" y="985"/>
                    <a:pt x="2883" y="932"/>
                  </a:cubicBezTo>
                  <a:cubicBezTo>
                    <a:pt x="2959" y="874"/>
                    <a:pt x="2842" y="0"/>
                    <a:pt x="2842" y="0"/>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5" name="Google Shape;5697;p69">
              <a:extLst>
                <a:ext uri="{FF2B5EF4-FFF2-40B4-BE49-F238E27FC236}">
                  <a16:creationId xmlns:a16="http://schemas.microsoft.com/office/drawing/2014/main" id="{0E22431C-4B93-410C-B37F-A89FDB2D9BFB}"/>
                </a:ext>
              </a:extLst>
            </p:cNvPr>
            <p:cNvSpPr/>
            <p:nvPr/>
          </p:nvSpPr>
          <p:spPr>
            <a:xfrm>
              <a:off x="7902404" y="3803387"/>
              <a:ext cx="114129" cy="121244"/>
            </a:xfrm>
            <a:custGeom>
              <a:avLst/>
              <a:gdLst/>
              <a:ahLst/>
              <a:cxnLst/>
              <a:rect l="l" t="t" r="r" b="b"/>
              <a:pathLst>
                <a:path w="1203" h="1278" extrusionOk="0">
                  <a:moveTo>
                    <a:pt x="1085" y="0"/>
                  </a:moveTo>
                  <a:cubicBezTo>
                    <a:pt x="1085" y="0"/>
                    <a:pt x="798" y="77"/>
                    <a:pt x="364" y="170"/>
                  </a:cubicBezTo>
                  <a:cubicBezTo>
                    <a:pt x="312" y="534"/>
                    <a:pt x="235" y="885"/>
                    <a:pt x="65" y="1178"/>
                  </a:cubicBezTo>
                  <a:cubicBezTo>
                    <a:pt x="48" y="1213"/>
                    <a:pt x="24" y="1243"/>
                    <a:pt x="1" y="1278"/>
                  </a:cubicBezTo>
                  <a:cubicBezTo>
                    <a:pt x="669" y="1161"/>
                    <a:pt x="1056" y="985"/>
                    <a:pt x="1126" y="932"/>
                  </a:cubicBezTo>
                  <a:cubicBezTo>
                    <a:pt x="1202" y="874"/>
                    <a:pt x="1085" y="0"/>
                    <a:pt x="1085"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6" name="Google Shape;5698;p69">
              <a:extLst>
                <a:ext uri="{FF2B5EF4-FFF2-40B4-BE49-F238E27FC236}">
                  <a16:creationId xmlns:a16="http://schemas.microsoft.com/office/drawing/2014/main" id="{C657FAAA-8373-40D4-B05D-7A816B86E68D}"/>
                </a:ext>
              </a:extLst>
            </p:cNvPr>
            <p:cNvSpPr/>
            <p:nvPr/>
          </p:nvSpPr>
          <p:spPr>
            <a:xfrm>
              <a:off x="7653370" y="2706025"/>
              <a:ext cx="359747" cy="345706"/>
            </a:xfrm>
            <a:custGeom>
              <a:avLst/>
              <a:gdLst/>
              <a:ahLst/>
              <a:cxnLst/>
              <a:rect l="l" t="t" r="r" b="b"/>
              <a:pathLst>
                <a:path w="3792" h="3644" extrusionOk="0">
                  <a:moveTo>
                    <a:pt x="1823" y="1"/>
                  </a:moveTo>
                  <a:cubicBezTo>
                    <a:pt x="1665" y="1"/>
                    <a:pt x="1513" y="24"/>
                    <a:pt x="1372" y="83"/>
                  </a:cubicBezTo>
                  <a:cubicBezTo>
                    <a:pt x="1161" y="171"/>
                    <a:pt x="991" y="329"/>
                    <a:pt x="892" y="534"/>
                  </a:cubicBezTo>
                  <a:cubicBezTo>
                    <a:pt x="892" y="534"/>
                    <a:pt x="200" y="575"/>
                    <a:pt x="54" y="1161"/>
                  </a:cubicBezTo>
                  <a:cubicBezTo>
                    <a:pt x="7" y="1331"/>
                    <a:pt x="1" y="1513"/>
                    <a:pt x="24" y="1689"/>
                  </a:cubicBezTo>
                  <a:cubicBezTo>
                    <a:pt x="48" y="1829"/>
                    <a:pt x="101" y="1964"/>
                    <a:pt x="188" y="2081"/>
                  </a:cubicBezTo>
                  <a:cubicBezTo>
                    <a:pt x="188" y="2081"/>
                    <a:pt x="54" y="2374"/>
                    <a:pt x="306" y="2737"/>
                  </a:cubicBezTo>
                  <a:cubicBezTo>
                    <a:pt x="492" y="3005"/>
                    <a:pt x="811" y="3042"/>
                    <a:pt x="973" y="3042"/>
                  </a:cubicBezTo>
                  <a:cubicBezTo>
                    <a:pt x="1034" y="3042"/>
                    <a:pt x="1073" y="3036"/>
                    <a:pt x="1073" y="3036"/>
                  </a:cubicBezTo>
                  <a:cubicBezTo>
                    <a:pt x="1073" y="3036"/>
                    <a:pt x="1306" y="3643"/>
                    <a:pt x="1944" y="3643"/>
                  </a:cubicBezTo>
                  <a:cubicBezTo>
                    <a:pt x="2050" y="3643"/>
                    <a:pt x="2168" y="3626"/>
                    <a:pt x="2298" y="3587"/>
                  </a:cubicBezTo>
                  <a:cubicBezTo>
                    <a:pt x="3206" y="3312"/>
                    <a:pt x="3218" y="2696"/>
                    <a:pt x="3218" y="2696"/>
                  </a:cubicBezTo>
                  <a:cubicBezTo>
                    <a:pt x="3218" y="2696"/>
                    <a:pt x="3792" y="1946"/>
                    <a:pt x="3558" y="1237"/>
                  </a:cubicBezTo>
                  <a:cubicBezTo>
                    <a:pt x="3362" y="629"/>
                    <a:pt x="2898" y="586"/>
                    <a:pt x="2770" y="586"/>
                  </a:cubicBezTo>
                  <a:cubicBezTo>
                    <a:pt x="2749" y="586"/>
                    <a:pt x="2737" y="587"/>
                    <a:pt x="2737" y="587"/>
                  </a:cubicBezTo>
                  <a:cubicBezTo>
                    <a:pt x="2737" y="587"/>
                    <a:pt x="2544" y="1"/>
                    <a:pt x="1823"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7" name="Google Shape;5699;p69">
              <a:extLst>
                <a:ext uri="{FF2B5EF4-FFF2-40B4-BE49-F238E27FC236}">
                  <a16:creationId xmlns:a16="http://schemas.microsoft.com/office/drawing/2014/main" id="{42027D7E-3D5F-4280-8CFA-287D9D3B5F91}"/>
                </a:ext>
              </a:extLst>
            </p:cNvPr>
            <p:cNvSpPr/>
            <p:nvPr/>
          </p:nvSpPr>
          <p:spPr>
            <a:xfrm>
              <a:off x="7655647" y="2706025"/>
              <a:ext cx="357470" cy="345706"/>
            </a:xfrm>
            <a:custGeom>
              <a:avLst/>
              <a:gdLst/>
              <a:ahLst/>
              <a:cxnLst/>
              <a:rect l="l" t="t" r="r" b="b"/>
              <a:pathLst>
                <a:path w="3768" h="3644" extrusionOk="0">
                  <a:moveTo>
                    <a:pt x="1799" y="1"/>
                  </a:moveTo>
                  <a:cubicBezTo>
                    <a:pt x="1641" y="1"/>
                    <a:pt x="1489" y="24"/>
                    <a:pt x="1348" y="83"/>
                  </a:cubicBezTo>
                  <a:cubicBezTo>
                    <a:pt x="1398" y="80"/>
                    <a:pt x="1448" y="77"/>
                    <a:pt x="1498" y="77"/>
                  </a:cubicBezTo>
                  <a:cubicBezTo>
                    <a:pt x="1714" y="77"/>
                    <a:pt x="1924" y="124"/>
                    <a:pt x="2133" y="353"/>
                  </a:cubicBezTo>
                  <a:cubicBezTo>
                    <a:pt x="2391" y="634"/>
                    <a:pt x="2491" y="1026"/>
                    <a:pt x="2520" y="1407"/>
                  </a:cubicBezTo>
                  <a:cubicBezTo>
                    <a:pt x="2213" y="1135"/>
                    <a:pt x="1806" y="1002"/>
                    <a:pt x="1398" y="1002"/>
                  </a:cubicBezTo>
                  <a:cubicBezTo>
                    <a:pt x="918" y="1002"/>
                    <a:pt x="438" y="1187"/>
                    <a:pt x="118" y="1548"/>
                  </a:cubicBezTo>
                  <a:cubicBezTo>
                    <a:pt x="77" y="1589"/>
                    <a:pt x="36" y="1636"/>
                    <a:pt x="0" y="1689"/>
                  </a:cubicBezTo>
                  <a:cubicBezTo>
                    <a:pt x="24" y="1829"/>
                    <a:pt x="77" y="1964"/>
                    <a:pt x="164" y="2081"/>
                  </a:cubicBezTo>
                  <a:cubicBezTo>
                    <a:pt x="164" y="2081"/>
                    <a:pt x="30" y="2374"/>
                    <a:pt x="282" y="2737"/>
                  </a:cubicBezTo>
                  <a:cubicBezTo>
                    <a:pt x="468" y="3005"/>
                    <a:pt x="787" y="3042"/>
                    <a:pt x="949" y="3042"/>
                  </a:cubicBezTo>
                  <a:cubicBezTo>
                    <a:pt x="1010" y="3042"/>
                    <a:pt x="1049" y="3036"/>
                    <a:pt x="1049" y="3036"/>
                  </a:cubicBezTo>
                  <a:cubicBezTo>
                    <a:pt x="1049" y="3036"/>
                    <a:pt x="1282" y="3643"/>
                    <a:pt x="1920" y="3643"/>
                  </a:cubicBezTo>
                  <a:cubicBezTo>
                    <a:pt x="2026" y="3643"/>
                    <a:pt x="2144" y="3626"/>
                    <a:pt x="2274" y="3587"/>
                  </a:cubicBezTo>
                  <a:cubicBezTo>
                    <a:pt x="3182" y="3312"/>
                    <a:pt x="3194" y="2696"/>
                    <a:pt x="3194" y="2696"/>
                  </a:cubicBezTo>
                  <a:cubicBezTo>
                    <a:pt x="3194" y="2696"/>
                    <a:pt x="3768" y="1946"/>
                    <a:pt x="3534" y="1237"/>
                  </a:cubicBezTo>
                  <a:cubicBezTo>
                    <a:pt x="3338" y="629"/>
                    <a:pt x="2874" y="586"/>
                    <a:pt x="2746" y="586"/>
                  </a:cubicBezTo>
                  <a:cubicBezTo>
                    <a:pt x="2725" y="586"/>
                    <a:pt x="2713" y="587"/>
                    <a:pt x="2713" y="587"/>
                  </a:cubicBezTo>
                  <a:cubicBezTo>
                    <a:pt x="2713" y="587"/>
                    <a:pt x="2520" y="1"/>
                    <a:pt x="179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8" name="Google Shape;5700;p69">
              <a:extLst>
                <a:ext uri="{FF2B5EF4-FFF2-40B4-BE49-F238E27FC236}">
                  <a16:creationId xmlns:a16="http://schemas.microsoft.com/office/drawing/2014/main" id="{62D072A2-D8E4-46A2-9BD6-860A6FBB83D8}"/>
                </a:ext>
              </a:extLst>
            </p:cNvPr>
            <p:cNvSpPr/>
            <p:nvPr/>
          </p:nvSpPr>
          <p:spPr>
            <a:xfrm>
              <a:off x="8028107" y="2856679"/>
              <a:ext cx="395323" cy="371701"/>
            </a:xfrm>
            <a:custGeom>
              <a:avLst/>
              <a:gdLst/>
              <a:ahLst/>
              <a:cxnLst/>
              <a:rect l="l" t="t" r="r" b="b"/>
              <a:pathLst>
                <a:path w="4167" h="3918" extrusionOk="0">
                  <a:moveTo>
                    <a:pt x="2051" y="1"/>
                  </a:moveTo>
                  <a:cubicBezTo>
                    <a:pt x="1278" y="1"/>
                    <a:pt x="1055" y="569"/>
                    <a:pt x="1055" y="569"/>
                  </a:cubicBezTo>
                  <a:cubicBezTo>
                    <a:pt x="1055" y="569"/>
                    <a:pt x="305" y="616"/>
                    <a:pt x="153" y="1249"/>
                  </a:cubicBezTo>
                  <a:cubicBezTo>
                    <a:pt x="0" y="1876"/>
                    <a:pt x="299" y="2233"/>
                    <a:pt x="299" y="2233"/>
                  </a:cubicBezTo>
                  <a:cubicBezTo>
                    <a:pt x="299" y="2233"/>
                    <a:pt x="158" y="2550"/>
                    <a:pt x="428" y="2942"/>
                  </a:cubicBezTo>
                  <a:cubicBezTo>
                    <a:pt x="631" y="3231"/>
                    <a:pt x="980" y="3269"/>
                    <a:pt x="1149" y="3269"/>
                  </a:cubicBezTo>
                  <a:cubicBezTo>
                    <a:pt x="1210" y="3269"/>
                    <a:pt x="1248" y="3265"/>
                    <a:pt x="1248" y="3265"/>
                  </a:cubicBezTo>
                  <a:cubicBezTo>
                    <a:pt x="1248" y="3265"/>
                    <a:pt x="1254" y="3288"/>
                    <a:pt x="1278" y="3323"/>
                  </a:cubicBezTo>
                  <a:cubicBezTo>
                    <a:pt x="1355" y="3484"/>
                    <a:pt x="1626" y="3918"/>
                    <a:pt x="2185" y="3918"/>
                  </a:cubicBezTo>
                  <a:cubicBezTo>
                    <a:pt x="2299" y="3918"/>
                    <a:pt x="2427" y="3899"/>
                    <a:pt x="2567" y="3856"/>
                  </a:cubicBezTo>
                  <a:cubicBezTo>
                    <a:pt x="3533" y="3558"/>
                    <a:pt x="3551" y="2895"/>
                    <a:pt x="3551" y="2895"/>
                  </a:cubicBezTo>
                  <a:cubicBezTo>
                    <a:pt x="3551" y="2895"/>
                    <a:pt x="4166" y="2087"/>
                    <a:pt x="3914" y="1325"/>
                  </a:cubicBezTo>
                  <a:cubicBezTo>
                    <a:pt x="3704" y="674"/>
                    <a:pt x="3210" y="627"/>
                    <a:pt x="3072" y="627"/>
                  </a:cubicBezTo>
                  <a:cubicBezTo>
                    <a:pt x="3049" y="627"/>
                    <a:pt x="3035" y="628"/>
                    <a:pt x="3035" y="628"/>
                  </a:cubicBezTo>
                  <a:cubicBezTo>
                    <a:pt x="2918" y="341"/>
                    <a:pt x="2672" y="124"/>
                    <a:pt x="2373" y="42"/>
                  </a:cubicBezTo>
                  <a:cubicBezTo>
                    <a:pt x="2268" y="18"/>
                    <a:pt x="2156" y="1"/>
                    <a:pt x="2051"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39" name="Google Shape;5701;p69">
              <a:extLst>
                <a:ext uri="{FF2B5EF4-FFF2-40B4-BE49-F238E27FC236}">
                  <a16:creationId xmlns:a16="http://schemas.microsoft.com/office/drawing/2014/main" id="{A94F7725-73A4-4324-915D-E5C65506115A}"/>
                </a:ext>
              </a:extLst>
            </p:cNvPr>
            <p:cNvSpPr/>
            <p:nvPr/>
          </p:nvSpPr>
          <p:spPr>
            <a:xfrm>
              <a:off x="8149256" y="2860568"/>
              <a:ext cx="274744" cy="367811"/>
            </a:xfrm>
            <a:custGeom>
              <a:avLst/>
              <a:gdLst/>
              <a:ahLst/>
              <a:cxnLst/>
              <a:rect l="l" t="t" r="r" b="b"/>
              <a:pathLst>
                <a:path w="2896" h="3877" extrusionOk="0">
                  <a:moveTo>
                    <a:pt x="1102" y="1"/>
                  </a:moveTo>
                  <a:lnTo>
                    <a:pt x="1102" y="1"/>
                  </a:lnTo>
                  <a:cubicBezTo>
                    <a:pt x="1149" y="136"/>
                    <a:pt x="1167" y="282"/>
                    <a:pt x="1161" y="423"/>
                  </a:cubicBezTo>
                  <a:cubicBezTo>
                    <a:pt x="1143" y="681"/>
                    <a:pt x="1090" y="933"/>
                    <a:pt x="997" y="1173"/>
                  </a:cubicBezTo>
                  <a:cubicBezTo>
                    <a:pt x="1075" y="1139"/>
                    <a:pt x="1158" y="1123"/>
                    <a:pt x="1242" y="1123"/>
                  </a:cubicBezTo>
                  <a:cubicBezTo>
                    <a:pt x="1504" y="1123"/>
                    <a:pt x="1770" y="1277"/>
                    <a:pt x="1899" y="1513"/>
                  </a:cubicBezTo>
                  <a:cubicBezTo>
                    <a:pt x="2063" y="1817"/>
                    <a:pt x="2010" y="2222"/>
                    <a:pt x="1805" y="2509"/>
                  </a:cubicBezTo>
                  <a:cubicBezTo>
                    <a:pt x="1583" y="2790"/>
                    <a:pt x="1266" y="2977"/>
                    <a:pt x="915" y="3030"/>
                  </a:cubicBezTo>
                  <a:cubicBezTo>
                    <a:pt x="598" y="3089"/>
                    <a:pt x="235" y="3083"/>
                    <a:pt x="1" y="3282"/>
                  </a:cubicBezTo>
                  <a:cubicBezTo>
                    <a:pt x="78" y="3443"/>
                    <a:pt x="349" y="3877"/>
                    <a:pt x="908" y="3877"/>
                  </a:cubicBezTo>
                  <a:cubicBezTo>
                    <a:pt x="1022" y="3877"/>
                    <a:pt x="1150" y="3858"/>
                    <a:pt x="1290" y="3815"/>
                  </a:cubicBezTo>
                  <a:cubicBezTo>
                    <a:pt x="2256" y="3517"/>
                    <a:pt x="2274" y="2854"/>
                    <a:pt x="2274" y="2854"/>
                  </a:cubicBezTo>
                  <a:cubicBezTo>
                    <a:pt x="2274" y="2854"/>
                    <a:pt x="2895" y="2040"/>
                    <a:pt x="2643" y="1284"/>
                  </a:cubicBezTo>
                  <a:cubicBezTo>
                    <a:pt x="2433" y="633"/>
                    <a:pt x="1935" y="586"/>
                    <a:pt x="1795" y="586"/>
                  </a:cubicBezTo>
                  <a:cubicBezTo>
                    <a:pt x="1772" y="586"/>
                    <a:pt x="1758" y="587"/>
                    <a:pt x="1758" y="587"/>
                  </a:cubicBezTo>
                  <a:cubicBezTo>
                    <a:pt x="1647" y="300"/>
                    <a:pt x="1401" y="83"/>
                    <a:pt x="110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0" name="Google Shape;5702;p69">
              <a:extLst>
                <a:ext uri="{FF2B5EF4-FFF2-40B4-BE49-F238E27FC236}">
                  <a16:creationId xmlns:a16="http://schemas.microsoft.com/office/drawing/2014/main" id="{1D965198-0B77-441E-B0EB-651612EB625D}"/>
                </a:ext>
              </a:extLst>
            </p:cNvPr>
            <p:cNvSpPr/>
            <p:nvPr/>
          </p:nvSpPr>
          <p:spPr>
            <a:xfrm>
              <a:off x="7398834" y="2849279"/>
              <a:ext cx="907811" cy="645590"/>
            </a:xfrm>
            <a:custGeom>
              <a:avLst/>
              <a:gdLst/>
              <a:ahLst/>
              <a:cxnLst/>
              <a:rect l="l" t="t" r="r" b="b"/>
              <a:pathLst>
                <a:path w="9569" h="6805" extrusionOk="0">
                  <a:moveTo>
                    <a:pt x="4338" y="0"/>
                  </a:moveTo>
                  <a:cubicBezTo>
                    <a:pt x="4310" y="0"/>
                    <a:pt x="4283" y="1"/>
                    <a:pt x="4254" y="3"/>
                  </a:cubicBezTo>
                  <a:cubicBezTo>
                    <a:pt x="3651" y="26"/>
                    <a:pt x="3334" y="319"/>
                    <a:pt x="3334" y="319"/>
                  </a:cubicBezTo>
                  <a:cubicBezTo>
                    <a:pt x="2004" y="471"/>
                    <a:pt x="1688" y="1362"/>
                    <a:pt x="1688" y="1362"/>
                  </a:cubicBezTo>
                  <a:cubicBezTo>
                    <a:pt x="440" y="1825"/>
                    <a:pt x="821" y="2950"/>
                    <a:pt x="821" y="2950"/>
                  </a:cubicBezTo>
                  <a:cubicBezTo>
                    <a:pt x="0" y="3460"/>
                    <a:pt x="82" y="4567"/>
                    <a:pt x="381" y="4802"/>
                  </a:cubicBezTo>
                  <a:cubicBezTo>
                    <a:pt x="657" y="4403"/>
                    <a:pt x="996" y="4046"/>
                    <a:pt x="1389" y="3759"/>
                  </a:cubicBezTo>
                  <a:cubicBezTo>
                    <a:pt x="1687" y="3536"/>
                    <a:pt x="1958" y="3475"/>
                    <a:pt x="2165" y="3475"/>
                  </a:cubicBezTo>
                  <a:cubicBezTo>
                    <a:pt x="2408" y="3475"/>
                    <a:pt x="2561" y="3559"/>
                    <a:pt x="2561" y="3559"/>
                  </a:cubicBezTo>
                  <a:cubicBezTo>
                    <a:pt x="3394" y="3907"/>
                    <a:pt x="4437" y="3952"/>
                    <a:pt x="4921" y="3952"/>
                  </a:cubicBezTo>
                  <a:cubicBezTo>
                    <a:pt x="5091" y="3952"/>
                    <a:pt x="5192" y="3946"/>
                    <a:pt x="5192" y="3946"/>
                  </a:cubicBezTo>
                  <a:cubicBezTo>
                    <a:pt x="5614" y="4608"/>
                    <a:pt x="6592" y="5001"/>
                    <a:pt x="6592" y="5001"/>
                  </a:cubicBezTo>
                  <a:cubicBezTo>
                    <a:pt x="6516" y="5376"/>
                    <a:pt x="6551" y="5763"/>
                    <a:pt x="6698" y="6114"/>
                  </a:cubicBezTo>
                  <a:cubicBezTo>
                    <a:pt x="6774" y="6284"/>
                    <a:pt x="6885" y="6436"/>
                    <a:pt x="7020" y="6571"/>
                  </a:cubicBezTo>
                  <a:cubicBezTo>
                    <a:pt x="7198" y="6743"/>
                    <a:pt x="7421" y="6805"/>
                    <a:pt x="7651" y="6805"/>
                  </a:cubicBezTo>
                  <a:cubicBezTo>
                    <a:pt x="8263" y="6805"/>
                    <a:pt x="8924" y="6366"/>
                    <a:pt x="8924" y="6366"/>
                  </a:cubicBezTo>
                  <a:cubicBezTo>
                    <a:pt x="8924" y="6366"/>
                    <a:pt x="9539" y="5669"/>
                    <a:pt x="9557" y="4907"/>
                  </a:cubicBezTo>
                  <a:cubicBezTo>
                    <a:pt x="9569" y="4151"/>
                    <a:pt x="9370" y="3946"/>
                    <a:pt x="9370" y="3946"/>
                  </a:cubicBezTo>
                  <a:cubicBezTo>
                    <a:pt x="9475" y="3413"/>
                    <a:pt x="9370" y="2856"/>
                    <a:pt x="9071" y="2399"/>
                  </a:cubicBezTo>
                  <a:cubicBezTo>
                    <a:pt x="8579" y="1614"/>
                    <a:pt x="7981" y="1602"/>
                    <a:pt x="7981" y="1602"/>
                  </a:cubicBezTo>
                  <a:cubicBezTo>
                    <a:pt x="7981" y="1602"/>
                    <a:pt x="7664" y="887"/>
                    <a:pt x="6926" y="583"/>
                  </a:cubicBezTo>
                  <a:cubicBezTo>
                    <a:pt x="6723" y="497"/>
                    <a:pt x="6536" y="465"/>
                    <a:pt x="6372" y="465"/>
                  </a:cubicBezTo>
                  <a:cubicBezTo>
                    <a:pt x="5945" y="465"/>
                    <a:pt x="5672" y="677"/>
                    <a:pt x="5672" y="677"/>
                  </a:cubicBezTo>
                  <a:cubicBezTo>
                    <a:pt x="5672" y="677"/>
                    <a:pt x="5368" y="96"/>
                    <a:pt x="4559" y="14"/>
                  </a:cubicBezTo>
                  <a:cubicBezTo>
                    <a:pt x="4486" y="6"/>
                    <a:pt x="4413" y="0"/>
                    <a:pt x="4338"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1" name="Google Shape;5703;p69">
              <a:extLst>
                <a:ext uri="{FF2B5EF4-FFF2-40B4-BE49-F238E27FC236}">
                  <a16:creationId xmlns:a16="http://schemas.microsoft.com/office/drawing/2014/main" id="{2ABFCEB3-4678-4D1E-9060-593719821DD6}"/>
                </a:ext>
              </a:extLst>
            </p:cNvPr>
            <p:cNvSpPr/>
            <p:nvPr/>
          </p:nvSpPr>
          <p:spPr>
            <a:xfrm>
              <a:off x="7802411" y="2849279"/>
              <a:ext cx="504234" cy="645590"/>
            </a:xfrm>
            <a:custGeom>
              <a:avLst/>
              <a:gdLst/>
              <a:ahLst/>
              <a:cxnLst/>
              <a:rect l="l" t="t" r="r" b="b"/>
              <a:pathLst>
                <a:path w="5315" h="6805" extrusionOk="0">
                  <a:moveTo>
                    <a:pt x="80" y="0"/>
                  </a:moveTo>
                  <a:cubicBezTo>
                    <a:pt x="54" y="0"/>
                    <a:pt x="27" y="1"/>
                    <a:pt x="0" y="3"/>
                  </a:cubicBezTo>
                  <a:cubicBezTo>
                    <a:pt x="744" y="220"/>
                    <a:pt x="1494" y="542"/>
                    <a:pt x="1418" y="1491"/>
                  </a:cubicBezTo>
                  <a:cubicBezTo>
                    <a:pt x="1528" y="1391"/>
                    <a:pt x="1666" y="1347"/>
                    <a:pt x="1809" y="1347"/>
                  </a:cubicBezTo>
                  <a:cubicBezTo>
                    <a:pt x="2084" y="1347"/>
                    <a:pt x="2379" y="1510"/>
                    <a:pt x="2537" y="1749"/>
                  </a:cubicBezTo>
                  <a:cubicBezTo>
                    <a:pt x="2772" y="2112"/>
                    <a:pt x="2789" y="2575"/>
                    <a:pt x="2789" y="3009"/>
                  </a:cubicBezTo>
                  <a:cubicBezTo>
                    <a:pt x="2900" y="2936"/>
                    <a:pt x="3026" y="2901"/>
                    <a:pt x="3151" y="2901"/>
                  </a:cubicBezTo>
                  <a:cubicBezTo>
                    <a:pt x="3369" y="2901"/>
                    <a:pt x="3585" y="3006"/>
                    <a:pt x="3715" y="3196"/>
                  </a:cubicBezTo>
                  <a:cubicBezTo>
                    <a:pt x="3920" y="3501"/>
                    <a:pt x="3844" y="3917"/>
                    <a:pt x="3545" y="4128"/>
                  </a:cubicBezTo>
                  <a:cubicBezTo>
                    <a:pt x="3565" y="4125"/>
                    <a:pt x="3585" y="4123"/>
                    <a:pt x="3604" y="4123"/>
                  </a:cubicBezTo>
                  <a:cubicBezTo>
                    <a:pt x="3932" y="4123"/>
                    <a:pt x="4134" y="4540"/>
                    <a:pt x="4190" y="4878"/>
                  </a:cubicBezTo>
                  <a:cubicBezTo>
                    <a:pt x="4219" y="4995"/>
                    <a:pt x="4219" y="5118"/>
                    <a:pt x="4178" y="5235"/>
                  </a:cubicBezTo>
                  <a:cubicBezTo>
                    <a:pt x="4108" y="5405"/>
                    <a:pt x="3914" y="5493"/>
                    <a:pt x="3727" y="5516"/>
                  </a:cubicBezTo>
                  <a:cubicBezTo>
                    <a:pt x="3545" y="5534"/>
                    <a:pt x="3352" y="5511"/>
                    <a:pt x="3170" y="5546"/>
                  </a:cubicBezTo>
                  <a:cubicBezTo>
                    <a:pt x="2860" y="5604"/>
                    <a:pt x="2602" y="5839"/>
                    <a:pt x="2444" y="6114"/>
                  </a:cubicBezTo>
                  <a:cubicBezTo>
                    <a:pt x="2520" y="6284"/>
                    <a:pt x="2631" y="6436"/>
                    <a:pt x="2766" y="6571"/>
                  </a:cubicBezTo>
                  <a:cubicBezTo>
                    <a:pt x="2944" y="6743"/>
                    <a:pt x="3167" y="6805"/>
                    <a:pt x="3397" y="6805"/>
                  </a:cubicBezTo>
                  <a:cubicBezTo>
                    <a:pt x="4009" y="6805"/>
                    <a:pt x="4670" y="6366"/>
                    <a:pt x="4670" y="6366"/>
                  </a:cubicBezTo>
                  <a:cubicBezTo>
                    <a:pt x="4670" y="6366"/>
                    <a:pt x="5285" y="5669"/>
                    <a:pt x="5303" y="4907"/>
                  </a:cubicBezTo>
                  <a:cubicBezTo>
                    <a:pt x="5315" y="4151"/>
                    <a:pt x="5110" y="3946"/>
                    <a:pt x="5110" y="3946"/>
                  </a:cubicBezTo>
                  <a:cubicBezTo>
                    <a:pt x="5215" y="3413"/>
                    <a:pt x="5110" y="2856"/>
                    <a:pt x="4811" y="2399"/>
                  </a:cubicBezTo>
                  <a:cubicBezTo>
                    <a:pt x="4319" y="1614"/>
                    <a:pt x="3721" y="1602"/>
                    <a:pt x="3721" y="1602"/>
                  </a:cubicBezTo>
                  <a:cubicBezTo>
                    <a:pt x="3721" y="1602"/>
                    <a:pt x="3405" y="887"/>
                    <a:pt x="2666" y="583"/>
                  </a:cubicBezTo>
                  <a:cubicBezTo>
                    <a:pt x="2463" y="497"/>
                    <a:pt x="2276" y="465"/>
                    <a:pt x="2112" y="465"/>
                  </a:cubicBezTo>
                  <a:cubicBezTo>
                    <a:pt x="1685" y="465"/>
                    <a:pt x="1412" y="677"/>
                    <a:pt x="1412" y="677"/>
                  </a:cubicBezTo>
                  <a:cubicBezTo>
                    <a:pt x="1412" y="677"/>
                    <a:pt x="1108" y="96"/>
                    <a:pt x="299" y="14"/>
                  </a:cubicBezTo>
                  <a:cubicBezTo>
                    <a:pt x="226" y="6"/>
                    <a:pt x="153" y="0"/>
                    <a:pt x="80"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2" name="Google Shape;5704;p69">
              <a:extLst>
                <a:ext uri="{FF2B5EF4-FFF2-40B4-BE49-F238E27FC236}">
                  <a16:creationId xmlns:a16="http://schemas.microsoft.com/office/drawing/2014/main" id="{3A605C19-71EF-458B-A788-91889DBF3CB8}"/>
                </a:ext>
              </a:extLst>
            </p:cNvPr>
            <p:cNvSpPr/>
            <p:nvPr/>
          </p:nvSpPr>
          <p:spPr>
            <a:xfrm>
              <a:off x="7404336" y="3139486"/>
              <a:ext cx="883999" cy="724522"/>
            </a:xfrm>
            <a:custGeom>
              <a:avLst/>
              <a:gdLst/>
              <a:ahLst/>
              <a:cxnLst/>
              <a:rect l="l" t="t" r="r" b="b"/>
              <a:pathLst>
                <a:path w="9318" h="7637" extrusionOk="0">
                  <a:moveTo>
                    <a:pt x="1783" y="1"/>
                  </a:moveTo>
                  <a:cubicBezTo>
                    <a:pt x="1512" y="1"/>
                    <a:pt x="1223" y="138"/>
                    <a:pt x="874" y="618"/>
                  </a:cubicBezTo>
                  <a:cubicBezTo>
                    <a:pt x="224" y="1520"/>
                    <a:pt x="71" y="2704"/>
                    <a:pt x="36" y="3377"/>
                  </a:cubicBezTo>
                  <a:cubicBezTo>
                    <a:pt x="1" y="4057"/>
                    <a:pt x="1" y="6459"/>
                    <a:pt x="1601" y="7233"/>
                  </a:cubicBezTo>
                  <a:cubicBezTo>
                    <a:pt x="1899" y="7373"/>
                    <a:pt x="2210" y="7473"/>
                    <a:pt x="2538" y="7532"/>
                  </a:cubicBezTo>
                  <a:cubicBezTo>
                    <a:pt x="2910" y="7604"/>
                    <a:pt x="3306" y="7636"/>
                    <a:pt x="3704" y="7636"/>
                  </a:cubicBezTo>
                  <a:cubicBezTo>
                    <a:pt x="4984" y="7636"/>
                    <a:pt x="6280" y="7300"/>
                    <a:pt x="6839" y="6875"/>
                  </a:cubicBezTo>
                  <a:cubicBezTo>
                    <a:pt x="7729" y="6202"/>
                    <a:pt x="7565" y="4883"/>
                    <a:pt x="7565" y="4883"/>
                  </a:cubicBezTo>
                  <a:lnTo>
                    <a:pt x="7565" y="4883"/>
                  </a:lnTo>
                  <a:cubicBezTo>
                    <a:pt x="7565" y="4883"/>
                    <a:pt x="7613" y="4890"/>
                    <a:pt x="7692" y="4890"/>
                  </a:cubicBezTo>
                  <a:cubicBezTo>
                    <a:pt x="7942" y="4890"/>
                    <a:pt x="8503" y="4825"/>
                    <a:pt x="8855" y="4291"/>
                  </a:cubicBezTo>
                  <a:cubicBezTo>
                    <a:pt x="9317" y="3594"/>
                    <a:pt x="9165" y="2563"/>
                    <a:pt x="8392" y="2346"/>
                  </a:cubicBezTo>
                  <a:cubicBezTo>
                    <a:pt x="8310" y="2324"/>
                    <a:pt x="8233" y="2314"/>
                    <a:pt x="8159" y="2314"/>
                  </a:cubicBezTo>
                  <a:cubicBezTo>
                    <a:pt x="7536" y="2314"/>
                    <a:pt x="7185" y="3026"/>
                    <a:pt x="7185" y="3026"/>
                  </a:cubicBezTo>
                  <a:cubicBezTo>
                    <a:pt x="7141" y="3049"/>
                    <a:pt x="7093" y="3060"/>
                    <a:pt x="7045" y="3060"/>
                  </a:cubicBezTo>
                  <a:cubicBezTo>
                    <a:pt x="6947" y="3060"/>
                    <a:pt x="6851" y="3013"/>
                    <a:pt x="6792" y="2926"/>
                  </a:cubicBezTo>
                  <a:cubicBezTo>
                    <a:pt x="6640" y="2704"/>
                    <a:pt x="7079" y="1719"/>
                    <a:pt x="7079" y="1719"/>
                  </a:cubicBezTo>
                  <a:cubicBezTo>
                    <a:pt x="6511" y="1508"/>
                    <a:pt x="6733" y="1010"/>
                    <a:pt x="6733" y="1010"/>
                  </a:cubicBezTo>
                  <a:lnTo>
                    <a:pt x="6733" y="1010"/>
                  </a:lnTo>
                  <a:cubicBezTo>
                    <a:pt x="6674" y="1016"/>
                    <a:pt x="6618" y="1019"/>
                    <a:pt x="6565" y="1019"/>
                  </a:cubicBezTo>
                  <a:cubicBezTo>
                    <a:pt x="5792" y="1019"/>
                    <a:pt x="5679" y="418"/>
                    <a:pt x="5679" y="418"/>
                  </a:cubicBezTo>
                  <a:cubicBezTo>
                    <a:pt x="5621" y="432"/>
                    <a:pt x="5562" y="439"/>
                    <a:pt x="5503" y="439"/>
                  </a:cubicBezTo>
                  <a:cubicBezTo>
                    <a:pt x="5267" y="439"/>
                    <a:pt x="5039" y="328"/>
                    <a:pt x="4894" y="131"/>
                  </a:cubicBezTo>
                  <a:cubicBezTo>
                    <a:pt x="4684" y="264"/>
                    <a:pt x="4493" y="310"/>
                    <a:pt x="4329" y="310"/>
                  </a:cubicBezTo>
                  <a:cubicBezTo>
                    <a:pt x="3965" y="310"/>
                    <a:pt x="3733" y="84"/>
                    <a:pt x="3733" y="84"/>
                  </a:cubicBezTo>
                  <a:cubicBezTo>
                    <a:pt x="3566" y="197"/>
                    <a:pt x="3321" y="265"/>
                    <a:pt x="3042" y="265"/>
                  </a:cubicBezTo>
                  <a:cubicBezTo>
                    <a:pt x="2929" y="265"/>
                    <a:pt x="2811" y="254"/>
                    <a:pt x="2690" y="231"/>
                  </a:cubicBezTo>
                  <a:cubicBezTo>
                    <a:pt x="2620" y="213"/>
                    <a:pt x="2550" y="196"/>
                    <a:pt x="2480" y="178"/>
                  </a:cubicBezTo>
                  <a:cubicBezTo>
                    <a:pt x="2244" y="107"/>
                    <a:pt x="2021" y="1"/>
                    <a:pt x="1783" y="1"/>
                  </a:cubicBezTo>
                  <a:close/>
                </a:path>
              </a:pathLst>
            </a:custGeom>
            <a:solidFill>
              <a:srgbClr val="CC9466"/>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3" name="Google Shape;5705;p69">
              <a:extLst>
                <a:ext uri="{FF2B5EF4-FFF2-40B4-BE49-F238E27FC236}">
                  <a16:creationId xmlns:a16="http://schemas.microsoft.com/office/drawing/2014/main" id="{FC62FAD9-1CDD-499E-844F-46679B4844D2}"/>
                </a:ext>
              </a:extLst>
            </p:cNvPr>
            <p:cNvSpPr/>
            <p:nvPr/>
          </p:nvSpPr>
          <p:spPr>
            <a:xfrm>
              <a:off x="7645116" y="3147455"/>
              <a:ext cx="643219" cy="716553"/>
            </a:xfrm>
            <a:custGeom>
              <a:avLst/>
              <a:gdLst/>
              <a:ahLst/>
              <a:cxnLst/>
              <a:rect l="l" t="t" r="r" b="b"/>
              <a:pathLst>
                <a:path w="6780" h="7553" extrusionOk="0">
                  <a:moveTo>
                    <a:pt x="1201" y="0"/>
                  </a:moveTo>
                  <a:cubicBezTo>
                    <a:pt x="1034" y="114"/>
                    <a:pt x="788" y="179"/>
                    <a:pt x="507" y="179"/>
                  </a:cubicBezTo>
                  <a:cubicBezTo>
                    <a:pt x="395" y="179"/>
                    <a:pt x="278" y="169"/>
                    <a:pt x="158" y="147"/>
                  </a:cubicBezTo>
                  <a:lnTo>
                    <a:pt x="158" y="147"/>
                  </a:lnTo>
                  <a:cubicBezTo>
                    <a:pt x="199" y="176"/>
                    <a:pt x="240" y="205"/>
                    <a:pt x="281" y="241"/>
                  </a:cubicBezTo>
                  <a:cubicBezTo>
                    <a:pt x="516" y="446"/>
                    <a:pt x="709" y="727"/>
                    <a:pt x="1014" y="832"/>
                  </a:cubicBezTo>
                  <a:cubicBezTo>
                    <a:pt x="1102" y="861"/>
                    <a:pt x="1191" y="871"/>
                    <a:pt x="1282" y="871"/>
                  </a:cubicBezTo>
                  <a:cubicBezTo>
                    <a:pt x="1507" y="871"/>
                    <a:pt x="1739" y="809"/>
                    <a:pt x="1969" y="809"/>
                  </a:cubicBezTo>
                  <a:cubicBezTo>
                    <a:pt x="2678" y="809"/>
                    <a:pt x="3287" y="1389"/>
                    <a:pt x="3533" y="2051"/>
                  </a:cubicBezTo>
                  <a:cubicBezTo>
                    <a:pt x="3779" y="2719"/>
                    <a:pt x="3738" y="3452"/>
                    <a:pt x="3680" y="4161"/>
                  </a:cubicBezTo>
                  <a:cubicBezTo>
                    <a:pt x="3621" y="4852"/>
                    <a:pt x="3539" y="5579"/>
                    <a:pt x="3147" y="6147"/>
                  </a:cubicBezTo>
                  <a:cubicBezTo>
                    <a:pt x="2596" y="6955"/>
                    <a:pt x="1559" y="7272"/>
                    <a:pt x="586" y="7377"/>
                  </a:cubicBezTo>
                  <a:cubicBezTo>
                    <a:pt x="387" y="7401"/>
                    <a:pt x="193" y="7418"/>
                    <a:pt x="0" y="7448"/>
                  </a:cubicBezTo>
                  <a:cubicBezTo>
                    <a:pt x="372" y="7520"/>
                    <a:pt x="768" y="7552"/>
                    <a:pt x="1166" y="7552"/>
                  </a:cubicBezTo>
                  <a:cubicBezTo>
                    <a:pt x="2446" y="7552"/>
                    <a:pt x="3742" y="7216"/>
                    <a:pt x="4301" y="6791"/>
                  </a:cubicBezTo>
                  <a:cubicBezTo>
                    <a:pt x="5191" y="6118"/>
                    <a:pt x="5027" y="4799"/>
                    <a:pt x="5027" y="4799"/>
                  </a:cubicBezTo>
                  <a:lnTo>
                    <a:pt x="5027" y="4799"/>
                  </a:lnTo>
                  <a:cubicBezTo>
                    <a:pt x="5027" y="4799"/>
                    <a:pt x="5075" y="4806"/>
                    <a:pt x="5154" y="4806"/>
                  </a:cubicBezTo>
                  <a:cubicBezTo>
                    <a:pt x="5404" y="4806"/>
                    <a:pt x="5965" y="4741"/>
                    <a:pt x="6317" y="4207"/>
                  </a:cubicBezTo>
                  <a:cubicBezTo>
                    <a:pt x="6779" y="3510"/>
                    <a:pt x="6633" y="2473"/>
                    <a:pt x="5859" y="2262"/>
                  </a:cubicBezTo>
                  <a:cubicBezTo>
                    <a:pt x="5778" y="2240"/>
                    <a:pt x="5700" y="2230"/>
                    <a:pt x="5626" y="2230"/>
                  </a:cubicBezTo>
                  <a:cubicBezTo>
                    <a:pt x="5003" y="2230"/>
                    <a:pt x="4652" y="2936"/>
                    <a:pt x="4652" y="2936"/>
                  </a:cubicBezTo>
                  <a:cubicBezTo>
                    <a:pt x="4607" y="2962"/>
                    <a:pt x="4557" y="2974"/>
                    <a:pt x="4508" y="2974"/>
                  </a:cubicBezTo>
                  <a:cubicBezTo>
                    <a:pt x="4412" y="2974"/>
                    <a:pt x="4318" y="2927"/>
                    <a:pt x="4260" y="2842"/>
                  </a:cubicBezTo>
                  <a:cubicBezTo>
                    <a:pt x="4108" y="2620"/>
                    <a:pt x="4547" y="1635"/>
                    <a:pt x="4547" y="1635"/>
                  </a:cubicBezTo>
                  <a:cubicBezTo>
                    <a:pt x="3979" y="1424"/>
                    <a:pt x="4201" y="926"/>
                    <a:pt x="4201" y="926"/>
                  </a:cubicBezTo>
                  <a:lnTo>
                    <a:pt x="4201" y="926"/>
                  </a:lnTo>
                  <a:cubicBezTo>
                    <a:pt x="4142" y="932"/>
                    <a:pt x="4087" y="935"/>
                    <a:pt x="4034" y="935"/>
                  </a:cubicBezTo>
                  <a:cubicBezTo>
                    <a:pt x="3260" y="935"/>
                    <a:pt x="3147" y="328"/>
                    <a:pt x="3147" y="328"/>
                  </a:cubicBezTo>
                  <a:cubicBezTo>
                    <a:pt x="3085" y="344"/>
                    <a:pt x="3023" y="352"/>
                    <a:pt x="2962" y="352"/>
                  </a:cubicBezTo>
                  <a:cubicBezTo>
                    <a:pt x="2729" y="352"/>
                    <a:pt x="2505" y="242"/>
                    <a:pt x="2361" y="47"/>
                  </a:cubicBezTo>
                  <a:cubicBezTo>
                    <a:pt x="2152" y="180"/>
                    <a:pt x="1961" y="226"/>
                    <a:pt x="1797" y="226"/>
                  </a:cubicBezTo>
                  <a:cubicBezTo>
                    <a:pt x="1432" y="226"/>
                    <a:pt x="1201" y="0"/>
                    <a:pt x="120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4" name="Google Shape;5706;p69">
              <a:extLst>
                <a:ext uri="{FF2B5EF4-FFF2-40B4-BE49-F238E27FC236}">
                  <a16:creationId xmlns:a16="http://schemas.microsoft.com/office/drawing/2014/main" id="{DEB7C2C0-1EAD-47F1-B6D2-FA1CC3C535ED}"/>
                </a:ext>
              </a:extLst>
            </p:cNvPr>
            <p:cNvSpPr/>
            <p:nvPr/>
          </p:nvSpPr>
          <p:spPr>
            <a:xfrm>
              <a:off x="8108082" y="3385959"/>
              <a:ext cx="137467" cy="90126"/>
            </a:xfrm>
            <a:custGeom>
              <a:avLst/>
              <a:gdLst/>
              <a:ahLst/>
              <a:cxnLst/>
              <a:rect l="l" t="t" r="r" b="b"/>
              <a:pathLst>
                <a:path w="1449" h="950" fill="none" extrusionOk="0">
                  <a:moveTo>
                    <a:pt x="1" y="949"/>
                  </a:moveTo>
                  <a:cubicBezTo>
                    <a:pt x="1" y="949"/>
                    <a:pt x="77" y="234"/>
                    <a:pt x="610" y="117"/>
                  </a:cubicBezTo>
                  <a:cubicBezTo>
                    <a:pt x="1138" y="0"/>
                    <a:pt x="1448" y="533"/>
                    <a:pt x="1448" y="533"/>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5" name="Google Shape;5707;p69">
              <a:extLst>
                <a:ext uri="{FF2B5EF4-FFF2-40B4-BE49-F238E27FC236}">
                  <a16:creationId xmlns:a16="http://schemas.microsoft.com/office/drawing/2014/main" id="{6C2B8113-67DB-43EF-834A-0F2FF11BD25B}"/>
                </a:ext>
              </a:extLst>
            </p:cNvPr>
            <p:cNvSpPr/>
            <p:nvPr/>
          </p:nvSpPr>
          <p:spPr>
            <a:xfrm>
              <a:off x="8165953" y="3397059"/>
              <a:ext cx="42881" cy="150748"/>
            </a:xfrm>
            <a:custGeom>
              <a:avLst/>
              <a:gdLst/>
              <a:ahLst/>
              <a:cxnLst/>
              <a:rect l="l" t="t" r="r" b="b"/>
              <a:pathLst>
                <a:path w="452" h="1589" fill="none" extrusionOk="0">
                  <a:moveTo>
                    <a:pt x="0" y="0"/>
                  </a:moveTo>
                  <a:cubicBezTo>
                    <a:pt x="0" y="0"/>
                    <a:pt x="387" y="59"/>
                    <a:pt x="422" y="674"/>
                  </a:cubicBezTo>
                  <a:cubicBezTo>
                    <a:pt x="452" y="1031"/>
                    <a:pt x="287" y="1377"/>
                    <a:pt x="0" y="1588"/>
                  </a:cubicBezTo>
                </a:path>
              </a:pathLst>
            </a:custGeom>
            <a:solidFill>
              <a:srgbClr val="250E0B"/>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6" name="Google Shape;5708;p69">
              <a:extLst>
                <a:ext uri="{FF2B5EF4-FFF2-40B4-BE49-F238E27FC236}">
                  <a16:creationId xmlns:a16="http://schemas.microsoft.com/office/drawing/2014/main" id="{9BFA66F0-A582-4D69-A387-3118757587D7}"/>
                </a:ext>
              </a:extLst>
            </p:cNvPr>
            <p:cNvSpPr/>
            <p:nvPr/>
          </p:nvSpPr>
          <p:spPr>
            <a:xfrm>
              <a:off x="7703082" y="3287484"/>
              <a:ext cx="306715" cy="254726"/>
            </a:xfrm>
            <a:custGeom>
              <a:avLst/>
              <a:gdLst/>
              <a:ahLst/>
              <a:cxnLst/>
              <a:rect l="l" t="t" r="r" b="b"/>
              <a:pathLst>
                <a:path w="3233" h="2685" extrusionOk="0">
                  <a:moveTo>
                    <a:pt x="1386" y="0"/>
                  </a:moveTo>
                  <a:cubicBezTo>
                    <a:pt x="424" y="0"/>
                    <a:pt x="1" y="863"/>
                    <a:pt x="127" y="1612"/>
                  </a:cubicBezTo>
                  <a:cubicBezTo>
                    <a:pt x="232" y="2180"/>
                    <a:pt x="651" y="2685"/>
                    <a:pt x="1397" y="2685"/>
                  </a:cubicBezTo>
                  <a:cubicBezTo>
                    <a:pt x="1405" y="2685"/>
                    <a:pt x="1414" y="2685"/>
                    <a:pt x="1422" y="2685"/>
                  </a:cubicBezTo>
                  <a:cubicBezTo>
                    <a:pt x="3233" y="2667"/>
                    <a:pt x="3139" y="165"/>
                    <a:pt x="1557" y="7"/>
                  </a:cubicBezTo>
                  <a:cubicBezTo>
                    <a:pt x="1516" y="1"/>
                    <a:pt x="1475" y="1"/>
                    <a:pt x="1434" y="1"/>
                  </a:cubicBezTo>
                  <a:cubicBezTo>
                    <a:pt x="1418" y="0"/>
                    <a:pt x="1402" y="0"/>
                    <a:pt x="1386" y="0"/>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7" name="Google Shape;5709;p69">
              <a:extLst>
                <a:ext uri="{FF2B5EF4-FFF2-40B4-BE49-F238E27FC236}">
                  <a16:creationId xmlns:a16="http://schemas.microsoft.com/office/drawing/2014/main" id="{2C193F13-85D3-41C1-8E35-BF3AD0B20BDD}"/>
                </a:ext>
              </a:extLst>
            </p:cNvPr>
            <p:cNvSpPr/>
            <p:nvPr/>
          </p:nvSpPr>
          <p:spPr>
            <a:xfrm>
              <a:off x="7424923" y="3310158"/>
              <a:ext cx="248559" cy="214786"/>
            </a:xfrm>
            <a:custGeom>
              <a:avLst/>
              <a:gdLst/>
              <a:ahLst/>
              <a:cxnLst/>
              <a:rect l="l" t="t" r="r" b="b"/>
              <a:pathLst>
                <a:path w="2620" h="2264" extrusionOk="0">
                  <a:moveTo>
                    <a:pt x="1112" y="1"/>
                  </a:moveTo>
                  <a:cubicBezTo>
                    <a:pt x="346" y="1"/>
                    <a:pt x="0" y="700"/>
                    <a:pt x="89" y="1321"/>
                  </a:cubicBezTo>
                  <a:cubicBezTo>
                    <a:pt x="153" y="1821"/>
                    <a:pt x="500" y="2264"/>
                    <a:pt x="1131" y="2264"/>
                  </a:cubicBezTo>
                  <a:cubicBezTo>
                    <a:pt x="1135" y="2264"/>
                    <a:pt x="1139" y="2264"/>
                    <a:pt x="1143" y="2264"/>
                  </a:cubicBezTo>
                  <a:cubicBezTo>
                    <a:pt x="2620" y="2252"/>
                    <a:pt x="2544" y="137"/>
                    <a:pt x="1249" y="8"/>
                  </a:cubicBezTo>
                  <a:cubicBezTo>
                    <a:pt x="1202" y="3"/>
                    <a:pt x="1156" y="1"/>
                    <a:pt x="1112" y="1"/>
                  </a:cubicBezTo>
                  <a:close/>
                </a:path>
              </a:pathLst>
            </a:custGeom>
            <a:solidFill>
              <a:srgbClr val="FFFFFF"/>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8" name="Google Shape;5710;p69">
              <a:extLst>
                <a:ext uri="{FF2B5EF4-FFF2-40B4-BE49-F238E27FC236}">
                  <a16:creationId xmlns:a16="http://schemas.microsoft.com/office/drawing/2014/main" id="{3C0966D6-4AC3-4FAA-AC7B-8FEE14E9EF11}"/>
                </a:ext>
              </a:extLst>
            </p:cNvPr>
            <p:cNvSpPr/>
            <p:nvPr/>
          </p:nvSpPr>
          <p:spPr>
            <a:xfrm>
              <a:off x="7424923" y="3310158"/>
              <a:ext cx="124090" cy="125323"/>
            </a:xfrm>
            <a:custGeom>
              <a:avLst/>
              <a:gdLst/>
              <a:ahLst/>
              <a:cxnLst/>
              <a:rect l="l" t="t" r="r" b="b"/>
              <a:pathLst>
                <a:path w="1308" h="1321" extrusionOk="0">
                  <a:moveTo>
                    <a:pt x="1112" y="1"/>
                  </a:moveTo>
                  <a:cubicBezTo>
                    <a:pt x="346" y="1"/>
                    <a:pt x="0" y="700"/>
                    <a:pt x="89" y="1321"/>
                  </a:cubicBezTo>
                  <a:cubicBezTo>
                    <a:pt x="89" y="1321"/>
                    <a:pt x="1307" y="1180"/>
                    <a:pt x="1249" y="8"/>
                  </a:cubicBezTo>
                  <a:cubicBezTo>
                    <a:pt x="1202" y="3"/>
                    <a:pt x="1156" y="1"/>
                    <a:pt x="11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49" name="Google Shape;5711;p69">
              <a:extLst>
                <a:ext uri="{FF2B5EF4-FFF2-40B4-BE49-F238E27FC236}">
                  <a16:creationId xmlns:a16="http://schemas.microsoft.com/office/drawing/2014/main" id="{BF5F6236-8157-44FD-8161-A8EEC2521E2D}"/>
                </a:ext>
              </a:extLst>
            </p:cNvPr>
            <p:cNvSpPr/>
            <p:nvPr/>
          </p:nvSpPr>
          <p:spPr>
            <a:xfrm>
              <a:off x="7703651" y="3287484"/>
              <a:ext cx="147713" cy="153025"/>
            </a:xfrm>
            <a:custGeom>
              <a:avLst/>
              <a:gdLst/>
              <a:ahLst/>
              <a:cxnLst/>
              <a:rect l="l" t="t" r="r" b="b"/>
              <a:pathLst>
                <a:path w="1557" h="1613" extrusionOk="0">
                  <a:moveTo>
                    <a:pt x="1386" y="0"/>
                  </a:moveTo>
                  <a:cubicBezTo>
                    <a:pt x="424" y="0"/>
                    <a:pt x="0" y="863"/>
                    <a:pt x="127" y="1612"/>
                  </a:cubicBezTo>
                  <a:cubicBezTo>
                    <a:pt x="127" y="1612"/>
                    <a:pt x="1557" y="1413"/>
                    <a:pt x="1434" y="1"/>
                  </a:cubicBezTo>
                  <a:cubicBezTo>
                    <a:pt x="1418" y="0"/>
                    <a:pt x="1402" y="0"/>
                    <a:pt x="138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0" name="Google Shape;5712;p69">
              <a:extLst>
                <a:ext uri="{FF2B5EF4-FFF2-40B4-BE49-F238E27FC236}">
                  <a16:creationId xmlns:a16="http://schemas.microsoft.com/office/drawing/2014/main" id="{2BE344CA-F957-48DD-A0E7-98D7182B6100}"/>
                </a:ext>
              </a:extLst>
            </p:cNvPr>
            <p:cNvSpPr/>
            <p:nvPr/>
          </p:nvSpPr>
          <p:spPr>
            <a:xfrm>
              <a:off x="7470081" y="3220221"/>
              <a:ext cx="119536" cy="60907"/>
            </a:xfrm>
            <a:custGeom>
              <a:avLst/>
              <a:gdLst/>
              <a:ahLst/>
              <a:cxnLst/>
              <a:rect l="l" t="t" r="r" b="b"/>
              <a:pathLst>
                <a:path w="1260" h="642" extrusionOk="0">
                  <a:moveTo>
                    <a:pt x="645" y="1"/>
                  </a:moveTo>
                  <a:cubicBezTo>
                    <a:pt x="343" y="1"/>
                    <a:pt x="1" y="488"/>
                    <a:pt x="99" y="552"/>
                  </a:cubicBezTo>
                  <a:cubicBezTo>
                    <a:pt x="105" y="556"/>
                    <a:pt x="115" y="558"/>
                    <a:pt x="128" y="558"/>
                  </a:cubicBezTo>
                  <a:cubicBezTo>
                    <a:pt x="217" y="558"/>
                    <a:pt x="450" y="464"/>
                    <a:pt x="663" y="464"/>
                  </a:cubicBezTo>
                  <a:cubicBezTo>
                    <a:pt x="668" y="464"/>
                    <a:pt x="674" y="464"/>
                    <a:pt x="679" y="464"/>
                  </a:cubicBezTo>
                  <a:cubicBezTo>
                    <a:pt x="916" y="475"/>
                    <a:pt x="1133" y="642"/>
                    <a:pt x="1201" y="642"/>
                  </a:cubicBezTo>
                  <a:cubicBezTo>
                    <a:pt x="1205" y="642"/>
                    <a:pt x="1209" y="641"/>
                    <a:pt x="1212" y="640"/>
                  </a:cubicBezTo>
                  <a:cubicBezTo>
                    <a:pt x="1259" y="622"/>
                    <a:pt x="960" y="13"/>
                    <a:pt x="656" y="1"/>
                  </a:cubicBezTo>
                  <a:cubicBezTo>
                    <a:pt x="652" y="1"/>
                    <a:pt x="649" y="1"/>
                    <a:pt x="645" y="1"/>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1" name="Google Shape;5713;p69">
              <a:extLst>
                <a:ext uri="{FF2B5EF4-FFF2-40B4-BE49-F238E27FC236}">
                  <a16:creationId xmlns:a16="http://schemas.microsoft.com/office/drawing/2014/main" id="{687EFC17-13E3-4D8B-8721-D79118FC1666}"/>
                </a:ext>
              </a:extLst>
            </p:cNvPr>
            <p:cNvSpPr/>
            <p:nvPr/>
          </p:nvSpPr>
          <p:spPr>
            <a:xfrm>
              <a:off x="7778599" y="3198021"/>
              <a:ext cx="119536" cy="60337"/>
            </a:xfrm>
            <a:custGeom>
              <a:avLst/>
              <a:gdLst/>
              <a:ahLst/>
              <a:cxnLst/>
              <a:rect l="l" t="t" r="r" b="b"/>
              <a:pathLst>
                <a:path w="1260" h="636" extrusionOk="0">
                  <a:moveTo>
                    <a:pt x="639" y="0"/>
                  </a:moveTo>
                  <a:cubicBezTo>
                    <a:pt x="343" y="0"/>
                    <a:pt x="1" y="482"/>
                    <a:pt x="99" y="551"/>
                  </a:cubicBezTo>
                  <a:cubicBezTo>
                    <a:pt x="104" y="555"/>
                    <a:pt x="113" y="557"/>
                    <a:pt x="124" y="557"/>
                  </a:cubicBezTo>
                  <a:cubicBezTo>
                    <a:pt x="207" y="557"/>
                    <a:pt x="433" y="463"/>
                    <a:pt x="647" y="463"/>
                  </a:cubicBezTo>
                  <a:cubicBezTo>
                    <a:pt x="658" y="463"/>
                    <a:pt x="668" y="463"/>
                    <a:pt x="679" y="463"/>
                  </a:cubicBezTo>
                  <a:cubicBezTo>
                    <a:pt x="910" y="474"/>
                    <a:pt x="1131" y="635"/>
                    <a:pt x="1196" y="635"/>
                  </a:cubicBezTo>
                  <a:cubicBezTo>
                    <a:pt x="1200" y="635"/>
                    <a:pt x="1204" y="635"/>
                    <a:pt x="1206" y="633"/>
                  </a:cubicBezTo>
                  <a:cubicBezTo>
                    <a:pt x="1259" y="616"/>
                    <a:pt x="954" y="6"/>
                    <a:pt x="650" y="1"/>
                  </a:cubicBezTo>
                  <a:cubicBezTo>
                    <a:pt x="646" y="0"/>
                    <a:pt x="643" y="0"/>
                    <a:pt x="639" y="0"/>
                  </a:cubicBezTo>
                  <a:close/>
                </a:path>
              </a:pathLst>
            </a:custGeom>
            <a:solidFill>
              <a:srgbClr val="7C442E"/>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2" name="Google Shape;5714;p69">
              <a:extLst>
                <a:ext uri="{FF2B5EF4-FFF2-40B4-BE49-F238E27FC236}">
                  <a16:creationId xmlns:a16="http://schemas.microsoft.com/office/drawing/2014/main" id="{20A184B3-7191-49B6-A336-C29B491028B1}"/>
                </a:ext>
              </a:extLst>
            </p:cNvPr>
            <p:cNvSpPr/>
            <p:nvPr/>
          </p:nvSpPr>
          <p:spPr>
            <a:xfrm>
              <a:off x="7611532" y="3373151"/>
              <a:ext cx="62519" cy="115172"/>
            </a:xfrm>
            <a:custGeom>
              <a:avLst/>
              <a:gdLst/>
              <a:ahLst/>
              <a:cxnLst/>
              <a:rect l="l" t="t" r="r" b="b"/>
              <a:pathLst>
                <a:path w="659" h="1214" extrusionOk="0">
                  <a:moveTo>
                    <a:pt x="594" y="0"/>
                  </a:moveTo>
                  <a:lnTo>
                    <a:pt x="599" y="82"/>
                  </a:lnTo>
                  <a:lnTo>
                    <a:pt x="599" y="82"/>
                  </a:lnTo>
                  <a:cubicBezTo>
                    <a:pt x="600" y="37"/>
                    <a:pt x="599" y="7"/>
                    <a:pt x="594" y="0"/>
                  </a:cubicBezTo>
                  <a:close/>
                  <a:moveTo>
                    <a:pt x="599" y="82"/>
                  </a:moveTo>
                  <a:lnTo>
                    <a:pt x="599" y="82"/>
                  </a:lnTo>
                  <a:cubicBezTo>
                    <a:pt x="593" y="262"/>
                    <a:pt x="537" y="676"/>
                    <a:pt x="448" y="709"/>
                  </a:cubicBezTo>
                  <a:cubicBezTo>
                    <a:pt x="440" y="712"/>
                    <a:pt x="430" y="714"/>
                    <a:pt x="420" y="714"/>
                  </a:cubicBezTo>
                  <a:cubicBezTo>
                    <a:pt x="351" y="714"/>
                    <a:pt x="242" y="656"/>
                    <a:pt x="153" y="656"/>
                  </a:cubicBezTo>
                  <a:cubicBezTo>
                    <a:pt x="75" y="656"/>
                    <a:pt x="13" y="700"/>
                    <a:pt x="8" y="867"/>
                  </a:cubicBezTo>
                  <a:cubicBezTo>
                    <a:pt x="0" y="1125"/>
                    <a:pt x="225" y="1213"/>
                    <a:pt x="422" y="1213"/>
                  </a:cubicBezTo>
                  <a:cubicBezTo>
                    <a:pt x="517" y="1213"/>
                    <a:pt x="605" y="1193"/>
                    <a:pt x="659" y="1160"/>
                  </a:cubicBezTo>
                  <a:lnTo>
                    <a:pt x="599" y="82"/>
                  </a:lnTo>
                  <a:close/>
                </a:path>
              </a:pathLst>
            </a:custGeom>
            <a:solidFill>
              <a:srgbClr val="CC9466"/>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3" name="Google Shape;5715;p69">
              <a:extLst>
                <a:ext uri="{FF2B5EF4-FFF2-40B4-BE49-F238E27FC236}">
                  <a16:creationId xmlns:a16="http://schemas.microsoft.com/office/drawing/2014/main" id="{E71D0671-9353-4821-89BF-7AD91D1FACDE}"/>
                </a:ext>
              </a:extLst>
            </p:cNvPr>
            <p:cNvSpPr/>
            <p:nvPr/>
          </p:nvSpPr>
          <p:spPr>
            <a:xfrm>
              <a:off x="7606694" y="3373151"/>
              <a:ext cx="67927" cy="118777"/>
            </a:xfrm>
            <a:custGeom>
              <a:avLst/>
              <a:gdLst/>
              <a:ahLst/>
              <a:cxnLst/>
              <a:rect l="l" t="t" r="r" b="b"/>
              <a:pathLst>
                <a:path w="716" h="1252" extrusionOk="0">
                  <a:moveTo>
                    <a:pt x="645" y="0"/>
                  </a:moveTo>
                  <a:cubicBezTo>
                    <a:pt x="639" y="88"/>
                    <a:pt x="622" y="176"/>
                    <a:pt x="604" y="270"/>
                  </a:cubicBezTo>
                  <a:cubicBezTo>
                    <a:pt x="581" y="358"/>
                    <a:pt x="563" y="446"/>
                    <a:pt x="534" y="528"/>
                  </a:cubicBezTo>
                  <a:cubicBezTo>
                    <a:pt x="522" y="563"/>
                    <a:pt x="511" y="604"/>
                    <a:pt x="493" y="639"/>
                  </a:cubicBezTo>
                  <a:lnTo>
                    <a:pt x="481" y="651"/>
                  </a:lnTo>
                  <a:cubicBezTo>
                    <a:pt x="464" y="651"/>
                    <a:pt x="452" y="645"/>
                    <a:pt x="440" y="645"/>
                  </a:cubicBezTo>
                  <a:cubicBezTo>
                    <a:pt x="405" y="633"/>
                    <a:pt x="358" y="616"/>
                    <a:pt x="311" y="604"/>
                  </a:cubicBezTo>
                  <a:cubicBezTo>
                    <a:pt x="282" y="595"/>
                    <a:pt x="253" y="591"/>
                    <a:pt x="223" y="591"/>
                  </a:cubicBezTo>
                  <a:cubicBezTo>
                    <a:pt x="194" y="591"/>
                    <a:pt x="165" y="595"/>
                    <a:pt x="136" y="604"/>
                  </a:cubicBezTo>
                  <a:cubicBezTo>
                    <a:pt x="83" y="621"/>
                    <a:pt x="48" y="662"/>
                    <a:pt x="24" y="709"/>
                  </a:cubicBezTo>
                  <a:cubicBezTo>
                    <a:pt x="18" y="721"/>
                    <a:pt x="13" y="739"/>
                    <a:pt x="13" y="750"/>
                  </a:cubicBezTo>
                  <a:lnTo>
                    <a:pt x="7" y="791"/>
                  </a:lnTo>
                  <a:lnTo>
                    <a:pt x="7" y="832"/>
                  </a:lnTo>
                  <a:cubicBezTo>
                    <a:pt x="1" y="856"/>
                    <a:pt x="1" y="885"/>
                    <a:pt x="7" y="908"/>
                  </a:cubicBezTo>
                  <a:cubicBezTo>
                    <a:pt x="13" y="1020"/>
                    <a:pt x="71" y="1125"/>
                    <a:pt x="165" y="1184"/>
                  </a:cubicBezTo>
                  <a:cubicBezTo>
                    <a:pt x="238" y="1228"/>
                    <a:pt x="319" y="1251"/>
                    <a:pt x="402" y="1251"/>
                  </a:cubicBezTo>
                  <a:cubicBezTo>
                    <a:pt x="418" y="1251"/>
                    <a:pt x="435" y="1250"/>
                    <a:pt x="452" y="1248"/>
                  </a:cubicBezTo>
                  <a:cubicBezTo>
                    <a:pt x="546" y="1248"/>
                    <a:pt x="639" y="1219"/>
                    <a:pt x="716" y="1160"/>
                  </a:cubicBezTo>
                  <a:lnTo>
                    <a:pt x="716" y="1160"/>
                  </a:lnTo>
                  <a:cubicBezTo>
                    <a:pt x="660" y="1180"/>
                    <a:pt x="598" y="1190"/>
                    <a:pt x="537" y="1190"/>
                  </a:cubicBezTo>
                  <a:cubicBezTo>
                    <a:pt x="508" y="1190"/>
                    <a:pt x="480" y="1188"/>
                    <a:pt x="452" y="1184"/>
                  </a:cubicBezTo>
                  <a:cubicBezTo>
                    <a:pt x="370" y="1172"/>
                    <a:pt x="294" y="1143"/>
                    <a:pt x="229" y="1090"/>
                  </a:cubicBezTo>
                  <a:cubicBezTo>
                    <a:pt x="171" y="1049"/>
                    <a:pt x="136" y="979"/>
                    <a:pt x="136" y="903"/>
                  </a:cubicBezTo>
                  <a:cubicBezTo>
                    <a:pt x="136" y="885"/>
                    <a:pt x="136" y="862"/>
                    <a:pt x="136" y="844"/>
                  </a:cubicBezTo>
                  <a:lnTo>
                    <a:pt x="136" y="815"/>
                  </a:lnTo>
                  <a:lnTo>
                    <a:pt x="147" y="791"/>
                  </a:lnTo>
                  <a:cubicBezTo>
                    <a:pt x="153" y="756"/>
                    <a:pt x="165" y="733"/>
                    <a:pt x="182" y="733"/>
                  </a:cubicBezTo>
                  <a:cubicBezTo>
                    <a:pt x="191" y="731"/>
                    <a:pt x="200" y="730"/>
                    <a:pt x="209" y="730"/>
                  </a:cubicBezTo>
                  <a:cubicBezTo>
                    <a:pt x="232" y="730"/>
                    <a:pt x="255" y="734"/>
                    <a:pt x="276" y="739"/>
                  </a:cubicBezTo>
                  <a:cubicBezTo>
                    <a:pt x="317" y="750"/>
                    <a:pt x="358" y="762"/>
                    <a:pt x="411" y="774"/>
                  </a:cubicBezTo>
                  <a:cubicBezTo>
                    <a:pt x="426" y="777"/>
                    <a:pt x="440" y="778"/>
                    <a:pt x="456" y="778"/>
                  </a:cubicBezTo>
                  <a:cubicBezTo>
                    <a:pt x="471" y="778"/>
                    <a:pt x="487" y="777"/>
                    <a:pt x="505" y="774"/>
                  </a:cubicBezTo>
                  <a:cubicBezTo>
                    <a:pt x="528" y="774"/>
                    <a:pt x="552" y="756"/>
                    <a:pt x="569" y="739"/>
                  </a:cubicBezTo>
                  <a:cubicBezTo>
                    <a:pt x="575" y="727"/>
                    <a:pt x="587" y="715"/>
                    <a:pt x="593" y="698"/>
                  </a:cubicBezTo>
                  <a:cubicBezTo>
                    <a:pt x="616" y="651"/>
                    <a:pt x="634" y="604"/>
                    <a:pt x="639" y="551"/>
                  </a:cubicBezTo>
                  <a:cubicBezTo>
                    <a:pt x="657" y="463"/>
                    <a:pt x="663" y="369"/>
                    <a:pt x="669" y="276"/>
                  </a:cubicBezTo>
                  <a:lnTo>
                    <a:pt x="669" y="135"/>
                  </a:lnTo>
                  <a:cubicBezTo>
                    <a:pt x="663" y="88"/>
                    <a:pt x="657" y="41"/>
                    <a:pt x="64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4" name="Google Shape;5716;p69">
              <a:extLst>
                <a:ext uri="{FF2B5EF4-FFF2-40B4-BE49-F238E27FC236}">
                  <a16:creationId xmlns:a16="http://schemas.microsoft.com/office/drawing/2014/main" id="{8A7D0E86-6074-4F2E-9AFB-5E57C6C6F06F}"/>
                </a:ext>
              </a:extLst>
            </p:cNvPr>
            <p:cNvSpPr/>
            <p:nvPr/>
          </p:nvSpPr>
          <p:spPr>
            <a:xfrm>
              <a:off x="7643409" y="3512136"/>
              <a:ext cx="58440" cy="140123"/>
            </a:xfrm>
            <a:custGeom>
              <a:avLst/>
              <a:gdLst/>
              <a:ahLst/>
              <a:cxnLst/>
              <a:rect l="l" t="t" r="r" b="b"/>
              <a:pathLst>
                <a:path w="616" h="1477" extrusionOk="0">
                  <a:moveTo>
                    <a:pt x="6" y="0"/>
                  </a:moveTo>
                  <a:cubicBezTo>
                    <a:pt x="1" y="334"/>
                    <a:pt x="18" y="668"/>
                    <a:pt x="59" y="996"/>
                  </a:cubicBezTo>
                  <a:cubicBezTo>
                    <a:pt x="100" y="1262"/>
                    <a:pt x="163" y="1477"/>
                    <a:pt x="266" y="1477"/>
                  </a:cubicBezTo>
                  <a:cubicBezTo>
                    <a:pt x="267" y="1477"/>
                    <a:pt x="269" y="1477"/>
                    <a:pt x="270" y="1477"/>
                  </a:cubicBezTo>
                  <a:cubicBezTo>
                    <a:pt x="405" y="1471"/>
                    <a:pt x="493" y="1125"/>
                    <a:pt x="545" y="774"/>
                  </a:cubicBezTo>
                  <a:cubicBezTo>
                    <a:pt x="598" y="393"/>
                    <a:pt x="616" y="0"/>
                    <a:pt x="616" y="0"/>
                  </a:cubicBezTo>
                  <a:close/>
                </a:path>
              </a:pathLst>
            </a:custGeom>
            <a:solidFill>
              <a:srgbClr val="8E2D20"/>
            </a:solidFill>
            <a:ln w="9525" cap="flat" cmpd="sng">
              <a:solidFill>
                <a:srgbClr val="250E0B"/>
              </a:solidFill>
              <a:prstDash val="solid"/>
              <a:miter lim="5859"/>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5" name="Google Shape;5717;p69">
              <a:extLst>
                <a:ext uri="{FF2B5EF4-FFF2-40B4-BE49-F238E27FC236}">
                  <a16:creationId xmlns:a16="http://schemas.microsoft.com/office/drawing/2014/main" id="{FDDAA421-B78A-4E5E-9479-387F7DDD5A0C}"/>
                </a:ext>
              </a:extLst>
            </p:cNvPr>
            <p:cNvSpPr/>
            <p:nvPr/>
          </p:nvSpPr>
          <p:spPr>
            <a:xfrm>
              <a:off x="7649006" y="3585471"/>
              <a:ext cx="46202" cy="66788"/>
            </a:xfrm>
            <a:custGeom>
              <a:avLst/>
              <a:gdLst/>
              <a:ahLst/>
              <a:cxnLst/>
              <a:rect l="l" t="t" r="r" b="b"/>
              <a:pathLst>
                <a:path w="487" h="704" extrusionOk="0">
                  <a:moveTo>
                    <a:pt x="486" y="1"/>
                  </a:moveTo>
                  <a:lnTo>
                    <a:pt x="486" y="1"/>
                  </a:lnTo>
                  <a:cubicBezTo>
                    <a:pt x="299" y="12"/>
                    <a:pt x="129" y="94"/>
                    <a:pt x="0" y="223"/>
                  </a:cubicBezTo>
                  <a:cubicBezTo>
                    <a:pt x="41" y="489"/>
                    <a:pt x="104" y="704"/>
                    <a:pt x="207" y="704"/>
                  </a:cubicBezTo>
                  <a:cubicBezTo>
                    <a:pt x="208" y="704"/>
                    <a:pt x="210" y="704"/>
                    <a:pt x="211" y="704"/>
                  </a:cubicBezTo>
                  <a:cubicBezTo>
                    <a:pt x="346" y="698"/>
                    <a:pt x="434" y="352"/>
                    <a:pt x="486" y="1"/>
                  </a:cubicBezTo>
                  <a:close/>
                </a:path>
              </a:pathLst>
            </a:custGeom>
            <a:solidFill>
              <a:srgbClr val="F78AC3"/>
            </a:solidFill>
            <a:ln w="9525" cap="rnd" cmpd="sng">
              <a:solidFill>
                <a:srgbClr val="250E0B"/>
              </a:solidFill>
              <a:prstDash val="solid"/>
              <a:round/>
              <a:headEnd type="none" w="sm" len="sm"/>
              <a:tailEnd type="none" w="sm" len="sm"/>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6" name="Google Shape;5718;p69">
              <a:extLst>
                <a:ext uri="{FF2B5EF4-FFF2-40B4-BE49-F238E27FC236}">
                  <a16:creationId xmlns:a16="http://schemas.microsoft.com/office/drawing/2014/main" id="{0AAEB8C3-68DE-4141-9071-E733B89E562C}"/>
                </a:ext>
              </a:extLst>
            </p:cNvPr>
            <p:cNvSpPr/>
            <p:nvPr/>
          </p:nvSpPr>
          <p:spPr>
            <a:xfrm>
              <a:off x="7921378" y="3547712"/>
              <a:ext cx="125134" cy="53412"/>
            </a:xfrm>
            <a:custGeom>
              <a:avLst/>
              <a:gdLst/>
              <a:ahLst/>
              <a:cxnLst/>
              <a:rect l="l" t="t" r="r" b="b"/>
              <a:pathLst>
                <a:path w="1319" h="563" extrusionOk="0">
                  <a:moveTo>
                    <a:pt x="662" y="0"/>
                  </a:moveTo>
                  <a:cubicBezTo>
                    <a:pt x="293" y="0"/>
                    <a:pt x="0" y="123"/>
                    <a:pt x="0" y="281"/>
                  </a:cubicBezTo>
                  <a:cubicBezTo>
                    <a:pt x="0" y="434"/>
                    <a:pt x="293" y="563"/>
                    <a:pt x="662" y="563"/>
                  </a:cubicBezTo>
                  <a:cubicBezTo>
                    <a:pt x="1026" y="563"/>
                    <a:pt x="1319" y="434"/>
                    <a:pt x="1319" y="281"/>
                  </a:cubicBezTo>
                  <a:cubicBezTo>
                    <a:pt x="1319" y="129"/>
                    <a:pt x="1026" y="0"/>
                    <a:pt x="662" y="0"/>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7" name="Google Shape;5719;p69">
              <a:extLst>
                <a:ext uri="{FF2B5EF4-FFF2-40B4-BE49-F238E27FC236}">
                  <a16:creationId xmlns:a16="http://schemas.microsoft.com/office/drawing/2014/main" id="{4AE04B3B-872E-4822-AC6C-44FF7D497F49}"/>
                </a:ext>
              </a:extLst>
            </p:cNvPr>
            <p:cNvSpPr/>
            <p:nvPr/>
          </p:nvSpPr>
          <p:spPr>
            <a:xfrm>
              <a:off x="7371037" y="3528738"/>
              <a:ext cx="116785" cy="50186"/>
            </a:xfrm>
            <a:custGeom>
              <a:avLst/>
              <a:gdLst/>
              <a:ahLst/>
              <a:cxnLst/>
              <a:rect l="l" t="t" r="r" b="b"/>
              <a:pathLst>
                <a:path w="1231" h="529" extrusionOk="0">
                  <a:moveTo>
                    <a:pt x="616" y="1"/>
                  </a:moveTo>
                  <a:cubicBezTo>
                    <a:pt x="276" y="1"/>
                    <a:pt x="0" y="118"/>
                    <a:pt x="0" y="265"/>
                  </a:cubicBezTo>
                  <a:cubicBezTo>
                    <a:pt x="0" y="411"/>
                    <a:pt x="276" y="528"/>
                    <a:pt x="616" y="528"/>
                  </a:cubicBezTo>
                  <a:cubicBezTo>
                    <a:pt x="955" y="528"/>
                    <a:pt x="1231" y="411"/>
                    <a:pt x="1231" y="265"/>
                  </a:cubicBezTo>
                  <a:cubicBezTo>
                    <a:pt x="1231" y="118"/>
                    <a:pt x="955" y="1"/>
                    <a:pt x="616" y="1"/>
                  </a:cubicBezTo>
                  <a:close/>
                </a:path>
              </a:pathLst>
            </a:custGeom>
            <a:solidFill>
              <a:srgbClr val="B53930"/>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8" name="Google Shape;5720;p69">
              <a:extLst>
                <a:ext uri="{FF2B5EF4-FFF2-40B4-BE49-F238E27FC236}">
                  <a16:creationId xmlns:a16="http://schemas.microsoft.com/office/drawing/2014/main" id="{65F80A85-84AB-401D-9B1A-C28BEB21778F}"/>
                </a:ext>
              </a:extLst>
            </p:cNvPr>
            <p:cNvSpPr/>
            <p:nvPr/>
          </p:nvSpPr>
          <p:spPr>
            <a:xfrm>
              <a:off x="8339945" y="2963218"/>
              <a:ext cx="38422" cy="88893"/>
            </a:xfrm>
            <a:custGeom>
              <a:avLst/>
              <a:gdLst/>
              <a:ahLst/>
              <a:cxnLst/>
              <a:rect l="l" t="t" r="r" b="b"/>
              <a:pathLst>
                <a:path w="405" h="937" extrusionOk="0">
                  <a:moveTo>
                    <a:pt x="12" y="0"/>
                  </a:moveTo>
                  <a:cubicBezTo>
                    <a:pt x="9" y="0"/>
                    <a:pt x="6" y="3"/>
                    <a:pt x="6" y="3"/>
                  </a:cubicBezTo>
                  <a:cubicBezTo>
                    <a:pt x="0" y="9"/>
                    <a:pt x="6" y="20"/>
                    <a:pt x="12" y="20"/>
                  </a:cubicBezTo>
                  <a:cubicBezTo>
                    <a:pt x="82" y="67"/>
                    <a:pt x="147" y="126"/>
                    <a:pt x="200" y="196"/>
                  </a:cubicBezTo>
                  <a:cubicBezTo>
                    <a:pt x="299" y="331"/>
                    <a:pt x="346" y="495"/>
                    <a:pt x="328" y="665"/>
                  </a:cubicBezTo>
                  <a:cubicBezTo>
                    <a:pt x="323" y="747"/>
                    <a:pt x="305" y="829"/>
                    <a:pt x="270" y="911"/>
                  </a:cubicBezTo>
                  <a:cubicBezTo>
                    <a:pt x="264" y="917"/>
                    <a:pt x="264" y="929"/>
                    <a:pt x="270" y="935"/>
                  </a:cubicBezTo>
                  <a:cubicBezTo>
                    <a:pt x="271" y="936"/>
                    <a:pt x="273" y="937"/>
                    <a:pt x="276" y="937"/>
                  </a:cubicBezTo>
                  <a:cubicBezTo>
                    <a:pt x="282" y="937"/>
                    <a:pt x="289" y="931"/>
                    <a:pt x="293" y="923"/>
                  </a:cubicBezTo>
                  <a:cubicBezTo>
                    <a:pt x="346" y="847"/>
                    <a:pt x="375" y="759"/>
                    <a:pt x="387" y="671"/>
                  </a:cubicBezTo>
                  <a:cubicBezTo>
                    <a:pt x="405" y="583"/>
                    <a:pt x="399" y="489"/>
                    <a:pt x="369" y="401"/>
                  </a:cubicBezTo>
                  <a:cubicBezTo>
                    <a:pt x="346" y="313"/>
                    <a:pt x="299" y="231"/>
                    <a:pt x="235" y="161"/>
                  </a:cubicBezTo>
                  <a:cubicBezTo>
                    <a:pt x="176" y="91"/>
                    <a:pt x="100" y="38"/>
                    <a:pt x="18" y="3"/>
                  </a:cubicBezTo>
                  <a:cubicBezTo>
                    <a:pt x="16" y="1"/>
                    <a:pt x="14"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59" name="Google Shape;5721;p69">
              <a:extLst>
                <a:ext uri="{FF2B5EF4-FFF2-40B4-BE49-F238E27FC236}">
                  <a16:creationId xmlns:a16="http://schemas.microsoft.com/office/drawing/2014/main" id="{B59B5738-CDF6-46A7-850D-E1F5149311BC}"/>
                </a:ext>
              </a:extLst>
            </p:cNvPr>
            <p:cNvSpPr/>
            <p:nvPr/>
          </p:nvSpPr>
          <p:spPr>
            <a:xfrm>
              <a:off x="8323248" y="2990825"/>
              <a:ext cx="24571" cy="67073"/>
            </a:xfrm>
            <a:custGeom>
              <a:avLst/>
              <a:gdLst/>
              <a:ahLst/>
              <a:cxnLst/>
              <a:rect l="l" t="t" r="r" b="b"/>
              <a:pathLst>
                <a:path w="259" h="707" extrusionOk="0">
                  <a:moveTo>
                    <a:pt x="9" y="0"/>
                  </a:moveTo>
                  <a:cubicBezTo>
                    <a:pt x="6" y="0"/>
                    <a:pt x="3" y="2"/>
                    <a:pt x="1" y="5"/>
                  </a:cubicBezTo>
                  <a:cubicBezTo>
                    <a:pt x="1" y="5"/>
                    <a:pt x="1" y="17"/>
                    <a:pt x="1" y="22"/>
                  </a:cubicBezTo>
                  <a:cubicBezTo>
                    <a:pt x="47" y="63"/>
                    <a:pt x="83" y="116"/>
                    <a:pt x="112" y="169"/>
                  </a:cubicBezTo>
                  <a:cubicBezTo>
                    <a:pt x="141" y="222"/>
                    <a:pt x="165" y="280"/>
                    <a:pt x="176" y="339"/>
                  </a:cubicBezTo>
                  <a:cubicBezTo>
                    <a:pt x="194" y="397"/>
                    <a:pt x="194" y="456"/>
                    <a:pt x="182" y="515"/>
                  </a:cubicBezTo>
                  <a:cubicBezTo>
                    <a:pt x="170" y="573"/>
                    <a:pt x="147" y="632"/>
                    <a:pt x="106" y="679"/>
                  </a:cubicBezTo>
                  <a:cubicBezTo>
                    <a:pt x="106" y="685"/>
                    <a:pt x="106" y="696"/>
                    <a:pt x="106" y="702"/>
                  </a:cubicBezTo>
                  <a:cubicBezTo>
                    <a:pt x="109" y="705"/>
                    <a:pt x="113" y="707"/>
                    <a:pt x="118" y="707"/>
                  </a:cubicBezTo>
                  <a:cubicBezTo>
                    <a:pt x="122" y="707"/>
                    <a:pt x="127" y="705"/>
                    <a:pt x="129" y="702"/>
                  </a:cubicBezTo>
                  <a:cubicBezTo>
                    <a:pt x="182" y="655"/>
                    <a:pt x="223" y="597"/>
                    <a:pt x="241" y="532"/>
                  </a:cubicBezTo>
                  <a:cubicBezTo>
                    <a:pt x="258" y="462"/>
                    <a:pt x="258" y="392"/>
                    <a:pt x="247" y="321"/>
                  </a:cubicBezTo>
                  <a:cubicBezTo>
                    <a:pt x="229" y="257"/>
                    <a:pt x="194" y="192"/>
                    <a:pt x="159" y="140"/>
                  </a:cubicBezTo>
                  <a:cubicBezTo>
                    <a:pt x="118" y="87"/>
                    <a:pt x="65" y="40"/>
                    <a:pt x="12" y="5"/>
                  </a:cubicBezTo>
                  <a:cubicBezTo>
                    <a:pt x="12" y="2"/>
                    <a:pt x="11" y="0"/>
                    <a:pt x="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0" name="Google Shape;5722;p69">
              <a:extLst>
                <a:ext uri="{FF2B5EF4-FFF2-40B4-BE49-F238E27FC236}">
                  <a16:creationId xmlns:a16="http://schemas.microsoft.com/office/drawing/2014/main" id="{30861445-34E8-402F-B3CA-33F666AB2673}"/>
                </a:ext>
              </a:extLst>
            </p:cNvPr>
            <p:cNvSpPr/>
            <p:nvPr/>
          </p:nvSpPr>
          <p:spPr>
            <a:xfrm>
              <a:off x="8172594" y="2883242"/>
              <a:ext cx="109575" cy="33015"/>
            </a:xfrm>
            <a:custGeom>
              <a:avLst/>
              <a:gdLst/>
              <a:ahLst/>
              <a:cxnLst/>
              <a:rect l="l" t="t" r="r" b="b"/>
              <a:pathLst>
                <a:path w="1155" h="348" extrusionOk="0">
                  <a:moveTo>
                    <a:pt x="562" y="1"/>
                  </a:moveTo>
                  <a:cubicBezTo>
                    <a:pt x="470" y="1"/>
                    <a:pt x="382" y="14"/>
                    <a:pt x="294" y="43"/>
                  </a:cubicBezTo>
                  <a:cubicBezTo>
                    <a:pt x="194" y="78"/>
                    <a:pt x="100" y="131"/>
                    <a:pt x="18" y="196"/>
                  </a:cubicBezTo>
                  <a:cubicBezTo>
                    <a:pt x="7" y="201"/>
                    <a:pt x="1" y="201"/>
                    <a:pt x="7" y="207"/>
                  </a:cubicBezTo>
                  <a:cubicBezTo>
                    <a:pt x="7" y="212"/>
                    <a:pt x="9" y="214"/>
                    <a:pt x="12" y="214"/>
                  </a:cubicBezTo>
                  <a:cubicBezTo>
                    <a:pt x="16" y="214"/>
                    <a:pt x="23" y="211"/>
                    <a:pt x="30" y="207"/>
                  </a:cubicBezTo>
                  <a:cubicBezTo>
                    <a:pt x="112" y="160"/>
                    <a:pt x="212" y="119"/>
                    <a:pt x="305" y="96"/>
                  </a:cubicBezTo>
                  <a:cubicBezTo>
                    <a:pt x="373" y="76"/>
                    <a:pt x="441" y="67"/>
                    <a:pt x="510" y="67"/>
                  </a:cubicBezTo>
                  <a:cubicBezTo>
                    <a:pt x="541" y="67"/>
                    <a:pt x="573" y="69"/>
                    <a:pt x="604" y="72"/>
                  </a:cubicBezTo>
                  <a:cubicBezTo>
                    <a:pt x="704" y="78"/>
                    <a:pt x="803" y="102"/>
                    <a:pt x="891" y="149"/>
                  </a:cubicBezTo>
                  <a:cubicBezTo>
                    <a:pt x="979" y="196"/>
                    <a:pt x="1061" y="254"/>
                    <a:pt x="1126" y="336"/>
                  </a:cubicBezTo>
                  <a:cubicBezTo>
                    <a:pt x="1132" y="348"/>
                    <a:pt x="1143" y="348"/>
                    <a:pt x="1149" y="348"/>
                  </a:cubicBezTo>
                  <a:cubicBezTo>
                    <a:pt x="1155" y="342"/>
                    <a:pt x="1155" y="330"/>
                    <a:pt x="1149" y="319"/>
                  </a:cubicBezTo>
                  <a:cubicBezTo>
                    <a:pt x="1091" y="225"/>
                    <a:pt x="1014" y="149"/>
                    <a:pt x="921" y="96"/>
                  </a:cubicBezTo>
                  <a:cubicBezTo>
                    <a:pt x="827" y="43"/>
                    <a:pt x="721" y="8"/>
                    <a:pt x="616" y="2"/>
                  </a:cubicBezTo>
                  <a:cubicBezTo>
                    <a:pt x="598" y="1"/>
                    <a:pt x="580" y="1"/>
                    <a:pt x="56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1" name="Google Shape;5723;p69">
              <a:extLst>
                <a:ext uri="{FF2B5EF4-FFF2-40B4-BE49-F238E27FC236}">
                  <a16:creationId xmlns:a16="http://schemas.microsoft.com/office/drawing/2014/main" id="{CE273F93-EB55-46F7-9792-18B1EF465796}"/>
                </a:ext>
              </a:extLst>
            </p:cNvPr>
            <p:cNvSpPr/>
            <p:nvPr/>
          </p:nvSpPr>
          <p:spPr>
            <a:xfrm>
              <a:off x="8203711" y="2908952"/>
              <a:ext cx="76845" cy="32351"/>
            </a:xfrm>
            <a:custGeom>
              <a:avLst/>
              <a:gdLst/>
              <a:ahLst/>
              <a:cxnLst/>
              <a:rect l="l" t="t" r="r" b="b"/>
              <a:pathLst>
                <a:path w="810" h="341" extrusionOk="0">
                  <a:moveTo>
                    <a:pt x="306" y="0"/>
                  </a:moveTo>
                  <a:cubicBezTo>
                    <a:pt x="278" y="0"/>
                    <a:pt x="250" y="2"/>
                    <a:pt x="223" y="7"/>
                  </a:cubicBezTo>
                  <a:cubicBezTo>
                    <a:pt x="147" y="18"/>
                    <a:pt x="71" y="48"/>
                    <a:pt x="7" y="94"/>
                  </a:cubicBezTo>
                  <a:cubicBezTo>
                    <a:pt x="1" y="100"/>
                    <a:pt x="1" y="112"/>
                    <a:pt x="1" y="112"/>
                  </a:cubicBezTo>
                  <a:lnTo>
                    <a:pt x="18" y="112"/>
                  </a:lnTo>
                  <a:cubicBezTo>
                    <a:pt x="83" y="83"/>
                    <a:pt x="159" y="65"/>
                    <a:pt x="229" y="65"/>
                  </a:cubicBezTo>
                  <a:cubicBezTo>
                    <a:pt x="246" y="64"/>
                    <a:pt x="262" y="63"/>
                    <a:pt x="279" y="63"/>
                  </a:cubicBezTo>
                  <a:cubicBezTo>
                    <a:pt x="333" y="63"/>
                    <a:pt x="387" y="71"/>
                    <a:pt x="440" y="89"/>
                  </a:cubicBezTo>
                  <a:cubicBezTo>
                    <a:pt x="505" y="106"/>
                    <a:pt x="569" y="135"/>
                    <a:pt x="628" y="176"/>
                  </a:cubicBezTo>
                  <a:cubicBezTo>
                    <a:pt x="686" y="223"/>
                    <a:pt x="733" y="270"/>
                    <a:pt x="774" y="329"/>
                  </a:cubicBezTo>
                  <a:cubicBezTo>
                    <a:pt x="780" y="335"/>
                    <a:pt x="792" y="341"/>
                    <a:pt x="798" y="341"/>
                  </a:cubicBezTo>
                  <a:cubicBezTo>
                    <a:pt x="804" y="335"/>
                    <a:pt x="809" y="323"/>
                    <a:pt x="804" y="317"/>
                  </a:cubicBezTo>
                  <a:cubicBezTo>
                    <a:pt x="774" y="247"/>
                    <a:pt x="721" y="182"/>
                    <a:pt x="663" y="130"/>
                  </a:cubicBezTo>
                  <a:cubicBezTo>
                    <a:pt x="604" y="77"/>
                    <a:pt x="534" y="42"/>
                    <a:pt x="458" y="18"/>
                  </a:cubicBezTo>
                  <a:cubicBezTo>
                    <a:pt x="409" y="7"/>
                    <a:pt x="357" y="0"/>
                    <a:pt x="3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2" name="Google Shape;5724;p69">
              <a:extLst>
                <a:ext uri="{FF2B5EF4-FFF2-40B4-BE49-F238E27FC236}">
                  <a16:creationId xmlns:a16="http://schemas.microsoft.com/office/drawing/2014/main" id="{04CDD8C1-DBDF-417F-B4D6-39333A85E82E}"/>
                </a:ext>
              </a:extLst>
            </p:cNvPr>
            <p:cNvSpPr/>
            <p:nvPr/>
          </p:nvSpPr>
          <p:spPr>
            <a:xfrm>
              <a:off x="8305981" y="3100305"/>
              <a:ext cx="42407" cy="72670"/>
            </a:xfrm>
            <a:custGeom>
              <a:avLst/>
              <a:gdLst/>
              <a:ahLst/>
              <a:cxnLst/>
              <a:rect l="l" t="t" r="r" b="b"/>
              <a:pathLst>
                <a:path w="447" h="766" extrusionOk="0">
                  <a:moveTo>
                    <a:pt x="391" y="1"/>
                  </a:moveTo>
                  <a:cubicBezTo>
                    <a:pt x="386" y="1"/>
                    <a:pt x="382" y="2"/>
                    <a:pt x="382" y="5"/>
                  </a:cubicBezTo>
                  <a:cubicBezTo>
                    <a:pt x="382" y="11"/>
                    <a:pt x="382" y="23"/>
                    <a:pt x="382" y="29"/>
                  </a:cubicBezTo>
                  <a:cubicBezTo>
                    <a:pt x="399" y="58"/>
                    <a:pt x="399" y="87"/>
                    <a:pt x="382" y="117"/>
                  </a:cubicBezTo>
                  <a:cubicBezTo>
                    <a:pt x="376" y="146"/>
                    <a:pt x="358" y="175"/>
                    <a:pt x="347" y="210"/>
                  </a:cubicBezTo>
                  <a:cubicBezTo>
                    <a:pt x="317" y="275"/>
                    <a:pt x="282" y="333"/>
                    <a:pt x="247" y="398"/>
                  </a:cubicBezTo>
                  <a:cubicBezTo>
                    <a:pt x="212" y="456"/>
                    <a:pt x="177" y="515"/>
                    <a:pt x="136" y="574"/>
                  </a:cubicBezTo>
                  <a:cubicBezTo>
                    <a:pt x="95" y="632"/>
                    <a:pt x="48" y="691"/>
                    <a:pt x="7" y="743"/>
                  </a:cubicBezTo>
                  <a:cubicBezTo>
                    <a:pt x="1" y="749"/>
                    <a:pt x="1" y="755"/>
                    <a:pt x="7" y="761"/>
                  </a:cubicBezTo>
                  <a:cubicBezTo>
                    <a:pt x="7" y="764"/>
                    <a:pt x="10" y="765"/>
                    <a:pt x="13" y="765"/>
                  </a:cubicBezTo>
                  <a:cubicBezTo>
                    <a:pt x="17" y="765"/>
                    <a:pt x="21" y="764"/>
                    <a:pt x="24" y="761"/>
                  </a:cubicBezTo>
                  <a:cubicBezTo>
                    <a:pt x="83" y="714"/>
                    <a:pt x="136" y="661"/>
                    <a:pt x="183" y="609"/>
                  </a:cubicBezTo>
                  <a:cubicBezTo>
                    <a:pt x="229" y="556"/>
                    <a:pt x="270" y="492"/>
                    <a:pt x="311" y="433"/>
                  </a:cubicBezTo>
                  <a:cubicBezTo>
                    <a:pt x="347" y="368"/>
                    <a:pt x="382" y="304"/>
                    <a:pt x="405" y="234"/>
                  </a:cubicBezTo>
                  <a:cubicBezTo>
                    <a:pt x="417" y="199"/>
                    <a:pt x="429" y="163"/>
                    <a:pt x="435" y="122"/>
                  </a:cubicBezTo>
                  <a:cubicBezTo>
                    <a:pt x="446" y="81"/>
                    <a:pt x="435" y="40"/>
                    <a:pt x="405" y="5"/>
                  </a:cubicBezTo>
                  <a:cubicBezTo>
                    <a:pt x="402" y="2"/>
                    <a:pt x="396" y="1"/>
                    <a:pt x="39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3" name="Google Shape;5725;p69">
              <a:extLst>
                <a:ext uri="{FF2B5EF4-FFF2-40B4-BE49-F238E27FC236}">
                  <a16:creationId xmlns:a16="http://schemas.microsoft.com/office/drawing/2014/main" id="{96BF4EED-D7AE-4336-A874-E12FDDB38FBE}"/>
                </a:ext>
              </a:extLst>
            </p:cNvPr>
            <p:cNvSpPr/>
            <p:nvPr/>
          </p:nvSpPr>
          <p:spPr>
            <a:xfrm>
              <a:off x="8306550" y="3078105"/>
              <a:ext cx="16792" cy="47435"/>
            </a:xfrm>
            <a:custGeom>
              <a:avLst/>
              <a:gdLst/>
              <a:ahLst/>
              <a:cxnLst/>
              <a:rect l="l" t="t" r="r" b="b"/>
              <a:pathLst>
                <a:path w="177" h="500" extrusionOk="0">
                  <a:moveTo>
                    <a:pt x="158" y="1"/>
                  </a:moveTo>
                  <a:cubicBezTo>
                    <a:pt x="154" y="1"/>
                    <a:pt x="151" y="4"/>
                    <a:pt x="147" y="11"/>
                  </a:cubicBezTo>
                  <a:cubicBezTo>
                    <a:pt x="130" y="46"/>
                    <a:pt x="118" y="87"/>
                    <a:pt x="100" y="122"/>
                  </a:cubicBezTo>
                  <a:lnTo>
                    <a:pt x="59" y="245"/>
                  </a:lnTo>
                  <a:lnTo>
                    <a:pt x="30" y="362"/>
                  </a:lnTo>
                  <a:cubicBezTo>
                    <a:pt x="18" y="403"/>
                    <a:pt x="12" y="444"/>
                    <a:pt x="7" y="485"/>
                  </a:cubicBezTo>
                  <a:cubicBezTo>
                    <a:pt x="1" y="491"/>
                    <a:pt x="7" y="497"/>
                    <a:pt x="12" y="497"/>
                  </a:cubicBezTo>
                  <a:cubicBezTo>
                    <a:pt x="12" y="499"/>
                    <a:pt x="13" y="500"/>
                    <a:pt x="14" y="500"/>
                  </a:cubicBezTo>
                  <a:cubicBezTo>
                    <a:pt x="16" y="500"/>
                    <a:pt x="20" y="497"/>
                    <a:pt x="24" y="497"/>
                  </a:cubicBezTo>
                  <a:cubicBezTo>
                    <a:pt x="42" y="456"/>
                    <a:pt x="65" y="421"/>
                    <a:pt x="83" y="380"/>
                  </a:cubicBezTo>
                  <a:cubicBezTo>
                    <a:pt x="100" y="345"/>
                    <a:pt x="118" y="304"/>
                    <a:pt x="130" y="263"/>
                  </a:cubicBezTo>
                  <a:cubicBezTo>
                    <a:pt x="141" y="222"/>
                    <a:pt x="153" y="181"/>
                    <a:pt x="159" y="140"/>
                  </a:cubicBezTo>
                  <a:cubicBezTo>
                    <a:pt x="171" y="99"/>
                    <a:pt x="177" y="58"/>
                    <a:pt x="177" y="17"/>
                  </a:cubicBezTo>
                  <a:cubicBezTo>
                    <a:pt x="177" y="11"/>
                    <a:pt x="171" y="5"/>
                    <a:pt x="165" y="5"/>
                  </a:cubicBezTo>
                  <a:cubicBezTo>
                    <a:pt x="162" y="2"/>
                    <a:pt x="160" y="1"/>
                    <a:pt x="1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4" name="Google Shape;5726;p69">
              <a:extLst>
                <a:ext uri="{FF2B5EF4-FFF2-40B4-BE49-F238E27FC236}">
                  <a16:creationId xmlns:a16="http://schemas.microsoft.com/office/drawing/2014/main" id="{940C60A6-8794-4C37-914C-6729D45E2FE4}"/>
                </a:ext>
              </a:extLst>
            </p:cNvPr>
            <p:cNvSpPr/>
            <p:nvPr/>
          </p:nvSpPr>
          <p:spPr>
            <a:xfrm>
              <a:off x="7789034" y="2742740"/>
              <a:ext cx="88514" cy="35102"/>
            </a:xfrm>
            <a:custGeom>
              <a:avLst/>
              <a:gdLst/>
              <a:ahLst/>
              <a:cxnLst/>
              <a:rect l="l" t="t" r="r" b="b"/>
              <a:pathLst>
                <a:path w="933" h="370" extrusionOk="0">
                  <a:moveTo>
                    <a:pt x="352" y="1"/>
                  </a:moveTo>
                  <a:cubicBezTo>
                    <a:pt x="323" y="1"/>
                    <a:pt x="294" y="3"/>
                    <a:pt x="264" y="7"/>
                  </a:cubicBezTo>
                  <a:cubicBezTo>
                    <a:pt x="176" y="18"/>
                    <a:pt x="94" y="36"/>
                    <a:pt x="12" y="77"/>
                  </a:cubicBezTo>
                  <a:cubicBezTo>
                    <a:pt x="7" y="77"/>
                    <a:pt x="1" y="89"/>
                    <a:pt x="1" y="94"/>
                  </a:cubicBezTo>
                  <a:lnTo>
                    <a:pt x="18" y="94"/>
                  </a:lnTo>
                  <a:cubicBezTo>
                    <a:pt x="100" y="74"/>
                    <a:pt x="184" y="64"/>
                    <a:pt x="267" y="64"/>
                  </a:cubicBezTo>
                  <a:cubicBezTo>
                    <a:pt x="349" y="64"/>
                    <a:pt x="431" y="74"/>
                    <a:pt x="510" y="94"/>
                  </a:cubicBezTo>
                  <a:cubicBezTo>
                    <a:pt x="592" y="112"/>
                    <a:pt x="669" y="141"/>
                    <a:pt x="739" y="182"/>
                  </a:cubicBezTo>
                  <a:cubicBezTo>
                    <a:pt x="809" y="218"/>
                    <a:pt x="868" y="282"/>
                    <a:pt x="897" y="352"/>
                  </a:cubicBezTo>
                  <a:cubicBezTo>
                    <a:pt x="903" y="364"/>
                    <a:pt x="909" y="370"/>
                    <a:pt x="921" y="370"/>
                  </a:cubicBezTo>
                  <a:cubicBezTo>
                    <a:pt x="932" y="370"/>
                    <a:pt x="932" y="358"/>
                    <a:pt x="932" y="346"/>
                  </a:cubicBezTo>
                  <a:cubicBezTo>
                    <a:pt x="909" y="253"/>
                    <a:pt x="850" y="176"/>
                    <a:pt x="774" y="124"/>
                  </a:cubicBezTo>
                  <a:cubicBezTo>
                    <a:pt x="698" y="77"/>
                    <a:pt x="616" y="42"/>
                    <a:pt x="528" y="24"/>
                  </a:cubicBezTo>
                  <a:cubicBezTo>
                    <a:pt x="469" y="9"/>
                    <a:pt x="411" y="1"/>
                    <a:pt x="35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5" name="Google Shape;5727;p69">
              <a:extLst>
                <a:ext uri="{FF2B5EF4-FFF2-40B4-BE49-F238E27FC236}">
                  <a16:creationId xmlns:a16="http://schemas.microsoft.com/office/drawing/2014/main" id="{3E864D86-5E00-4860-BAA2-6FCA080D5F47}"/>
                </a:ext>
              </a:extLst>
            </p:cNvPr>
            <p:cNvSpPr/>
            <p:nvPr/>
          </p:nvSpPr>
          <p:spPr>
            <a:xfrm>
              <a:off x="7811803" y="2766647"/>
              <a:ext cx="63468" cy="27323"/>
            </a:xfrm>
            <a:custGeom>
              <a:avLst/>
              <a:gdLst/>
              <a:ahLst/>
              <a:cxnLst/>
              <a:rect l="l" t="t" r="r" b="b"/>
              <a:pathLst>
                <a:path w="669" h="288" extrusionOk="0">
                  <a:moveTo>
                    <a:pt x="194" y="1"/>
                  </a:moveTo>
                  <a:cubicBezTo>
                    <a:pt x="136" y="7"/>
                    <a:pt x="71" y="12"/>
                    <a:pt x="13" y="24"/>
                  </a:cubicBezTo>
                  <a:cubicBezTo>
                    <a:pt x="7" y="24"/>
                    <a:pt x="1" y="24"/>
                    <a:pt x="1" y="30"/>
                  </a:cubicBezTo>
                  <a:cubicBezTo>
                    <a:pt x="1" y="36"/>
                    <a:pt x="7" y="42"/>
                    <a:pt x="13" y="42"/>
                  </a:cubicBezTo>
                  <a:cubicBezTo>
                    <a:pt x="77" y="42"/>
                    <a:pt x="136" y="48"/>
                    <a:pt x="194" y="53"/>
                  </a:cubicBezTo>
                  <a:cubicBezTo>
                    <a:pt x="253" y="59"/>
                    <a:pt x="311" y="71"/>
                    <a:pt x="364" y="89"/>
                  </a:cubicBezTo>
                  <a:cubicBezTo>
                    <a:pt x="423" y="100"/>
                    <a:pt x="470" y="130"/>
                    <a:pt x="517" y="159"/>
                  </a:cubicBezTo>
                  <a:cubicBezTo>
                    <a:pt x="569" y="188"/>
                    <a:pt x="604" y="235"/>
                    <a:pt x="634" y="282"/>
                  </a:cubicBezTo>
                  <a:cubicBezTo>
                    <a:pt x="640" y="288"/>
                    <a:pt x="651" y="288"/>
                    <a:pt x="657" y="288"/>
                  </a:cubicBezTo>
                  <a:cubicBezTo>
                    <a:pt x="663" y="288"/>
                    <a:pt x="669" y="276"/>
                    <a:pt x="663" y="270"/>
                  </a:cubicBezTo>
                  <a:cubicBezTo>
                    <a:pt x="645" y="206"/>
                    <a:pt x="604" y="153"/>
                    <a:pt x="558" y="112"/>
                  </a:cubicBezTo>
                  <a:cubicBezTo>
                    <a:pt x="505" y="71"/>
                    <a:pt x="446" y="42"/>
                    <a:pt x="382" y="24"/>
                  </a:cubicBezTo>
                  <a:cubicBezTo>
                    <a:pt x="323" y="7"/>
                    <a:pt x="259" y="1"/>
                    <a:pt x="19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6" name="Google Shape;5728;p69">
              <a:extLst>
                <a:ext uri="{FF2B5EF4-FFF2-40B4-BE49-F238E27FC236}">
                  <a16:creationId xmlns:a16="http://schemas.microsoft.com/office/drawing/2014/main" id="{F3E40E51-F626-4EDF-9BA3-F2E248ADF477}"/>
                </a:ext>
              </a:extLst>
            </p:cNvPr>
            <p:cNvSpPr/>
            <p:nvPr/>
          </p:nvSpPr>
          <p:spPr>
            <a:xfrm>
              <a:off x="7932193" y="2791408"/>
              <a:ext cx="40415" cy="67263"/>
            </a:xfrm>
            <a:custGeom>
              <a:avLst/>
              <a:gdLst/>
              <a:ahLst/>
              <a:cxnLst/>
              <a:rect l="l" t="t" r="r" b="b"/>
              <a:pathLst>
                <a:path w="426" h="709" extrusionOk="0">
                  <a:moveTo>
                    <a:pt x="15" y="1"/>
                  </a:moveTo>
                  <a:cubicBezTo>
                    <a:pt x="6" y="1"/>
                    <a:pt x="0" y="21"/>
                    <a:pt x="15" y="21"/>
                  </a:cubicBezTo>
                  <a:cubicBezTo>
                    <a:pt x="68" y="56"/>
                    <a:pt x="121" y="97"/>
                    <a:pt x="167" y="150"/>
                  </a:cubicBezTo>
                  <a:cubicBezTo>
                    <a:pt x="214" y="197"/>
                    <a:pt x="255" y="249"/>
                    <a:pt x="285" y="308"/>
                  </a:cubicBezTo>
                  <a:cubicBezTo>
                    <a:pt x="314" y="367"/>
                    <a:pt x="343" y="431"/>
                    <a:pt x="355" y="496"/>
                  </a:cubicBezTo>
                  <a:cubicBezTo>
                    <a:pt x="373" y="560"/>
                    <a:pt x="384" y="624"/>
                    <a:pt x="384" y="695"/>
                  </a:cubicBezTo>
                  <a:cubicBezTo>
                    <a:pt x="384" y="701"/>
                    <a:pt x="390" y="706"/>
                    <a:pt x="396" y="706"/>
                  </a:cubicBezTo>
                  <a:cubicBezTo>
                    <a:pt x="399" y="708"/>
                    <a:pt x="402" y="709"/>
                    <a:pt x="404" y="709"/>
                  </a:cubicBezTo>
                  <a:cubicBezTo>
                    <a:pt x="410" y="709"/>
                    <a:pt x="414" y="703"/>
                    <a:pt x="414" y="695"/>
                  </a:cubicBezTo>
                  <a:cubicBezTo>
                    <a:pt x="425" y="624"/>
                    <a:pt x="425" y="548"/>
                    <a:pt x="414" y="478"/>
                  </a:cubicBezTo>
                  <a:cubicBezTo>
                    <a:pt x="390" y="337"/>
                    <a:pt x="314" y="203"/>
                    <a:pt x="203" y="109"/>
                  </a:cubicBezTo>
                  <a:cubicBezTo>
                    <a:pt x="150" y="62"/>
                    <a:pt x="85" y="27"/>
                    <a:pt x="21" y="3"/>
                  </a:cubicBezTo>
                  <a:cubicBezTo>
                    <a:pt x="19" y="1"/>
                    <a:pt x="17" y="1"/>
                    <a:pt x="15"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7" name="Google Shape;5729;p69">
              <a:extLst>
                <a:ext uri="{FF2B5EF4-FFF2-40B4-BE49-F238E27FC236}">
                  <a16:creationId xmlns:a16="http://schemas.microsoft.com/office/drawing/2014/main" id="{05629BAC-7E15-4EB3-8AA2-30D8FA7491B8}"/>
                </a:ext>
              </a:extLst>
            </p:cNvPr>
            <p:cNvSpPr/>
            <p:nvPr/>
          </p:nvSpPr>
          <p:spPr>
            <a:xfrm>
              <a:off x="7926311" y="2827838"/>
              <a:ext cx="20112" cy="47909"/>
            </a:xfrm>
            <a:custGeom>
              <a:avLst/>
              <a:gdLst/>
              <a:ahLst/>
              <a:cxnLst/>
              <a:rect l="l" t="t" r="r" b="b"/>
              <a:pathLst>
                <a:path w="212" h="505" extrusionOk="0">
                  <a:moveTo>
                    <a:pt x="7" y="0"/>
                  </a:moveTo>
                  <a:cubicBezTo>
                    <a:pt x="1" y="6"/>
                    <a:pt x="1" y="12"/>
                    <a:pt x="1" y="18"/>
                  </a:cubicBezTo>
                  <a:cubicBezTo>
                    <a:pt x="24" y="53"/>
                    <a:pt x="36" y="94"/>
                    <a:pt x="54" y="135"/>
                  </a:cubicBezTo>
                  <a:cubicBezTo>
                    <a:pt x="71" y="176"/>
                    <a:pt x="89" y="217"/>
                    <a:pt x="101" y="258"/>
                  </a:cubicBezTo>
                  <a:cubicBezTo>
                    <a:pt x="118" y="293"/>
                    <a:pt x="136" y="340"/>
                    <a:pt x="147" y="375"/>
                  </a:cubicBezTo>
                  <a:cubicBezTo>
                    <a:pt x="159" y="410"/>
                    <a:pt x="165" y="451"/>
                    <a:pt x="147" y="481"/>
                  </a:cubicBezTo>
                  <a:lnTo>
                    <a:pt x="147" y="492"/>
                  </a:lnTo>
                  <a:cubicBezTo>
                    <a:pt x="147" y="504"/>
                    <a:pt x="159" y="504"/>
                    <a:pt x="165" y="504"/>
                  </a:cubicBezTo>
                  <a:cubicBezTo>
                    <a:pt x="188" y="487"/>
                    <a:pt x="206" y="463"/>
                    <a:pt x="206" y="434"/>
                  </a:cubicBezTo>
                  <a:cubicBezTo>
                    <a:pt x="212" y="410"/>
                    <a:pt x="212" y="387"/>
                    <a:pt x="206" y="363"/>
                  </a:cubicBezTo>
                  <a:cubicBezTo>
                    <a:pt x="200" y="317"/>
                    <a:pt x="183" y="270"/>
                    <a:pt x="171" y="229"/>
                  </a:cubicBezTo>
                  <a:cubicBezTo>
                    <a:pt x="147" y="188"/>
                    <a:pt x="130" y="147"/>
                    <a:pt x="106" y="112"/>
                  </a:cubicBezTo>
                  <a:cubicBezTo>
                    <a:pt x="77" y="71"/>
                    <a:pt x="54" y="35"/>
                    <a:pt x="19" y="6"/>
                  </a:cubicBezTo>
                  <a:cubicBezTo>
                    <a:pt x="19" y="0"/>
                    <a:pt x="13" y="0"/>
                    <a:pt x="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8" name="Google Shape;5730;p69">
              <a:extLst>
                <a:ext uri="{FF2B5EF4-FFF2-40B4-BE49-F238E27FC236}">
                  <a16:creationId xmlns:a16="http://schemas.microsoft.com/office/drawing/2014/main" id="{4C450940-C41D-4786-9769-7FA905CC5FB7}"/>
                </a:ext>
              </a:extLst>
            </p:cNvPr>
            <p:cNvSpPr/>
            <p:nvPr/>
          </p:nvSpPr>
          <p:spPr>
            <a:xfrm>
              <a:off x="7673388" y="2784767"/>
              <a:ext cx="54076" cy="78742"/>
            </a:xfrm>
            <a:custGeom>
              <a:avLst/>
              <a:gdLst/>
              <a:ahLst/>
              <a:cxnLst/>
              <a:rect l="l" t="t" r="r" b="b"/>
              <a:pathLst>
                <a:path w="570" h="830" extrusionOk="0">
                  <a:moveTo>
                    <a:pt x="553" y="0"/>
                  </a:moveTo>
                  <a:cubicBezTo>
                    <a:pt x="550" y="0"/>
                    <a:pt x="548" y="1"/>
                    <a:pt x="546" y="3"/>
                  </a:cubicBezTo>
                  <a:cubicBezTo>
                    <a:pt x="470" y="44"/>
                    <a:pt x="399" y="91"/>
                    <a:pt x="335" y="150"/>
                  </a:cubicBezTo>
                  <a:cubicBezTo>
                    <a:pt x="270" y="208"/>
                    <a:pt x="212" y="267"/>
                    <a:pt x="159" y="337"/>
                  </a:cubicBezTo>
                  <a:cubicBezTo>
                    <a:pt x="112" y="407"/>
                    <a:pt x="71" y="484"/>
                    <a:pt x="42" y="566"/>
                  </a:cubicBezTo>
                  <a:cubicBezTo>
                    <a:pt x="7" y="648"/>
                    <a:pt x="1" y="735"/>
                    <a:pt x="19" y="823"/>
                  </a:cubicBezTo>
                  <a:cubicBezTo>
                    <a:pt x="19" y="829"/>
                    <a:pt x="24" y="829"/>
                    <a:pt x="30" y="829"/>
                  </a:cubicBezTo>
                  <a:cubicBezTo>
                    <a:pt x="42" y="829"/>
                    <a:pt x="42" y="817"/>
                    <a:pt x="42" y="812"/>
                  </a:cubicBezTo>
                  <a:cubicBezTo>
                    <a:pt x="36" y="730"/>
                    <a:pt x="54" y="648"/>
                    <a:pt x="95" y="583"/>
                  </a:cubicBezTo>
                  <a:cubicBezTo>
                    <a:pt x="130" y="507"/>
                    <a:pt x="171" y="437"/>
                    <a:pt x="218" y="372"/>
                  </a:cubicBezTo>
                  <a:cubicBezTo>
                    <a:pt x="265" y="308"/>
                    <a:pt x="317" y="243"/>
                    <a:pt x="376" y="185"/>
                  </a:cubicBezTo>
                  <a:cubicBezTo>
                    <a:pt x="435" y="126"/>
                    <a:pt x="493" y="73"/>
                    <a:pt x="558" y="26"/>
                  </a:cubicBezTo>
                  <a:cubicBezTo>
                    <a:pt x="569" y="21"/>
                    <a:pt x="569" y="9"/>
                    <a:pt x="569" y="3"/>
                  </a:cubicBezTo>
                  <a:cubicBezTo>
                    <a:pt x="565" y="3"/>
                    <a:pt x="559" y="0"/>
                    <a:pt x="55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69" name="Google Shape;5731;p69">
              <a:extLst>
                <a:ext uri="{FF2B5EF4-FFF2-40B4-BE49-F238E27FC236}">
                  <a16:creationId xmlns:a16="http://schemas.microsoft.com/office/drawing/2014/main" id="{A1F1ADA2-EA8A-4E10-9CCF-D7C7DE7BF6C6}"/>
                </a:ext>
              </a:extLst>
            </p:cNvPr>
            <p:cNvSpPr/>
            <p:nvPr/>
          </p:nvSpPr>
          <p:spPr>
            <a:xfrm>
              <a:off x="7708964" y="2794918"/>
              <a:ext cx="70773" cy="51040"/>
            </a:xfrm>
            <a:custGeom>
              <a:avLst/>
              <a:gdLst/>
              <a:ahLst/>
              <a:cxnLst/>
              <a:rect l="l" t="t" r="r" b="b"/>
              <a:pathLst>
                <a:path w="746" h="538" extrusionOk="0">
                  <a:moveTo>
                    <a:pt x="692" y="0"/>
                  </a:moveTo>
                  <a:cubicBezTo>
                    <a:pt x="625" y="0"/>
                    <a:pt x="559" y="16"/>
                    <a:pt x="493" y="37"/>
                  </a:cubicBezTo>
                  <a:cubicBezTo>
                    <a:pt x="341" y="89"/>
                    <a:pt x="212" y="183"/>
                    <a:pt x="118" y="312"/>
                  </a:cubicBezTo>
                  <a:cubicBezTo>
                    <a:pt x="71" y="371"/>
                    <a:pt x="36" y="441"/>
                    <a:pt x="7" y="517"/>
                  </a:cubicBezTo>
                  <a:cubicBezTo>
                    <a:pt x="1" y="523"/>
                    <a:pt x="7" y="529"/>
                    <a:pt x="13" y="535"/>
                  </a:cubicBezTo>
                  <a:cubicBezTo>
                    <a:pt x="14" y="536"/>
                    <a:pt x="16" y="537"/>
                    <a:pt x="18" y="537"/>
                  </a:cubicBezTo>
                  <a:cubicBezTo>
                    <a:pt x="22" y="537"/>
                    <a:pt x="26" y="533"/>
                    <a:pt x="30" y="529"/>
                  </a:cubicBezTo>
                  <a:cubicBezTo>
                    <a:pt x="65" y="464"/>
                    <a:pt x="106" y="400"/>
                    <a:pt x="159" y="347"/>
                  </a:cubicBezTo>
                  <a:cubicBezTo>
                    <a:pt x="212" y="294"/>
                    <a:pt x="265" y="242"/>
                    <a:pt x="323" y="201"/>
                  </a:cubicBezTo>
                  <a:cubicBezTo>
                    <a:pt x="446" y="119"/>
                    <a:pt x="581" y="60"/>
                    <a:pt x="727" y="31"/>
                  </a:cubicBezTo>
                  <a:cubicBezTo>
                    <a:pt x="733" y="25"/>
                    <a:pt x="739" y="19"/>
                    <a:pt x="745" y="13"/>
                  </a:cubicBezTo>
                  <a:cubicBezTo>
                    <a:pt x="745" y="2"/>
                    <a:pt x="733" y="2"/>
                    <a:pt x="722" y="2"/>
                  </a:cubicBezTo>
                  <a:cubicBezTo>
                    <a:pt x="712" y="1"/>
                    <a:pt x="702" y="0"/>
                    <a:pt x="69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0" name="Google Shape;5732;p69">
              <a:extLst>
                <a:ext uri="{FF2B5EF4-FFF2-40B4-BE49-F238E27FC236}">
                  <a16:creationId xmlns:a16="http://schemas.microsoft.com/office/drawing/2014/main" id="{D2ED04CA-31CF-4C05-9916-1BE9CAD989EB}"/>
                </a:ext>
              </a:extLst>
            </p:cNvPr>
            <p:cNvSpPr/>
            <p:nvPr/>
          </p:nvSpPr>
          <p:spPr>
            <a:xfrm>
              <a:off x="8170981" y="3052585"/>
              <a:ext cx="87280" cy="161089"/>
            </a:xfrm>
            <a:custGeom>
              <a:avLst/>
              <a:gdLst/>
              <a:ahLst/>
              <a:cxnLst/>
              <a:rect l="l" t="t" r="r" b="b"/>
              <a:pathLst>
                <a:path w="920" h="1698" extrusionOk="0">
                  <a:moveTo>
                    <a:pt x="84" y="1"/>
                  </a:moveTo>
                  <a:cubicBezTo>
                    <a:pt x="66" y="1"/>
                    <a:pt x="48" y="2"/>
                    <a:pt x="29" y="4"/>
                  </a:cubicBezTo>
                  <a:cubicBezTo>
                    <a:pt x="12" y="10"/>
                    <a:pt x="0" y="16"/>
                    <a:pt x="0" y="22"/>
                  </a:cubicBezTo>
                  <a:cubicBezTo>
                    <a:pt x="0" y="34"/>
                    <a:pt x="12" y="34"/>
                    <a:pt x="29" y="34"/>
                  </a:cubicBezTo>
                  <a:cubicBezTo>
                    <a:pt x="40" y="33"/>
                    <a:pt x="50" y="32"/>
                    <a:pt x="60" y="32"/>
                  </a:cubicBezTo>
                  <a:cubicBezTo>
                    <a:pt x="132" y="32"/>
                    <a:pt x="202" y="50"/>
                    <a:pt x="264" y="86"/>
                  </a:cubicBezTo>
                  <a:cubicBezTo>
                    <a:pt x="334" y="127"/>
                    <a:pt x="399" y="180"/>
                    <a:pt x="445" y="245"/>
                  </a:cubicBezTo>
                  <a:cubicBezTo>
                    <a:pt x="498" y="309"/>
                    <a:pt x="545" y="379"/>
                    <a:pt x="580" y="455"/>
                  </a:cubicBezTo>
                  <a:cubicBezTo>
                    <a:pt x="621" y="526"/>
                    <a:pt x="656" y="602"/>
                    <a:pt x="686" y="678"/>
                  </a:cubicBezTo>
                  <a:cubicBezTo>
                    <a:pt x="750" y="836"/>
                    <a:pt x="797" y="995"/>
                    <a:pt x="826" y="1159"/>
                  </a:cubicBezTo>
                  <a:cubicBezTo>
                    <a:pt x="861" y="1323"/>
                    <a:pt x="873" y="1487"/>
                    <a:pt x="867" y="1657"/>
                  </a:cubicBezTo>
                  <a:cubicBezTo>
                    <a:pt x="867" y="1674"/>
                    <a:pt x="873" y="1698"/>
                    <a:pt x="879" y="1698"/>
                  </a:cubicBezTo>
                  <a:cubicBezTo>
                    <a:pt x="885" y="1698"/>
                    <a:pt x="897" y="1680"/>
                    <a:pt x="897" y="1657"/>
                  </a:cubicBezTo>
                  <a:cubicBezTo>
                    <a:pt x="920" y="1487"/>
                    <a:pt x="914" y="1317"/>
                    <a:pt x="891" y="1147"/>
                  </a:cubicBezTo>
                  <a:cubicBezTo>
                    <a:pt x="861" y="977"/>
                    <a:pt x="820" y="807"/>
                    <a:pt x="750" y="649"/>
                  </a:cubicBezTo>
                  <a:cubicBezTo>
                    <a:pt x="721" y="573"/>
                    <a:pt x="680" y="496"/>
                    <a:pt x="639" y="420"/>
                  </a:cubicBezTo>
                  <a:cubicBezTo>
                    <a:pt x="598" y="344"/>
                    <a:pt x="545" y="274"/>
                    <a:pt x="492" y="209"/>
                  </a:cubicBezTo>
                  <a:cubicBezTo>
                    <a:pt x="434" y="139"/>
                    <a:pt x="363" y="86"/>
                    <a:pt x="287" y="45"/>
                  </a:cubicBezTo>
                  <a:cubicBezTo>
                    <a:pt x="222" y="17"/>
                    <a:pt x="154" y="1"/>
                    <a:pt x="8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1" name="Google Shape;5733;p69">
              <a:extLst>
                <a:ext uri="{FF2B5EF4-FFF2-40B4-BE49-F238E27FC236}">
                  <a16:creationId xmlns:a16="http://schemas.microsoft.com/office/drawing/2014/main" id="{06C03046-A3C2-4300-86E4-D7B591BE8FE8}"/>
                </a:ext>
              </a:extLst>
            </p:cNvPr>
            <p:cNvSpPr/>
            <p:nvPr/>
          </p:nvSpPr>
          <p:spPr>
            <a:xfrm>
              <a:off x="8185401" y="3089964"/>
              <a:ext cx="53981" cy="107583"/>
            </a:xfrm>
            <a:custGeom>
              <a:avLst/>
              <a:gdLst/>
              <a:ahLst/>
              <a:cxnLst/>
              <a:rect l="l" t="t" r="r" b="b"/>
              <a:pathLst>
                <a:path w="569" h="1134" extrusionOk="0">
                  <a:moveTo>
                    <a:pt x="15" y="0"/>
                  </a:moveTo>
                  <a:cubicBezTo>
                    <a:pt x="9" y="0"/>
                    <a:pt x="6" y="5"/>
                    <a:pt x="6" y="9"/>
                  </a:cubicBezTo>
                  <a:cubicBezTo>
                    <a:pt x="0" y="9"/>
                    <a:pt x="6" y="20"/>
                    <a:pt x="18" y="26"/>
                  </a:cubicBezTo>
                  <a:cubicBezTo>
                    <a:pt x="112" y="67"/>
                    <a:pt x="194" y="138"/>
                    <a:pt x="252" y="220"/>
                  </a:cubicBezTo>
                  <a:cubicBezTo>
                    <a:pt x="311" y="308"/>
                    <a:pt x="352" y="401"/>
                    <a:pt x="381" y="495"/>
                  </a:cubicBezTo>
                  <a:cubicBezTo>
                    <a:pt x="416" y="595"/>
                    <a:pt x="434" y="700"/>
                    <a:pt x="457" y="806"/>
                  </a:cubicBezTo>
                  <a:cubicBezTo>
                    <a:pt x="487" y="905"/>
                    <a:pt x="510" y="1011"/>
                    <a:pt x="539" y="1110"/>
                  </a:cubicBezTo>
                  <a:cubicBezTo>
                    <a:pt x="539" y="1122"/>
                    <a:pt x="545" y="1134"/>
                    <a:pt x="557" y="1134"/>
                  </a:cubicBezTo>
                  <a:cubicBezTo>
                    <a:pt x="569" y="1134"/>
                    <a:pt x="569" y="1122"/>
                    <a:pt x="569" y="1104"/>
                  </a:cubicBezTo>
                  <a:cubicBezTo>
                    <a:pt x="551" y="999"/>
                    <a:pt x="539" y="893"/>
                    <a:pt x="522" y="788"/>
                  </a:cubicBezTo>
                  <a:cubicBezTo>
                    <a:pt x="504" y="683"/>
                    <a:pt x="481" y="577"/>
                    <a:pt x="446" y="477"/>
                  </a:cubicBezTo>
                  <a:cubicBezTo>
                    <a:pt x="416" y="372"/>
                    <a:pt x="364" y="272"/>
                    <a:pt x="293" y="184"/>
                  </a:cubicBezTo>
                  <a:cubicBezTo>
                    <a:pt x="223" y="97"/>
                    <a:pt x="129" y="32"/>
                    <a:pt x="24" y="3"/>
                  </a:cubicBezTo>
                  <a:cubicBezTo>
                    <a:pt x="20" y="1"/>
                    <a:pt x="17" y="0"/>
                    <a:pt x="15"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2" name="Google Shape;5734;p69">
              <a:extLst>
                <a:ext uri="{FF2B5EF4-FFF2-40B4-BE49-F238E27FC236}">
                  <a16:creationId xmlns:a16="http://schemas.microsoft.com/office/drawing/2014/main" id="{B6806F0F-616B-4D3B-90C1-2809765949B1}"/>
                </a:ext>
              </a:extLst>
            </p:cNvPr>
            <p:cNvSpPr/>
            <p:nvPr/>
          </p:nvSpPr>
          <p:spPr>
            <a:xfrm>
              <a:off x="8184832" y="3109128"/>
              <a:ext cx="44020" cy="107298"/>
            </a:xfrm>
            <a:custGeom>
              <a:avLst/>
              <a:gdLst/>
              <a:ahLst/>
              <a:cxnLst/>
              <a:rect l="l" t="t" r="r" b="b"/>
              <a:pathLst>
                <a:path w="464" h="1131" extrusionOk="0">
                  <a:moveTo>
                    <a:pt x="6" y="0"/>
                  </a:moveTo>
                  <a:cubicBezTo>
                    <a:pt x="1" y="0"/>
                    <a:pt x="1" y="12"/>
                    <a:pt x="6" y="24"/>
                  </a:cubicBezTo>
                  <a:cubicBezTo>
                    <a:pt x="47" y="111"/>
                    <a:pt x="88" y="205"/>
                    <a:pt x="124" y="293"/>
                  </a:cubicBezTo>
                  <a:cubicBezTo>
                    <a:pt x="159" y="381"/>
                    <a:pt x="194" y="475"/>
                    <a:pt x="229" y="563"/>
                  </a:cubicBezTo>
                  <a:cubicBezTo>
                    <a:pt x="270" y="656"/>
                    <a:pt x="305" y="744"/>
                    <a:pt x="335" y="838"/>
                  </a:cubicBezTo>
                  <a:cubicBezTo>
                    <a:pt x="370" y="932"/>
                    <a:pt x="405" y="1020"/>
                    <a:pt x="434" y="1113"/>
                  </a:cubicBezTo>
                  <a:cubicBezTo>
                    <a:pt x="440" y="1125"/>
                    <a:pt x="446" y="1131"/>
                    <a:pt x="452" y="1131"/>
                  </a:cubicBezTo>
                  <a:cubicBezTo>
                    <a:pt x="463" y="1131"/>
                    <a:pt x="463" y="1119"/>
                    <a:pt x="463" y="1107"/>
                  </a:cubicBezTo>
                  <a:cubicBezTo>
                    <a:pt x="446" y="1008"/>
                    <a:pt x="422" y="914"/>
                    <a:pt x="393" y="820"/>
                  </a:cubicBezTo>
                  <a:cubicBezTo>
                    <a:pt x="364" y="721"/>
                    <a:pt x="335" y="627"/>
                    <a:pt x="299" y="539"/>
                  </a:cubicBezTo>
                  <a:cubicBezTo>
                    <a:pt x="258" y="445"/>
                    <a:pt x="217" y="357"/>
                    <a:pt x="176" y="270"/>
                  </a:cubicBezTo>
                  <a:cubicBezTo>
                    <a:pt x="129" y="182"/>
                    <a:pt x="83" y="94"/>
                    <a:pt x="30" y="12"/>
                  </a:cubicBezTo>
                  <a:cubicBezTo>
                    <a:pt x="24" y="6"/>
                    <a:pt x="12" y="0"/>
                    <a:pt x="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3" name="Google Shape;5735;p69">
              <a:extLst>
                <a:ext uri="{FF2B5EF4-FFF2-40B4-BE49-F238E27FC236}">
                  <a16:creationId xmlns:a16="http://schemas.microsoft.com/office/drawing/2014/main" id="{DCD66917-0ED2-458E-A378-CDFA6549AD13}"/>
                </a:ext>
              </a:extLst>
            </p:cNvPr>
            <p:cNvSpPr/>
            <p:nvPr/>
          </p:nvSpPr>
          <p:spPr>
            <a:xfrm>
              <a:off x="8258262" y="3261205"/>
              <a:ext cx="13946" cy="112611"/>
            </a:xfrm>
            <a:custGeom>
              <a:avLst/>
              <a:gdLst/>
              <a:ahLst/>
              <a:cxnLst/>
              <a:rect l="l" t="t" r="r" b="b"/>
              <a:pathLst>
                <a:path w="147" h="1187" extrusionOk="0">
                  <a:moveTo>
                    <a:pt x="12" y="0"/>
                  </a:moveTo>
                  <a:cubicBezTo>
                    <a:pt x="10" y="0"/>
                    <a:pt x="8" y="1"/>
                    <a:pt x="6" y="3"/>
                  </a:cubicBezTo>
                  <a:cubicBezTo>
                    <a:pt x="0" y="14"/>
                    <a:pt x="6" y="26"/>
                    <a:pt x="12" y="32"/>
                  </a:cubicBezTo>
                  <a:cubicBezTo>
                    <a:pt x="35" y="67"/>
                    <a:pt x="47" y="114"/>
                    <a:pt x="47" y="161"/>
                  </a:cubicBezTo>
                  <a:lnTo>
                    <a:pt x="59" y="307"/>
                  </a:lnTo>
                  <a:cubicBezTo>
                    <a:pt x="64" y="401"/>
                    <a:pt x="64" y="495"/>
                    <a:pt x="64" y="588"/>
                  </a:cubicBezTo>
                  <a:cubicBezTo>
                    <a:pt x="64" y="688"/>
                    <a:pt x="64" y="782"/>
                    <a:pt x="59" y="876"/>
                  </a:cubicBezTo>
                  <a:cubicBezTo>
                    <a:pt x="53" y="975"/>
                    <a:pt x="47" y="1069"/>
                    <a:pt x="35" y="1169"/>
                  </a:cubicBezTo>
                  <a:cubicBezTo>
                    <a:pt x="35" y="1174"/>
                    <a:pt x="35" y="1186"/>
                    <a:pt x="41" y="1186"/>
                  </a:cubicBezTo>
                  <a:cubicBezTo>
                    <a:pt x="47" y="1186"/>
                    <a:pt x="59" y="1180"/>
                    <a:pt x="59" y="1169"/>
                  </a:cubicBezTo>
                  <a:cubicBezTo>
                    <a:pt x="82" y="1075"/>
                    <a:pt x="100" y="981"/>
                    <a:pt x="111" y="881"/>
                  </a:cubicBezTo>
                  <a:cubicBezTo>
                    <a:pt x="141" y="688"/>
                    <a:pt x="146" y="495"/>
                    <a:pt x="117" y="296"/>
                  </a:cubicBezTo>
                  <a:cubicBezTo>
                    <a:pt x="111" y="249"/>
                    <a:pt x="105" y="202"/>
                    <a:pt x="94" y="149"/>
                  </a:cubicBezTo>
                  <a:cubicBezTo>
                    <a:pt x="88" y="102"/>
                    <a:pt x="70" y="49"/>
                    <a:pt x="35" y="8"/>
                  </a:cubicBezTo>
                  <a:cubicBezTo>
                    <a:pt x="27" y="4"/>
                    <a:pt x="19"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4" name="Google Shape;5736;p69">
              <a:extLst>
                <a:ext uri="{FF2B5EF4-FFF2-40B4-BE49-F238E27FC236}">
                  <a16:creationId xmlns:a16="http://schemas.microsoft.com/office/drawing/2014/main" id="{3CFAC110-8A1E-467B-9800-4CE5AFAEAB66}"/>
                </a:ext>
              </a:extLst>
            </p:cNvPr>
            <p:cNvSpPr/>
            <p:nvPr/>
          </p:nvSpPr>
          <p:spPr>
            <a:xfrm>
              <a:off x="8233216" y="3258169"/>
              <a:ext cx="13377" cy="56732"/>
            </a:xfrm>
            <a:custGeom>
              <a:avLst/>
              <a:gdLst/>
              <a:ahLst/>
              <a:cxnLst/>
              <a:rect l="l" t="t" r="r" b="b"/>
              <a:pathLst>
                <a:path w="141" h="598" extrusionOk="0">
                  <a:moveTo>
                    <a:pt x="21" y="1"/>
                  </a:moveTo>
                  <a:cubicBezTo>
                    <a:pt x="18" y="1"/>
                    <a:pt x="15" y="2"/>
                    <a:pt x="12" y="5"/>
                  </a:cubicBezTo>
                  <a:cubicBezTo>
                    <a:pt x="6" y="5"/>
                    <a:pt x="0" y="11"/>
                    <a:pt x="0" y="17"/>
                  </a:cubicBezTo>
                  <a:cubicBezTo>
                    <a:pt x="18" y="64"/>
                    <a:pt x="24" y="117"/>
                    <a:pt x="35" y="163"/>
                  </a:cubicBezTo>
                  <a:cubicBezTo>
                    <a:pt x="47" y="210"/>
                    <a:pt x="53" y="251"/>
                    <a:pt x="65" y="304"/>
                  </a:cubicBezTo>
                  <a:cubicBezTo>
                    <a:pt x="71" y="351"/>
                    <a:pt x="76" y="398"/>
                    <a:pt x="82" y="451"/>
                  </a:cubicBezTo>
                  <a:cubicBezTo>
                    <a:pt x="88" y="497"/>
                    <a:pt x="94" y="544"/>
                    <a:pt x="94" y="597"/>
                  </a:cubicBezTo>
                  <a:lnTo>
                    <a:pt x="100" y="597"/>
                  </a:lnTo>
                  <a:cubicBezTo>
                    <a:pt x="106" y="597"/>
                    <a:pt x="112" y="597"/>
                    <a:pt x="112" y="591"/>
                  </a:cubicBezTo>
                  <a:cubicBezTo>
                    <a:pt x="129" y="538"/>
                    <a:pt x="135" y="492"/>
                    <a:pt x="141" y="445"/>
                  </a:cubicBezTo>
                  <a:cubicBezTo>
                    <a:pt x="141" y="392"/>
                    <a:pt x="141" y="339"/>
                    <a:pt x="135" y="292"/>
                  </a:cubicBezTo>
                  <a:cubicBezTo>
                    <a:pt x="123" y="240"/>
                    <a:pt x="112" y="193"/>
                    <a:pt x="94" y="146"/>
                  </a:cubicBezTo>
                  <a:cubicBezTo>
                    <a:pt x="76" y="93"/>
                    <a:pt x="59" y="52"/>
                    <a:pt x="30" y="5"/>
                  </a:cubicBezTo>
                  <a:cubicBezTo>
                    <a:pt x="27" y="2"/>
                    <a:pt x="24" y="1"/>
                    <a:pt x="2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5" name="Google Shape;5737;p69">
              <a:extLst>
                <a:ext uri="{FF2B5EF4-FFF2-40B4-BE49-F238E27FC236}">
                  <a16:creationId xmlns:a16="http://schemas.microsoft.com/office/drawing/2014/main" id="{85DE5426-B0B5-4888-88C8-8CD17E6A9FA6}"/>
                </a:ext>
              </a:extLst>
            </p:cNvPr>
            <p:cNvSpPr/>
            <p:nvPr/>
          </p:nvSpPr>
          <p:spPr>
            <a:xfrm>
              <a:off x="7972513" y="2928875"/>
              <a:ext cx="133482" cy="100847"/>
            </a:xfrm>
            <a:custGeom>
              <a:avLst/>
              <a:gdLst/>
              <a:ahLst/>
              <a:cxnLst/>
              <a:rect l="l" t="t" r="r" b="b"/>
              <a:pathLst>
                <a:path w="1407" h="1063" extrusionOk="0">
                  <a:moveTo>
                    <a:pt x="153" y="1"/>
                  </a:moveTo>
                  <a:cubicBezTo>
                    <a:pt x="112" y="1"/>
                    <a:pt x="71" y="3"/>
                    <a:pt x="30" y="7"/>
                  </a:cubicBezTo>
                  <a:cubicBezTo>
                    <a:pt x="18" y="7"/>
                    <a:pt x="0" y="7"/>
                    <a:pt x="0" y="13"/>
                  </a:cubicBezTo>
                  <a:cubicBezTo>
                    <a:pt x="0" y="19"/>
                    <a:pt x="18" y="25"/>
                    <a:pt x="30" y="25"/>
                  </a:cubicBezTo>
                  <a:cubicBezTo>
                    <a:pt x="182" y="25"/>
                    <a:pt x="334" y="48"/>
                    <a:pt x="475" y="101"/>
                  </a:cubicBezTo>
                  <a:cubicBezTo>
                    <a:pt x="621" y="142"/>
                    <a:pt x="750" y="213"/>
                    <a:pt x="873" y="306"/>
                  </a:cubicBezTo>
                  <a:cubicBezTo>
                    <a:pt x="991" y="394"/>
                    <a:pt x="1096" y="500"/>
                    <a:pt x="1178" y="623"/>
                  </a:cubicBezTo>
                  <a:cubicBezTo>
                    <a:pt x="1266" y="746"/>
                    <a:pt x="1330" y="886"/>
                    <a:pt x="1377" y="1027"/>
                  </a:cubicBezTo>
                  <a:cubicBezTo>
                    <a:pt x="1383" y="1045"/>
                    <a:pt x="1389" y="1062"/>
                    <a:pt x="1395" y="1062"/>
                  </a:cubicBezTo>
                  <a:cubicBezTo>
                    <a:pt x="1407" y="1062"/>
                    <a:pt x="1407" y="1045"/>
                    <a:pt x="1407" y="1021"/>
                  </a:cubicBezTo>
                  <a:cubicBezTo>
                    <a:pt x="1371" y="869"/>
                    <a:pt x="1313" y="722"/>
                    <a:pt x="1231" y="593"/>
                  </a:cubicBezTo>
                  <a:cubicBezTo>
                    <a:pt x="1149" y="459"/>
                    <a:pt x="1037" y="341"/>
                    <a:pt x="914" y="248"/>
                  </a:cubicBezTo>
                  <a:cubicBezTo>
                    <a:pt x="785" y="154"/>
                    <a:pt x="645" y="90"/>
                    <a:pt x="492" y="48"/>
                  </a:cubicBezTo>
                  <a:cubicBezTo>
                    <a:pt x="380" y="18"/>
                    <a:pt x="267" y="1"/>
                    <a:pt x="15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6" name="Google Shape;5738;p69">
              <a:extLst>
                <a:ext uri="{FF2B5EF4-FFF2-40B4-BE49-F238E27FC236}">
                  <a16:creationId xmlns:a16="http://schemas.microsoft.com/office/drawing/2014/main" id="{6F9D5EE4-FD09-4F4A-9A42-2B645D6FFC9E}"/>
                </a:ext>
              </a:extLst>
            </p:cNvPr>
            <p:cNvSpPr/>
            <p:nvPr/>
          </p:nvSpPr>
          <p:spPr>
            <a:xfrm>
              <a:off x="8020897" y="2971187"/>
              <a:ext cx="63942" cy="52653"/>
            </a:xfrm>
            <a:custGeom>
              <a:avLst/>
              <a:gdLst/>
              <a:ahLst/>
              <a:cxnLst/>
              <a:rect l="l" t="t" r="r" b="b"/>
              <a:pathLst>
                <a:path w="674" h="555" extrusionOk="0">
                  <a:moveTo>
                    <a:pt x="23" y="1"/>
                  </a:moveTo>
                  <a:cubicBezTo>
                    <a:pt x="18" y="1"/>
                    <a:pt x="6" y="1"/>
                    <a:pt x="6" y="7"/>
                  </a:cubicBezTo>
                  <a:cubicBezTo>
                    <a:pt x="0" y="13"/>
                    <a:pt x="6" y="19"/>
                    <a:pt x="18" y="19"/>
                  </a:cubicBezTo>
                  <a:cubicBezTo>
                    <a:pt x="82" y="42"/>
                    <a:pt x="147" y="71"/>
                    <a:pt x="211" y="106"/>
                  </a:cubicBezTo>
                  <a:cubicBezTo>
                    <a:pt x="270" y="142"/>
                    <a:pt x="328" y="183"/>
                    <a:pt x="387" y="224"/>
                  </a:cubicBezTo>
                  <a:cubicBezTo>
                    <a:pt x="439" y="270"/>
                    <a:pt x="492" y="317"/>
                    <a:pt x="539" y="370"/>
                  </a:cubicBezTo>
                  <a:cubicBezTo>
                    <a:pt x="580" y="423"/>
                    <a:pt x="650" y="487"/>
                    <a:pt x="627" y="528"/>
                  </a:cubicBezTo>
                  <a:cubicBezTo>
                    <a:pt x="627" y="534"/>
                    <a:pt x="621" y="540"/>
                    <a:pt x="621" y="546"/>
                  </a:cubicBezTo>
                  <a:cubicBezTo>
                    <a:pt x="621" y="550"/>
                    <a:pt x="627" y="554"/>
                    <a:pt x="635" y="554"/>
                  </a:cubicBezTo>
                  <a:cubicBezTo>
                    <a:pt x="638" y="554"/>
                    <a:pt x="641" y="553"/>
                    <a:pt x="645" y="552"/>
                  </a:cubicBezTo>
                  <a:cubicBezTo>
                    <a:pt x="668" y="534"/>
                    <a:pt x="674" y="511"/>
                    <a:pt x="668" y="487"/>
                  </a:cubicBezTo>
                  <a:cubicBezTo>
                    <a:pt x="668" y="464"/>
                    <a:pt x="656" y="446"/>
                    <a:pt x="645" y="429"/>
                  </a:cubicBezTo>
                  <a:cubicBezTo>
                    <a:pt x="627" y="394"/>
                    <a:pt x="609" y="364"/>
                    <a:pt x="586" y="335"/>
                  </a:cubicBezTo>
                  <a:cubicBezTo>
                    <a:pt x="539" y="270"/>
                    <a:pt x="486" y="218"/>
                    <a:pt x="428" y="171"/>
                  </a:cubicBezTo>
                  <a:cubicBezTo>
                    <a:pt x="369" y="130"/>
                    <a:pt x="305" y="89"/>
                    <a:pt x="234" y="60"/>
                  </a:cubicBezTo>
                  <a:cubicBezTo>
                    <a:pt x="164" y="30"/>
                    <a:pt x="94" y="13"/>
                    <a:pt x="23"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7" name="Google Shape;5739;p69">
              <a:extLst>
                <a:ext uri="{FF2B5EF4-FFF2-40B4-BE49-F238E27FC236}">
                  <a16:creationId xmlns:a16="http://schemas.microsoft.com/office/drawing/2014/main" id="{76E600CF-3EFA-4FA9-8A15-E88A4A804623}"/>
                </a:ext>
              </a:extLst>
            </p:cNvPr>
            <p:cNvSpPr/>
            <p:nvPr/>
          </p:nvSpPr>
          <p:spPr>
            <a:xfrm>
              <a:off x="7730120" y="2886183"/>
              <a:ext cx="171335" cy="41363"/>
            </a:xfrm>
            <a:custGeom>
              <a:avLst/>
              <a:gdLst/>
              <a:ahLst/>
              <a:cxnLst/>
              <a:rect l="l" t="t" r="r" b="b"/>
              <a:pathLst>
                <a:path w="1806" h="436" extrusionOk="0">
                  <a:moveTo>
                    <a:pt x="967" y="0"/>
                  </a:moveTo>
                  <a:cubicBezTo>
                    <a:pt x="809" y="6"/>
                    <a:pt x="651" y="18"/>
                    <a:pt x="493" y="41"/>
                  </a:cubicBezTo>
                  <a:cubicBezTo>
                    <a:pt x="340" y="65"/>
                    <a:pt x="182" y="100"/>
                    <a:pt x="36" y="141"/>
                  </a:cubicBezTo>
                  <a:cubicBezTo>
                    <a:pt x="18" y="147"/>
                    <a:pt x="1" y="153"/>
                    <a:pt x="1" y="159"/>
                  </a:cubicBezTo>
                  <a:cubicBezTo>
                    <a:pt x="1" y="165"/>
                    <a:pt x="18" y="165"/>
                    <a:pt x="36" y="165"/>
                  </a:cubicBezTo>
                  <a:cubicBezTo>
                    <a:pt x="188" y="135"/>
                    <a:pt x="340" y="112"/>
                    <a:pt x="499" y="100"/>
                  </a:cubicBezTo>
                  <a:cubicBezTo>
                    <a:pt x="651" y="82"/>
                    <a:pt x="809" y="71"/>
                    <a:pt x="962" y="71"/>
                  </a:cubicBezTo>
                  <a:cubicBezTo>
                    <a:pt x="1114" y="71"/>
                    <a:pt x="1266" y="88"/>
                    <a:pt x="1413" y="141"/>
                  </a:cubicBezTo>
                  <a:cubicBezTo>
                    <a:pt x="1553" y="194"/>
                    <a:pt x="1676" y="288"/>
                    <a:pt x="1764" y="411"/>
                  </a:cubicBezTo>
                  <a:cubicBezTo>
                    <a:pt x="1774" y="425"/>
                    <a:pt x="1780" y="436"/>
                    <a:pt x="1788" y="436"/>
                  </a:cubicBezTo>
                  <a:cubicBezTo>
                    <a:pt x="1790" y="436"/>
                    <a:pt x="1791" y="435"/>
                    <a:pt x="1794" y="434"/>
                  </a:cubicBezTo>
                  <a:cubicBezTo>
                    <a:pt x="1805" y="434"/>
                    <a:pt x="1805" y="416"/>
                    <a:pt x="1794" y="399"/>
                  </a:cubicBezTo>
                  <a:cubicBezTo>
                    <a:pt x="1712" y="252"/>
                    <a:pt x="1588" y="141"/>
                    <a:pt x="1436" y="82"/>
                  </a:cubicBezTo>
                  <a:cubicBezTo>
                    <a:pt x="1284" y="24"/>
                    <a:pt x="1126" y="0"/>
                    <a:pt x="967"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8" name="Google Shape;5740;p69">
              <a:extLst>
                <a:ext uri="{FF2B5EF4-FFF2-40B4-BE49-F238E27FC236}">
                  <a16:creationId xmlns:a16="http://schemas.microsoft.com/office/drawing/2014/main" id="{428E9DA2-1BEE-4BF2-BF8A-FB68C2B6D339}"/>
                </a:ext>
              </a:extLst>
            </p:cNvPr>
            <p:cNvSpPr/>
            <p:nvPr/>
          </p:nvSpPr>
          <p:spPr>
            <a:xfrm>
              <a:off x="7774614" y="2916447"/>
              <a:ext cx="123521" cy="18784"/>
            </a:xfrm>
            <a:custGeom>
              <a:avLst/>
              <a:gdLst/>
              <a:ahLst/>
              <a:cxnLst/>
              <a:rect l="l" t="t" r="r" b="b"/>
              <a:pathLst>
                <a:path w="1302" h="198" extrusionOk="0">
                  <a:moveTo>
                    <a:pt x="589" y="0"/>
                  </a:moveTo>
                  <a:cubicBezTo>
                    <a:pt x="398" y="0"/>
                    <a:pt x="206" y="21"/>
                    <a:pt x="18" y="62"/>
                  </a:cubicBezTo>
                  <a:cubicBezTo>
                    <a:pt x="6" y="62"/>
                    <a:pt x="0" y="68"/>
                    <a:pt x="0" y="74"/>
                  </a:cubicBezTo>
                  <a:cubicBezTo>
                    <a:pt x="0" y="80"/>
                    <a:pt x="6" y="80"/>
                    <a:pt x="24" y="80"/>
                  </a:cubicBezTo>
                  <a:cubicBezTo>
                    <a:pt x="123" y="74"/>
                    <a:pt x="241" y="68"/>
                    <a:pt x="346" y="68"/>
                  </a:cubicBezTo>
                  <a:cubicBezTo>
                    <a:pt x="452" y="68"/>
                    <a:pt x="563" y="68"/>
                    <a:pt x="668" y="74"/>
                  </a:cubicBezTo>
                  <a:cubicBezTo>
                    <a:pt x="774" y="74"/>
                    <a:pt x="885" y="86"/>
                    <a:pt x="991" y="97"/>
                  </a:cubicBezTo>
                  <a:lnTo>
                    <a:pt x="1155" y="115"/>
                  </a:lnTo>
                  <a:cubicBezTo>
                    <a:pt x="1178" y="115"/>
                    <a:pt x="1202" y="121"/>
                    <a:pt x="1225" y="133"/>
                  </a:cubicBezTo>
                  <a:cubicBezTo>
                    <a:pt x="1248" y="138"/>
                    <a:pt x="1266" y="150"/>
                    <a:pt x="1272" y="174"/>
                  </a:cubicBezTo>
                  <a:cubicBezTo>
                    <a:pt x="1278" y="179"/>
                    <a:pt x="1278" y="191"/>
                    <a:pt x="1284" y="197"/>
                  </a:cubicBezTo>
                  <a:cubicBezTo>
                    <a:pt x="1289" y="197"/>
                    <a:pt x="1301" y="191"/>
                    <a:pt x="1301" y="168"/>
                  </a:cubicBezTo>
                  <a:cubicBezTo>
                    <a:pt x="1295" y="138"/>
                    <a:pt x="1272" y="109"/>
                    <a:pt x="1243" y="97"/>
                  </a:cubicBezTo>
                  <a:cubicBezTo>
                    <a:pt x="1219" y="80"/>
                    <a:pt x="1190" y="68"/>
                    <a:pt x="1160" y="62"/>
                  </a:cubicBezTo>
                  <a:cubicBezTo>
                    <a:pt x="1108" y="51"/>
                    <a:pt x="1055" y="45"/>
                    <a:pt x="996" y="33"/>
                  </a:cubicBezTo>
                  <a:cubicBezTo>
                    <a:pt x="862" y="11"/>
                    <a:pt x="726" y="0"/>
                    <a:pt x="589"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79" name="Google Shape;5741;p69">
              <a:extLst>
                <a:ext uri="{FF2B5EF4-FFF2-40B4-BE49-F238E27FC236}">
                  <a16:creationId xmlns:a16="http://schemas.microsoft.com/office/drawing/2014/main" id="{B765DE3A-8A63-4FEC-B62B-3621E9E11C1E}"/>
                </a:ext>
              </a:extLst>
            </p:cNvPr>
            <p:cNvSpPr/>
            <p:nvPr/>
          </p:nvSpPr>
          <p:spPr>
            <a:xfrm>
              <a:off x="7575577" y="2893963"/>
              <a:ext cx="146290" cy="98096"/>
            </a:xfrm>
            <a:custGeom>
              <a:avLst/>
              <a:gdLst/>
              <a:ahLst/>
              <a:cxnLst/>
              <a:rect l="l" t="t" r="r" b="b"/>
              <a:pathLst>
                <a:path w="1542" h="1034" extrusionOk="0">
                  <a:moveTo>
                    <a:pt x="1433" y="0"/>
                  </a:moveTo>
                  <a:cubicBezTo>
                    <a:pt x="1418" y="0"/>
                    <a:pt x="1404" y="2"/>
                    <a:pt x="1389" y="6"/>
                  </a:cubicBezTo>
                  <a:cubicBezTo>
                    <a:pt x="1348" y="12"/>
                    <a:pt x="1313" y="18"/>
                    <a:pt x="1278" y="36"/>
                  </a:cubicBezTo>
                  <a:cubicBezTo>
                    <a:pt x="1202" y="59"/>
                    <a:pt x="1132" y="88"/>
                    <a:pt x="1061" y="118"/>
                  </a:cubicBezTo>
                  <a:cubicBezTo>
                    <a:pt x="774" y="241"/>
                    <a:pt x="522" y="422"/>
                    <a:pt x="305" y="645"/>
                  </a:cubicBezTo>
                  <a:cubicBezTo>
                    <a:pt x="200" y="756"/>
                    <a:pt x="100" y="874"/>
                    <a:pt x="12" y="1002"/>
                  </a:cubicBezTo>
                  <a:cubicBezTo>
                    <a:pt x="1" y="1014"/>
                    <a:pt x="7" y="1026"/>
                    <a:pt x="7" y="1032"/>
                  </a:cubicBezTo>
                  <a:cubicBezTo>
                    <a:pt x="8" y="1033"/>
                    <a:pt x="9" y="1033"/>
                    <a:pt x="10" y="1033"/>
                  </a:cubicBezTo>
                  <a:cubicBezTo>
                    <a:pt x="17" y="1033"/>
                    <a:pt x="26" y="1024"/>
                    <a:pt x="36" y="1014"/>
                  </a:cubicBezTo>
                  <a:cubicBezTo>
                    <a:pt x="130" y="897"/>
                    <a:pt x="235" y="786"/>
                    <a:pt x="346" y="686"/>
                  </a:cubicBezTo>
                  <a:cubicBezTo>
                    <a:pt x="452" y="581"/>
                    <a:pt x="575" y="487"/>
                    <a:pt x="698" y="405"/>
                  </a:cubicBezTo>
                  <a:cubicBezTo>
                    <a:pt x="821" y="317"/>
                    <a:pt x="950" y="241"/>
                    <a:pt x="1085" y="176"/>
                  </a:cubicBezTo>
                  <a:cubicBezTo>
                    <a:pt x="1155" y="141"/>
                    <a:pt x="1225" y="112"/>
                    <a:pt x="1290" y="83"/>
                  </a:cubicBezTo>
                  <a:cubicBezTo>
                    <a:pt x="1335" y="54"/>
                    <a:pt x="1386" y="39"/>
                    <a:pt x="1436" y="39"/>
                  </a:cubicBezTo>
                  <a:cubicBezTo>
                    <a:pt x="1458" y="39"/>
                    <a:pt x="1480" y="42"/>
                    <a:pt x="1501" y="47"/>
                  </a:cubicBezTo>
                  <a:cubicBezTo>
                    <a:pt x="1509" y="51"/>
                    <a:pt x="1520" y="56"/>
                    <a:pt x="1528" y="56"/>
                  </a:cubicBezTo>
                  <a:cubicBezTo>
                    <a:pt x="1531" y="56"/>
                    <a:pt x="1534" y="55"/>
                    <a:pt x="1536" y="53"/>
                  </a:cubicBezTo>
                  <a:cubicBezTo>
                    <a:pt x="1542" y="47"/>
                    <a:pt x="1530" y="30"/>
                    <a:pt x="1512" y="18"/>
                  </a:cubicBezTo>
                  <a:cubicBezTo>
                    <a:pt x="1486" y="7"/>
                    <a:pt x="1459" y="0"/>
                    <a:pt x="14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0" name="Google Shape;5742;p69">
              <a:extLst>
                <a:ext uri="{FF2B5EF4-FFF2-40B4-BE49-F238E27FC236}">
                  <a16:creationId xmlns:a16="http://schemas.microsoft.com/office/drawing/2014/main" id="{75EE6214-F8A6-4B97-A866-0CBCF60B0778}"/>
                </a:ext>
              </a:extLst>
            </p:cNvPr>
            <p:cNvSpPr/>
            <p:nvPr/>
          </p:nvSpPr>
          <p:spPr>
            <a:xfrm>
              <a:off x="7644547" y="2928400"/>
              <a:ext cx="82916" cy="49996"/>
            </a:xfrm>
            <a:custGeom>
              <a:avLst/>
              <a:gdLst/>
              <a:ahLst/>
              <a:cxnLst/>
              <a:rect l="l" t="t" r="r" b="b"/>
              <a:pathLst>
                <a:path w="874" h="527" extrusionOk="0">
                  <a:moveTo>
                    <a:pt x="856" y="1"/>
                  </a:moveTo>
                  <a:cubicBezTo>
                    <a:pt x="768" y="1"/>
                    <a:pt x="686" y="24"/>
                    <a:pt x="604" y="53"/>
                  </a:cubicBezTo>
                  <a:cubicBezTo>
                    <a:pt x="528" y="83"/>
                    <a:pt x="451" y="124"/>
                    <a:pt x="381" y="171"/>
                  </a:cubicBezTo>
                  <a:cubicBezTo>
                    <a:pt x="311" y="218"/>
                    <a:pt x="246" y="270"/>
                    <a:pt x="188" y="329"/>
                  </a:cubicBezTo>
                  <a:cubicBezTo>
                    <a:pt x="123" y="387"/>
                    <a:pt x="65" y="446"/>
                    <a:pt x="12" y="505"/>
                  </a:cubicBezTo>
                  <a:cubicBezTo>
                    <a:pt x="6" y="511"/>
                    <a:pt x="0" y="516"/>
                    <a:pt x="6" y="522"/>
                  </a:cubicBezTo>
                  <a:cubicBezTo>
                    <a:pt x="6" y="525"/>
                    <a:pt x="9" y="527"/>
                    <a:pt x="13" y="527"/>
                  </a:cubicBezTo>
                  <a:cubicBezTo>
                    <a:pt x="16" y="527"/>
                    <a:pt x="21" y="525"/>
                    <a:pt x="24" y="522"/>
                  </a:cubicBezTo>
                  <a:lnTo>
                    <a:pt x="223" y="370"/>
                  </a:lnTo>
                  <a:cubicBezTo>
                    <a:pt x="287" y="323"/>
                    <a:pt x="352" y="270"/>
                    <a:pt x="422" y="229"/>
                  </a:cubicBezTo>
                  <a:cubicBezTo>
                    <a:pt x="487" y="182"/>
                    <a:pt x="557" y="141"/>
                    <a:pt x="627" y="112"/>
                  </a:cubicBezTo>
                  <a:cubicBezTo>
                    <a:pt x="703" y="71"/>
                    <a:pt x="780" y="48"/>
                    <a:pt x="856" y="30"/>
                  </a:cubicBezTo>
                  <a:cubicBezTo>
                    <a:pt x="867" y="24"/>
                    <a:pt x="873" y="18"/>
                    <a:pt x="873" y="12"/>
                  </a:cubicBezTo>
                  <a:cubicBezTo>
                    <a:pt x="873" y="1"/>
                    <a:pt x="867" y="1"/>
                    <a:pt x="85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1" name="Google Shape;5743;p69">
              <a:extLst>
                <a:ext uri="{FF2B5EF4-FFF2-40B4-BE49-F238E27FC236}">
                  <a16:creationId xmlns:a16="http://schemas.microsoft.com/office/drawing/2014/main" id="{638447C8-894E-48EB-AF07-1BC4A6C34195}"/>
                </a:ext>
              </a:extLst>
            </p:cNvPr>
            <p:cNvSpPr/>
            <p:nvPr/>
          </p:nvSpPr>
          <p:spPr>
            <a:xfrm>
              <a:off x="7499396" y="3010843"/>
              <a:ext cx="46297" cy="95249"/>
            </a:xfrm>
            <a:custGeom>
              <a:avLst/>
              <a:gdLst/>
              <a:ahLst/>
              <a:cxnLst/>
              <a:rect l="l" t="t" r="r" b="b"/>
              <a:pathLst>
                <a:path w="488" h="1004" extrusionOk="0">
                  <a:moveTo>
                    <a:pt x="474" y="1"/>
                  </a:moveTo>
                  <a:cubicBezTo>
                    <a:pt x="471" y="1"/>
                    <a:pt x="467" y="4"/>
                    <a:pt x="464" y="11"/>
                  </a:cubicBezTo>
                  <a:cubicBezTo>
                    <a:pt x="399" y="75"/>
                    <a:pt x="341" y="145"/>
                    <a:pt x="288" y="216"/>
                  </a:cubicBezTo>
                  <a:cubicBezTo>
                    <a:pt x="229" y="292"/>
                    <a:pt x="183" y="368"/>
                    <a:pt x="136" y="450"/>
                  </a:cubicBezTo>
                  <a:cubicBezTo>
                    <a:pt x="95" y="532"/>
                    <a:pt x="60" y="620"/>
                    <a:pt x="36" y="708"/>
                  </a:cubicBezTo>
                  <a:cubicBezTo>
                    <a:pt x="1" y="796"/>
                    <a:pt x="1" y="895"/>
                    <a:pt x="36" y="989"/>
                  </a:cubicBezTo>
                  <a:cubicBezTo>
                    <a:pt x="36" y="998"/>
                    <a:pt x="42" y="1003"/>
                    <a:pt x="48" y="1003"/>
                  </a:cubicBezTo>
                  <a:cubicBezTo>
                    <a:pt x="50" y="1003"/>
                    <a:pt x="52" y="1002"/>
                    <a:pt x="54" y="1001"/>
                  </a:cubicBezTo>
                  <a:cubicBezTo>
                    <a:pt x="65" y="1001"/>
                    <a:pt x="65" y="989"/>
                    <a:pt x="65" y="977"/>
                  </a:cubicBezTo>
                  <a:cubicBezTo>
                    <a:pt x="48" y="895"/>
                    <a:pt x="60" y="808"/>
                    <a:pt x="95" y="726"/>
                  </a:cubicBezTo>
                  <a:cubicBezTo>
                    <a:pt x="124" y="643"/>
                    <a:pt x="159" y="561"/>
                    <a:pt x="200" y="485"/>
                  </a:cubicBezTo>
                  <a:cubicBezTo>
                    <a:pt x="241" y="403"/>
                    <a:pt x="282" y="327"/>
                    <a:pt x="329" y="251"/>
                  </a:cubicBezTo>
                  <a:cubicBezTo>
                    <a:pt x="376" y="169"/>
                    <a:pt x="423" y="99"/>
                    <a:pt x="476" y="22"/>
                  </a:cubicBezTo>
                  <a:cubicBezTo>
                    <a:pt x="481" y="17"/>
                    <a:pt x="487" y="5"/>
                    <a:pt x="481" y="5"/>
                  </a:cubicBezTo>
                  <a:cubicBezTo>
                    <a:pt x="479" y="2"/>
                    <a:pt x="477" y="1"/>
                    <a:pt x="47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2" name="Google Shape;5744;p69">
              <a:extLst>
                <a:ext uri="{FF2B5EF4-FFF2-40B4-BE49-F238E27FC236}">
                  <a16:creationId xmlns:a16="http://schemas.microsoft.com/office/drawing/2014/main" id="{F6132AED-8D9B-4B09-A1DB-9F2899B7B419}"/>
                </a:ext>
              </a:extLst>
            </p:cNvPr>
            <p:cNvSpPr/>
            <p:nvPr/>
          </p:nvSpPr>
          <p:spPr>
            <a:xfrm>
              <a:off x="7532221" y="3026781"/>
              <a:ext cx="60148" cy="66314"/>
            </a:xfrm>
            <a:custGeom>
              <a:avLst/>
              <a:gdLst/>
              <a:ahLst/>
              <a:cxnLst/>
              <a:rect l="l" t="t" r="r" b="b"/>
              <a:pathLst>
                <a:path w="634" h="699" extrusionOk="0">
                  <a:moveTo>
                    <a:pt x="616" y="1"/>
                  </a:moveTo>
                  <a:cubicBezTo>
                    <a:pt x="534" y="18"/>
                    <a:pt x="458" y="48"/>
                    <a:pt x="387" y="89"/>
                  </a:cubicBezTo>
                  <a:cubicBezTo>
                    <a:pt x="241" y="171"/>
                    <a:pt x="130" y="300"/>
                    <a:pt x="65" y="446"/>
                  </a:cubicBezTo>
                  <a:cubicBezTo>
                    <a:pt x="30" y="522"/>
                    <a:pt x="6" y="599"/>
                    <a:pt x="1" y="681"/>
                  </a:cubicBezTo>
                  <a:cubicBezTo>
                    <a:pt x="1" y="686"/>
                    <a:pt x="1" y="698"/>
                    <a:pt x="6" y="698"/>
                  </a:cubicBezTo>
                  <a:cubicBezTo>
                    <a:pt x="12" y="698"/>
                    <a:pt x="18" y="692"/>
                    <a:pt x="18" y="686"/>
                  </a:cubicBezTo>
                  <a:cubicBezTo>
                    <a:pt x="42" y="610"/>
                    <a:pt x="71" y="540"/>
                    <a:pt x="112" y="475"/>
                  </a:cubicBezTo>
                  <a:cubicBezTo>
                    <a:pt x="153" y="405"/>
                    <a:pt x="194" y="347"/>
                    <a:pt x="247" y="288"/>
                  </a:cubicBezTo>
                  <a:cubicBezTo>
                    <a:pt x="299" y="235"/>
                    <a:pt x="358" y="183"/>
                    <a:pt x="423" y="141"/>
                  </a:cubicBezTo>
                  <a:cubicBezTo>
                    <a:pt x="481" y="95"/>
                    <a:pt x="551" y="59"/>
                    <a:pt x="622" y="30"/>
                  </a:cubicBezTo>
                  <a:cubicBezTo>
                    <a:pt x="628" y="30"/>
                    <a:pt x="633" y="18"/>
                    <a:pt x="633" y="13"/>
                  </a:cubicBezTo>
                  <a:cubicBezTo>
                    <a:pt x="633" y="1"/>
                    <a:pt x="622" y="1"/>
                    <a:pt x="61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3" name="Google Shape;5745;p69">
              <a:extLst>
                <a:ext uri="{FF2B5EF4-FFF2-40B4-BE49-F238E27FC236}">
                  <a16:creationId xmlns:a16="http://schemas.microsoft.com/office/drawing/2014/main" id="{2C90AB85-63B1-4032-A610-5EF18A2F1B38}"/>
                </a:ext>
              </a:extLst>
            </p:cNvPr>
            <p:cNvSpPr/>
            <p:nvPr/>
          </p:nvSpPr>
          <p:spPr>
            <a:xfrm>
              <a:off x="7603374" y="3089110"/>
              <a:ext cx="137941" cy="46771"/>
            </a:xfrm>
            <a:custGeom>
              <a:avLst/>
              <a:gdLst/>
              <a:ahLst/>
              <a:cxnLst/>
              <a:rect l="l" t="t" r="r" b="b"/>
              <a:pathLst>
                <a:path w="1454" h="493" extrusionOk="0">
                  <a:moveTo>
                    <a:pt x="24" y="0"/>
                  </a:moveTo>
                  <a:cubicBezTo>
                    <a:pt x="7" y="0"/>
                    <a:pt x="1" y="6"/>
                    <a:pt x="1" y="12"/>
                  </a:cubicBezTo>
                  <a:cubicBezTo>
                    <a:pt x="1" y="18"/>
                    <a:pt x="7" y="24"/>
                    <a:pt x="24" y="24"/>
                  </a:cubicBezTo>
                  <a:cubicBezTo>
                    <a:pt x="83" y="35"/>
                    <a:pt x="118" y="88"/>
                    <a:pt x="165" y="129"/>
                  </a:cubicBezTo>
                  <a:cubicBezTo>
                    <a:pt x="212" y="176"/>
                    <a:pt x="258" y="223"/>
                    <a:pt x="311" y="258"/>
                  </a:cubicBezTo>
                  <a:cubicBezTo>
                    <a:pt x="417" y="334"/>
                    <a:pt x="534" y="393"/>
                    <a:pt x="663" y="434"/>
                  </a:cubicBezTo>
                  <a:cubicBezTo>
                    <a:pt x="786" y="475"/>
                    <a:pt x="915" y="492"/>
                    <a:pt x="1049" y="492"/>
                  </a:cubicBezTo>
                  <a:cubicBezTo>
                    <a:pt x="1178" y="486"/>
                    <a:pt x="1307" y="463"/>
                    <a:pt x="1430" y="422"/>
                  </a:cubicBezTo>
                  <a:cubicBezTo>
                    <a:pt x="1442" y="416"/>
                    <a:pt x="1454" y="404"/>
                    <a:pt x="1454" y="399"/>
                  </a:cubicBezTo>
                  <a:cubicBezTo>
                    <a:pt x="1454" y="393"/>
                    <a:pt x="1436" y="393"/>
                    <a:pt x="1419" y="393"/>
                  </a:cubicBezTo>
                  <a:cubicBezTo>
                    <a:pt x="1315" y="418"/>
                    <a:pt x="1208" y="430"/>
                    <a:pt x="1100" y="430"/>
                  </a:cubicBezTo>
                  <a:cubicBezTo>
                    <a:pt x="959" y="430"/>
                    <a:pt x="817" y="409"/>
                    <a:pt x="680" y="369"/>
                  </a:cubicBezTo>
                  <a:cubicBezTo>
                    <a:pt x="563" y="328"/>
                    <a:pt x="446" y="281"/>
                    <a:pt x="340" y="211"/>
                  </a:cubicBezTo>
                  <a:cubicBezTo>
                    <a:pt x="288" y="182"/>
                    <a:pt x="235" y="141"/>
                    <a:pt x="188" y="100"/>
                  </a:cubicBezTo>
                  <a:cubicBezTo>
                    <a:pt x="147" y="53"/>
                    <a:pt x="89" y="18"/>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4" name="Google Shape;5746;p69">
              <a:extLst>
                <a:ext uri="{FF2B5EF4-FFF2-40B4-BE49-F238E27FC236}">
                  <a16:creationId xmlns:a16="http://schemas.microsoft.com/office/drawing/2014/main" id="{5AF13CF2-AAC8-4515-ABC9-3C91EFB142B1}"/>
                </a:ext>
              </a:extLst>
            </p:cNvPr>
            <p:cNvSpPr/>
            <p:nvPr/>
          </p:nvSpPr>
          <p:spPr>
            <a:xfrm>
              <a:off x="7652896" y="3072129"/>
              <a:ext cx="81209" cy="32540"/>
            </a:xfrm>
            <a:custGeom>
              <a:avLst/>
              <a:gdLst/>
              <a:ahLst/>
              <a:cxnLst/>
              <a:rect l="l" t="t" r="r" b="b"/>
              <a:pathLst>
                <a:path w="856" h="343" extrusionOk="0">
                  <a:moveTo>
                    <a:pt x="8" y="1"/>
                  </a:moveTo>
                  <a:cubicBezTo>
                    <a:pt x="7" y="1"/>
                    <a:pt x="6" y="1"/>
                    <a:pt x="6" y="3"/>
                  </a:cubicBezTo>
                  <a:cubicBezTo>
                    <a:pt x="0" y="3"/>
                    <a:pt x="6" y="15"/>
                    <a:pt x="12" y="21"/>
                  </a:cubicBezTo>
                  <a:cubicBezTo>
                    <a:pt x="65" y="68"/>
                    <a:pt x="106" y="132"/>
                    <a:pt x="164" y="191"/>
                  </a:cubicBezTo>
                  <a:cubicBezTo>
                    <a:pt x="223" y="249"/>
                    <a:pt x="293" y="296"/>
                    <a:pt x="369" y="320"/>
                  </a:cubicBezTo>
                  <a:cubicBezTo>
                    <a:pt x="424" y="332"/>
                    <a:pt x="482" y="342"/>
                    <a:pt x="541" y="342"/>
                  </a:cubicBezTo>
                  <a:cubicBezTo>
                    <a:pt x="564" y="342"/>
                    <a:pt x="587" y="341"/>
                    <a:pt x="610" y="337"/>
                  </a:cubicBezTo>
                  <a:cubicBezTo>
                    <a:pt x="686" y="331"/>
                    <a:pt x="762" y="320"/>
                    <a:pt x="838" y="296"/>
                  </a:cubicBezTo>
                  <a:cubicBezTo>
                    <a:pt x="850" y="296"/>
                    <a:pt x="856" y="290"/>
                    <a:pt x="856" y="279"/>
                  </a:cubicBezTo>
                  <a:cubicBezTo>
                    <a:pt x="850" y="273"/>
                    <a:pt x="844" y="267"/>
                    <a:pt x="838" y="267"/>
                  </a:cubicBezTo>
                  <a:cubicBezTo>
                    <a:pt x="756" y="279"/>
                    <a:pt x="680" y="279"/>
                    <a:pt x="610" y="279"/>
                  </a:cubicBezTo>
                  <a:cubicBezTo>
                    <a:pt x="533" y="279"/>
                    <a:pt x="457" y="273"/>
                    <a:pt x="387" y="249"/>
                  </a:cubicBezTo>
                  <a:cubicBezTo>
                    <a:pt x="317" y="232"/>
                    <a:pt x="252" y="197"/>
                    <a:pt x="199" y="150"/>
                  </a:cubicBezTo>
                  <a:cubicBezTo>
                    <a:pt x="141" y="97"/>
                    <a:pt x="82" y="50"/>
                    <a:pt x="24" y="3"/>
                  </a:cubicBezTo>
                  <a:cubicBezTo>
                    <a:pt x="16" y="3"/>
                    <a:pt x="11" y="1"/>
                    <a:pt x="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5" name="Google Shape;5747;p69">
              <a:extLst>
                <a:ext uri="{FF2B5EF4-FFF2-40B4-BE49-F238E27FC236}">
                  <a16:creationId xmlns:a16="http://schemas.microsoft.com/office/drawing/2014/main" id="{D6C519C6-CAD6-48D0-B360-36D4D1AC9B12}"/>
                </a:ext>
              </a:extLst>
            </p:cNvPr>
            <p:cNvSpPr/>
            <p:nvPr/>
          </p:nvSpPr>
          <p:spPr>
            <a:xfrm>
              <a:off x="7789034" y="3123264"/>
              <a:ext cx="70109" cy="15369"/>
            </a:xfrm>
            <a:custGeom>
              <a:avLst/>
              <a:gdLst/>
              <a:ahLst/>
              <a:cxnLst/>
              <a:rect l="l" t="t" r="r" b="b"/>
              <a:pathLst>
                <a:path w="739" h="162" extrusionOk="0">
                  <a:moveTo>
                    <a:pt x="12" y="1"/>
                  </a:moveTo>
                  <a:cubicBezTo>
                    <a:pt x="8" y="1"/>
                    <a:pt x="5" y="3"/>
                    <a:pt x="1" y="3"/>
                  </a:cubicBezTo>
                  <a:cubicBezTo>
                    <a:pt x="1" y="9"/>
                    <a:pt x="1" y="15"/>
                    <a:pt x="7" y="21"/>
                  </a:cubicBezTo>
                  <a:cubicBezTo>
                    <a:pt x="53" y="62"/>
                    <a:pt x="112" y="91"/>
                    <a:pt x="171" y="115"/>
                  </a:cubicBezTo>
                  <a:cubicBezTo>
                    <a:pt x="229" y="138"/>
                    <a:pt x="294" y="156"/>
                    <a:pt x="358" y="162"/>
                  </a:cubicBezTo>
                  <a:cubicBezTo>
                    <a:pt x="423" y="162"/>
                    <a:pt x="487" y="156"/>
                    <a:pt x="551" y="144"/>
                  </a:cubicBezTo>
                  <a:cubicBezTo>
                    <a:pt x="616" y="132"/>
                    <a:pt x="675" y="109"/>
                    <a:pt x="733" y="74"/>
                  </a:cubicBezTo>
                  <a:cubicBezTo>
                    <a:pt x="739" y="74"/>
                    <a:pt x="739" y="68"/>
                    <a:pt x="739" y="56"/>
                  </a:cubicBezTo>
                  <a:cubicBezTo>
                    <a:pt x="735" y="52"/>
                    <a:pt x="731" y="48"/>
                    <a:pt x="727" y="48"/>
                  </a:cubicBezTo>
                  <a:cubicBezTo>
                    <a:pt x="725" y="48"/>
                    <a:pt x="723" y="49"/>
                    <a:pt x="721" y="50"/>
                  </a:cubicBezTo>
                  <a:cubicBezTo>
                    <a:pt x="663" y="68"/>
                    <a:pt x="604" y="80"/>
                    <a:pt x="540" y="85"/>
                  </a:cubicBezTo>
                  <a:cubicBezTo>
                    <a:pt x="503" y="89"/>
                    <a:pt x="466" y="91"/>
                    <a:pt x="428" y="91"/>
                  </a:cubicBezTo>
                  <a:cubicBezTo>
                    <a:pt x="348" y="91"/>
                    <a:pt x="268" y="82"/>
                    <a:pt x="188" y="62"/>
                  </a:cubicBezTo>
                  <a:cubicBezTo>
                    <a:pt x="130" y="50"/>
                    <a:pt x="71" y="27"/>
                    <a:pt x="18" y="3"/>
                  </a:cubicBezTo>
                  <a:cubicBezTo>
                    <a:pt x="16" y="1"/>
                    <a:pt x="14" y="1"/>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6" name="Google Shape;5748;p69">
              <a:extLst>
                <a:ext uri="{FF2B5EF4-FFF2-40B4-BE49-F238E27FC236}">
                  <a16:creationId xmlns:a16="http://schemas.microsoft.com/office/drawing/2014/main" id="{059EF602-08F6-4554-B5A8-C24731A5A82B}"/>
                </a:ext>
              </a:extLst>
            </p:cNvPr>
            <p:cNvSpPr/>
            <p:nvPr/>
          </p:nvSpPr>
          <p:spPr>
            <a:xfrm>
              <a:off x="7811329" y="3098123"/>
              <a:ext cx="56163" cy="17551"/>
            </a:xfrm>
            <a:custGeom>
              <a:avLst/>
              <a:gdLst/>
              <a:ahLst/>
              <a:cxnLst/>
              <a:rect l="l" t="t" r="r" b="b"/>
              <a:pathLst>
                <a:path w="592" h="185" extrusionOk="0">
                  <a:moveTo>
                    <a:pt x="10" y="0"/>
                  </a:moveTo>
                  <a:cubicBezTo>
                    <a:pt x="7" y="0"/>
                    <a:pt x="6" y="2"/>
                    <a:pt x="6" y="5"/>
                  </a:cubicBezTo>
                  <a:cubicBezTo>
                    <a:pt x="0" y="11"/>
                    <a:pt x="0" y="16"/>
                    <a:pt x="6" y="22"/>
                  </a:cubicBezTo>
                  <a:cubicBezTo>
                    <a:pt x="35" y="63"/>
                    <a:pt x="76" y="98"/>
                    <a:pt x="123" y="128"/>
                  </a:cubicBezTo>
                  <a:cubicBezTo>
                    <a:pt x="170" y="157"/>
                    <a:pt x="223" y="175"/>
                    <a:pt x="275" y="181"/>
                  </a:cubicBezTo>
                  <a:cubicBezTo>
                    <a:pt x="300" y="183"/>
                    <a:pt x="323" y="184"/>
                    <a:pt x="346" y="184"/>
                  </a:cubicBezTo>
                  <a:cubicBezTo>
                    <a:pt x="378" y="184"/>
                    <a:pt x="409" y="182"/>
                    <a:pt x="440" y="175"/>
                  </a:cubicBezTo>
                  <a:cubicBezTo>
                    <a:pt x="492" y="157"/>
                    <a:pt x="545" y="134"/>
                    <a:pt x="586" y="98"/>
                  </a:cubicBezTo>
                  <a:cubicBezTo>
                    <a:pt x="592" y="93"/>
                    <a:pt x="592" y="87"/>
                    <a:pt x="586" y="81"/>
                  </a:cubicBezTo>
                  <a:cubicBezTo>
                    <a:pt x="586" y="77"/>
                    <a:pt x="580" y="73"/>
                    <a:pt x="575" y="73"/>
                  </a:cubicBezTo>
                  <a:cubicBezTo>
                    <a:pt x="572" y="73"/>
                    <a:pt x="570" y="73"/>
                    <a:pt x="568" y="75"/>
                  </a:cubicBezTo>
                  <a:cubicBezTo>
                    <a:pt x="522" y="93"/>
                    <a:pt x="475" y="104"/>
                    <a:pt x="428" y="110"/>
                  </a:cubicBezTo>
                  <a:cubicBezTo>
                    <a:pt x="404" y="113"/>
                    <a:pt x="381" y="115"/>
                    <a:pt x="357" y="115"/>
                  </a:cubicBezTo>
                  <a:cubicBezTo>
                    <a:pt x="285" y="115"/>
                    <a:pt x="212" y="101"/>
                    <a:pt x="147" y="75"/>
                  </a:cubicBezTo>
                  <a:cubicBezTo>
                    <a:pt x="100" y="57"/>
                    <a:pt x="59" y="34"/>
                    <a:pt x="18" y="5"/>
                  </a:cubicBezTo>
                  <a:cubicBezTo>
                    <a:pt x="15" y="2"/>
                    <a:pt x="12" y="0"/>
                    <a:pt x="1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7" name="Google Shape;5749;p69">
              <a:extLst>
                <a:ext uri="{FF2B5EF4-FFF2-40B4-BE49-F238E27FC236}">
                  <a16:creationId xmlns:a16="http://schemas.microsoft.com/office/drawing/2014/main" id="{7AD9D491-2EBA-4906-9598-3F00A54130BC}"/>
                </a:ext>
              </a:extLst>
            </p:cNvPr>
            <p:cNvSpPr/>
            <p:nvPr/>
          </p:nvSpPr>
          <p:spPr>
            <a:xfrm>
              <a:off x="7892443" y="3107420"/>
              <a:ext cx="61286" cy="41743"/>
            </a:xfrm>
            <a:custGeom>
              <a:avLst/>
              <a:gdLst/>
              <a:ahLst/>
              <a:cxnLst/>
              <a:rect l="l" t="t" r="r" b="b"/>
              <a:pathLst>
                <a:path w="646" h="440" extrusionOk="0">
                  <a:moveTo>
                    <a:pt x="12" y="0"/>
                  </a:moveTo>
                  <a:cubicBezTo>
                    <a:pt x="6" y="0"/>
                    <a:pt x="1" y="6"/>
                    <a:pt x="1" y="18"/>
                  </a:cubicBezTo>
                  <a:cubicBezTo>
                    <a:pt x="6" y="88"/>
                    <a:pt x="30" y="159"/>
                    <a:pt x="65" y="217"/>
                  </a:cubicBezTo>
                  <a:cubicBezTo>
                    <a:pt x="100" y="282"/>
                    <a:pt x="153" y="334"/>
                    <a:pt x="217" y="375"/>
                  </a:cubicBezTo>
                  <a:cubicBezTo>
                    <a:pt x="276" y="411"/>
                    <a:pt x="352" y="434"/>
                    <a:pt x="422" y="440"/>
                  </a:cubicBezTo>
                  <a:cubicBezTo>
                    <a:pt x="493" y="440"/>
                    <a:pt x="569" y="428"/>
                    <a:pt x="633" y="399"/>
                  </a:cubicBezTo>
                  <a:cubicBezTo>
                    <a:pt x="639" y="399"/>
                    <a:pt x="645" y="387"/>
                    <a:pt x="645" y="381"/>
                  </a:cubicBezTo>
                  <a:cubicBezTo>
                    <a:pt x="639" y="370"/>
                    <a:pt x="633" y="370"/>
                    <a:pt x="622" y="370"/>
                  </a:cubicBezTo>
                  <a:cubicBezTo>
                    <a:pt x="582" y="377"/>
                    <a:pt x="542" y="382"/>
                    <a:pt x="502" y="382"/>
                  </a:cubicBezTo>
                  <a:cubicBezTo>
                    <a:pt x="477" y="382"/>
                    <a:pt x="453" y="380"/>
                    <a:pt x="428" y="375"/>
                  </a:cubicBezTo>
                  <a:cubicBezTo>
                    <a:pt x="364" y="370"/>
                    <a:pt x="305" y="346"/>
                    <a:pt x="252" y="311"/>
                  </a:cubicBezTo>
                  <a:cubicBezTo>
                    <a:pt x="194" y="282"/>
                    <a:pt x="147" y="241"/>
                    <a:pt x="112" y="188"/>
                  </a:cubicBezTo>
                  <a:cubicBezTo>
                    <a:pt x="71" y="135"/>
                    <a:pt x="42" y="77"/>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8" name="Google Shape;5750;p69">
              <a:extLst>
                <a:ext uri="{FF2B5EF4-FFF2-40B4-BE49-F238E27FC236}">
                  <a16:creationId xmlns:a16="http://schemas.microsoft.com/office/drawing/2014/main" id="{E94458F5-FD89-4A9D-801E-B2C7026FE0C1}"/>
                </a:ext>
              </a:extLst>
            </p:cNvPr>
            <p:cNvSpPr/>
            <p:nvPr/>
          </p:nvSpPr>
          <p:spPr>
            <a:xfrm>
              <a:off x="7933616" y="3098503"/>
              <a:ext cx="23433" cy="16507"/>
            </a:xfrm>
            <a:custGeom>
              <a:avLst/>
              <a:gdLst/>
              <a:ahLst/>
              <a:cxnLst/>
              <a:rect l="l" t="t" r="r" b="b"/>
              <a:pathLst>
                <a:path w="247" h="174" extrusionOk="0">
                  <a:moveTo>
                    <a:pt x="12" y="1"/>
                  </a:moveTo>
                  <a:cubicBezTo>
                    <a:pt x="12" y="1"/>
                    <a:pt x="6" y="7"/>
                    <a:pt x="0" y="7"/>
                  </a:cubicBezTo>
                  <a:cubicBezTo>
                    <a:pt x="0" y="12"/>
                    <a:pt x="0" y="18"/>
                    <a:pt x="0" y="24"/>
                  </a:cubicBezTo>
                  <a:cubicBezTo>
                    <a:pt x="18" y="42"/>
                    <a:pt x="29" y="59"/>
                    <a:pt x="47" y="71"/>
                  </a:cubicBezTo>
                  <a:cubicBezTo>
                    <a:pt x="65" y="89"/>
                    <a:pt x="82" y="106"/>
                    <a:pt x="100" y="118"/>
                  </a:cubicBezTo>
                  <a:cubicBezTo>
                    <a:pt x="123" y="130"/>
                    <a:pt x="141" y="141"/>
                    <a:pt x="164" y="153"/>
                  </a:cubicBezTo>
                  <a:cubicBezTo>
                    <a:pt x="182" y="159"/>
                    <a:pt x="205" y="165"/>
                    <a:pt x="229" y="171"/>
                  </a:cubicBezTo>
                  <a:cubicBezTo>
                    <a:pt x="230" y="172"/>
                    <a:pt x="232" y="173"/>
                    <a:pt x="233" y="173"/>
                  </a:cubicBezTo>
                  <a:cubicBezTo>
                    <a:pt x="235" y="173"/>
                    <a:pt x="236" y="169"/>
                    <a:pt x="240" y="165"/>
                  </a:cubicBezTo>
                  <a:cubicBezTo>
                    <a:pt x="246" y="159"/>
                    <a:pt x="246" y="147"/>
                    <a:pt x="246" y="147"/>
                  </a:cubicBezTo>
                  <a:cubicBezTo>
                    <a:pt x="229" y="130"/>
                    <a:pt x="211" y="112"/>
                    <a:pt x="199" y="94"/>
                  </a:cubicBezTo>
                  <a:cubicBezTo>
                    <a:pt x="176" y="83"/>
                    <a:pt x="158" y="65"/>
                    <a:pt x="141" y="59"/>
                  </a:cubicBezTo>
                  <a:cubicBezTo>
                    <a:pt x="123" y="48"/>
                    <a:pt x="100" y="36"/>
                    <a:pt x="76" y="24"/>
                  </a:cubicBezTo>
                  <a:cubicBezTo>
                    <a:pt x="59" y="18"/>
                    <a:pt x="35" y="7"/>
                    <a:pt x="12"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89" name="Google Shape;5751;p69">
              <a:extLst>
                <a:ext uri="{FF2B5EF4-FFF2-40B4-BE49-F238E27FC236}">
                  <a16:creationId xmlns:a16="http://schemas.microsoft.com/office/drawing/2014/main" id="{EBBA6A45-5462-4635-94BD-20CFA451F924}"/>
                </a:ext>
              </a:extLst>
            </p:cNvPr>
            <p:cNvSpPr/>
            <p:nvPr/>
          </p:nvSpPr>
          <p:spPr>
            <a:xfrm>
              <a:off x="7994143" y="3141289"/>
              <a:ext cx="65176" cy="56163"/>
            </a:xfrm>
            <a:custGeom>
              <a:avLst/>
              <a:gdLst/>
              <a:ahLst/>
              <a:cxnLst/>
              <a:rect l="l" t="t" r="r" b="b"/>
              <a:pathLst>
                <a:path w="687" h="592" extrusionOk="0">
                  <a:moveTo>
                    <a:pt x="30" y="1"/>
                  </a:moveTo>
                  <a:cubicBezTo>
                    <a:pt x="24" y="1"/>
                    <a:pt x="18" y="7"/>
                    <a:pt x="18" y="18"/>
                  </a:cubicBezTo>
                  <a:cubicBezTo>
                    <a:pt x="1" y="101"/>
                    <a:pt x="7" y="188"/>
                    <a:pt x="36" y="270"/>
                  </a:cubicBezTo>
                  <a:cubicBezTo>
                    <a:pt x="65" y="352"/>
                    <a:pt x="118" y="423"/>
                    <a:pt x="182" y="481"/>
                  </a:cubicBezTo>
                  <a:cubicBezTo>
                    <a:pt x="253" y="534"/>
                    <a:pt x="335" y="575"/>
                    <a:pt x="417" y="587"/>
                  </a:cubicBezTo>
                  <a:cubicBezTo>
                    <a:pt x="440" y="590"/>
                    <a:pt x="462" y="591"/>
                    <a:pt x="485" y="591"/>
                  </a:cubicBezTo>
                  <a:cubicBezTo>
                    <a:pt x="549" y="591"/>
                    <a:pt x="612" y="579"/>
                    <a:pt x="669" y="558"/>
                  </a:cubicBezTo>
                  <a:cubicBezTo>
                    <a:pt x="680" y="552"/>
                    <a:pt x="686" y="546"/>
                    <a:pt x="686" y="540"/>
                  </a:cubicBezTo>
                  <a:cubicBezTo>
                    <a:pt x="682" y="531"/>
                    <a:pt x="675" y="526"/>
                    <a:pt x="669" y="526"/>
                  </a:cubicBezTo>
                  <a:cubicBezTo>
                    <a:pt x="666" y="526"/>
                    <a:pt x="664" y="527"/>
                    <a:pt x="663" y="528"/>
                  </a:cubicBezTo>
                  <a:cubicBezTo>
                    <a:pt x="625" y="537"/>
                    <a:pt x="585" y="541"/>
                    <a:pt x="546" y="541"/>
                  </a:cubicBezTo>
                  <a:cubicBezTo>
                    <a:pt x="506" y="541"/>
                    <a:pt x="467" y="537"/>
                    <a:pt x="429" y="528"/>
                  </a:cubicBezTo>
                  <a:cubicBezTo>
                    <a:pt x="358" y="511"/>
                    <a:pt x="288" y="476"/>
                    <a:pt x="229" y="429"/>
                  </a:cubicBezTo>
                  <a:cubicBezTo>
                    <a:pt x="165" y="382"/>
                    <a:pt x="118" y="317"/>
                    <a:pt x="89" y="247"/>
                  </a:cubicBezTo>
                  <a:cubicBezTo>
                    <a:pt x="54" y="177"/>
                    <a:pt x="42" y="101"/>
                    <a:pt x="42" y="24"/>
                  </a:cubicBezTo>
                  <a:cubicBezTo>
                    <a:pt x="42" y="13"/>
                    <a:pt x="36" y="1"/>
                    <a:pt x="3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0" name="Google Shape;5752;p69">
              <a:extLst>
                <a:ext uri="{FF2B5EF4-FFF2-40B4-BE49-F238E27FC236}">
                  <a16:creationId xmlns:a16="http://schemas.microsoft.com/office/drawing/2014/main" id="{FFE23E07-2BC4-4E2C-83C0-875DB035DFE5}"/>
                </a:ext>
              </a:extLst>
            </p:cNvPr>
            <p:cNvSpPr/>
            <p:nvPr/>
          </p:nvSpPr>
          <p:spPr>
            <a:xfrm>
              <a:off x="8031427" y="3128292"/>
              <a:ext cx="38992" cy="38707"/>
            </a:xfrm>
            <a:custGeom>
              <a:avLst/>
              <a:gdLst/>
              <a:ahLst/>
              <a:cxnLst/>
              <a:rect l="l" t="t" r="r" b="b"/>
              <a:pathLst>
                <a:path w="411" h="408" extrusionOk="0">
                  <a:moveTo>
                    <a:pt x="17" y="1"/>
                  </a:moveTo>
                  <a:cubicBezTo>
                    <a:pt x="15" y="1"/>
                    <a:pt x="14" y="2"/>
                    <a:pt x="12" y="3"/>
                  </a:cubicBezTo>
                  <a:cubicBezTo>
                    <a:pt x="6" y="3"/>
                    <a:pt x="0" y="3"/>
                    <a:pt x="0" y="9"/>
                  </a:cubicBezTo>
                  <a:cubicBezTo>
                    <a:pt x="0" y="62"/>
                    <a:pt x="6" y="114"/>
                    <a:pt x="24" y="161"/>
                  </a:cubicBezTo>
                  <a:cubicBezTo>
                    <a:pt x="65" y="261"/>
                    <a:pt x="147" y="343"/>
                    <a:pt x="246" y="384"/>
                  </a:cubicBezTo>
                  <a:cubicBezTo>
                    <a:pt x="293" y="402"/>
                    <a:pt x="346" y="407"/>
                    <a:pt x="399" y="407"/>
                  </a:cubicBezTo>
                  <a:cubicBezTo>
                    <a:pt x="405" y="407"/>
                    <a:pt x="411" y="402"/>
                    <a:pt x="411" y="396"/>
                  </a:cubicBezTo>
                  <a:cubicBezTo>
                    <a:pt x="411" y="384"/>
                    <a:pt x="405" y="378"/>
                    <a:pt x="399" y="378"/>
                  </a:cubicBezTo>
                  <a:cubicBezTo>
                    <a:pt x="352" y="366"/>
                    <a:pt x="311" y="349"/>
                    <a:pt x="270" y="325"/>
                  </a:cubicBezTo>
                  <a:cubicBezTo>
                    <a:pt x="194" y="279"/>
                    <a:pt x="129" y="220"/>
                    <a:pt x="77" y="144"/>
                  </a:cubicBezTo>
                  <a:cubicBezTo>
                    <a:pt x="53" y="103"/>
                    <a:pt x="36" y="56"/>
                    <a:pt x="30" y="15"/>
                  </a:cubicBezTo>
                  <a:cubicBezTo>
                    <a:pt x="25" y="6"/>
                    <a:pt x="21" y="1"/>
                    <a:pt x="17"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1" name="Google Shape;5753;p69">
              <a:extLst>
                <a:ext uri="{FF2B5EF4-FFF2-40B4-BE49-F238E27FC236}">
                  <a16:creationId xmlns:a16="http://schemas.microsoft.com/office/drawing/2014/main" id="{EA74EB07-B314-4DCA-9D1E-F304FE10FEFE}"/>
                </a:ext>
              </a:extLst>
            </p:cNvPr>
            <p:cNvSpPr/>
            <p:nvPr/>
          </p:nvSpPr>
          <p:spPr>
            <a:xfrm>
              <a:off x="8066434" y="3220031"/>
              <a:ext cx="41268" cy="60148"/>
            </a:xfrm>
            <a:custGeom>
              <a:avLst/>
              <a:gdLst/>
              <a:ahLst/>
              <a:cxnLst/>
              <a:rect l="l" t="t" r="r" b="b"/>
              <a:pathLst>
                <a:path w="435" h="634" extrusionOk="0">
                  <a:moveTo>
                    <a:pt x="80" y="1"/>
                  </a:moveTo>
                  <a:cubicBezTo>
                    <a:pt x="77" y="1"/>
                    <a:pt x="71" y="5"/>
                    <a:pt x="71" y="9"/>
                  </a:cubicBezTo>
                  <a:cubicBezTo>
                    <a:pt x="36" y="73"/>
                    <a:pt x="12" y="144"/>
                    <a:pt x="6" y="214"/>
                  </a:cubicBezTo>
                  <a:cubicBezTo>
                    <a:pt x="1" y="290"/>
                    <a:pt x="12" y="366"/>
                    <a:pt x="42" y="437"/>
                  </a:cubicBezTo>
                  <a:cubicBezTo>
                    <a:pt x="77" y="507"/>
                    <a:pt x="135" y="560"/>
                    <a:pt x="200" y="601"/>
                  </a:cubicBezTo>
                  <a:cubicBezTo>
                    <a:pt x="245" y="623"/>
                    <a:pt x="292" y="634"/>
                    <a:pt x="341" y="634"/>
                  </a:cubicBezTo>
                  <a:cubicBezTo>
                    <a:pt x="368" y="634"/>
                    <a:pt x="395" y="630"/>
                    <a:pt x="422" y="624"/>
                  </a:cubicBezTo>
                  <a:cubicBezTo>
                    <a:pt x="428" y="624"/>
                    <a:pt x="434" y="618"/>
                    <a:pt x="434" y="606"/>
                  </a:cubicBezTo>
                  <a:cubicBezTo>
                    <a:pt x="434" y="601"/>
                    <a:pt x="422" y="595"/>
                    <a:pt x="417" y="595"/>
                  </a:cubicBezTo>
                  <a:cubicBezTo>
                    <a:pt x="408" y="595"/>
                    <a:pt x="400" y="596"/>
                    <a:pt x="392" y="596"/>
                  </a:cubicBezTo>
                  <a:cubicBezTo>
                    <a:pt x="336" y="596"/>
                    <a:pt x="280" y="578"/>
                    <a:pt x="229" y="542"/>
                  </a:cubicBezTo>
                  <a:cubicBezTo>
                    <a:pt x="176" y="513"/>
                    <a:pt x="129" y="460"/>
                    <a:pt x="106" y="407"/>
                  </a:cubicBezTo>
                  <a:cubicBezTo>
                    <a:pt x="77" y="349"/>
                    <a:pt x="59" y="284"/>
                    <a:pt x="59" y="214"/>
                  </a:cubicBezTo>
                  <a:cubicBezTo>
                    <a:pt x="59" y="149"/>
                    <a:pt x="65" y="79"/>
                    <a:pt x="88" y="15"/>
                  </a:cubicBezTo>
                  <a:cubicBezTo>
                    <a:pt x="88" y="9"/>
                    <a:pt x="88" y="3"/>
                    <a:pt x="83" y="3"/>
                  </a:cubicBezTo>
                  <a:cubicBezTo>
                    <a:pt x="83" y="1"/>
                    <a:pt x="82" y="1"/>
                    <a:pt x="80"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2" name="Google Shape;5754;p69">
              <a:extLst>
                <a:ext uri="{FF2B5EF4-FFF2-40B4-BE49-F238E27FC236}">
                  <a16:creationId xmlns:a16="http://schemas.microsoft.com/office/drawing/2014/main" id="{0E17EDFE-4281-432F-824F-C7EF7AD27F5B}"/>
                </a:ext>
              </a:extLst>
            </p:cNvPr>
            <p:cNvSpPr/>
            <p:nvPr/>
          </p:nvSpPr>
          <p:spPr>
            <a:xfrm>
              <a:off x="8102011" y="3232649"/>
              <a:ext cx="29599" cy="36051"/>
            </a:xfrm>
            <a:custGeom>
              <a:avLst/>
              <a:gdLst/>
              <a:ahLst/>
              <a:cxnLst/>
              <a:rect l="l" t="t" r="r" b="b"/>
              <a:pathLst>
                <a:path w="312" h="380" extrusionOk="0">
                  <a:moveTo>
                    <a:pt x="33" y="0"/>
                  </a:moveTo>
                  <a:cubicBezTo>
                    <a:pt x="30" y="0"/>
                    <a:pt x="27" y="2"/>
                    <a:pt x="24" y="5"/>
                  </a:cubicBezTo>
                  <a:cubicBezTo>
                    <a:pt x="6" y="46"/>
                    <a:pt x="1" y="93"/>
                    <a:pt x="12" y="134"/>
                  </a:cubicBezTo>
                  <a:cubicBezTo>
                    <a:pt x="18" y="180"/>
                    <a:pt x="42" y="222"/>
                    <a:pt x="71" y="257"/>
                  </a:cubicBezTo>
                  <a:cubicBezTo>
                    <a:pt x="100" y="286"/>
                    <a:pt x="135" y="315"/>
                    <a:pt x="170" y="333"/>
                  </a:cubicBezTo>
                  <a:cubicBezTo>
                    <a:pt x="211" y="350"/>
                    <a:pt x="247" y="368"/>
                    <a:pt x="288" y="380"/>
                  </a:cubicBezTo>
                  <a:cubicBezTo>
                    <a:pt x="293" y="380"/>
                    <a:pt x="299" y="380"/>
                    <a:pt x="305" y="374"/>
                  </a:cubicBezTo>
                  <a:cubicBezTo>
                    <a:pt x="311" y="368"/>
                    <a:pt x="311" y="356"/>
                    <a:pt x="305" y="350"/>
                  </a:cubicBezTo>
                  <a:lnTo>
                    <a:pt x="206" y="280"/>
                  </a:lnTo>
                  <a:cubicBezTo>
                    <a:pt x="176" y="257"/>
                    <a:pt x="147" y="233"/>
                    <a:pt x="124" y="204"/>
                  </a:cubicBezTo>
                  <a:cubicBezTo>
                    <a:pt x="94" y="180"/>
                    <a:pt x="77" y="151"/>
                    <a:pt x="65" y="116"/>
                  </a:cubicBezTo>
                  <a:cubicBezTo>
                    <a:pt x="47" y="81"/>
                    <a:pt x="42" y="46"/>
                    <a:pt x="47" y="11"/>
                  </a:cubicBezTo>
                  <a:cubicBezTo>
                    <a:pt x="47" y="5"/>
                    <a:pt x="42" y="5"/>
                    <a:pt x="42" y="5"/>
                  </a:cubicBezTo>
                  <a:cubicBezTo>
                    <a:pt x="39" y="2"/>
                    <a:pt x="36" y="0"/>
                    <a:pt x="3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3" name="Google Shape;5755;p69">
              <a:extLst>
                <a:ext uri="{FF2B5EF4-FFF2-40B4-BE49-F238E27FC236}">
                  <a16:creationId xmlns:a16="http://schemas.microsoft.com/office/drawing/2014/main" id="{6274BBA7-D83D-44F5-BDF9-ACF99E96C53C}"/>
                </a:ext>
              </a:extLst>
            </p:cNvPr>
            <p:cNvSpPr/>
            <p:nvPr/>
          </p:nvSpPr>
          <p:spPr>
            <a:xfrm>
              <a:off x="8076396" y="3312150"/>
              <a:ext cx="36240" cy="78552"/>
            </a:xfrm>
            <a:custGeom>
              <a:avLst/>
              <a:gdLst/>
              <a:ahLst/>
              <a:cxnLst/>
              <a:rect l="l" t="t" r="r" b="b"/>
              <a:pathLst>
                <a:path w="382" h="828" extrusionOk="0">
                  <a:moveTo>
                    <a:pt x="368" y="0"/>
                  </a:moveTo>
                  <a:cubicBezTo>
                    <a:pt x="364" y="0"/>
                    <a:pt x="361" y="2"/>
                    <a:pt x="358" y="5"/>
                  </a:cubicBezTo>
                  <a:cubicBezTo>
                    <a:pt x="306" y="57"/>
                    <a:pt x="253" y="116"/>
                    <a:pt x="212" y="175"/>
                  </a:cubicBezTo>
                  <a:cubicBezTo>
                    <a:pt x="171" y="239"/>
                    <a:pt x="136" y="303"/>
                    <a:pt x="106" y="374"/>
                  </a:cubicBezTo>
                  <a:cubicBezTo>
                    <a:pt x="77" y="444"/>
                    <a:pt x="54" y="514"/>
                    <a:pt x="36" y="591"/>
                  </a:cubicBezTo>
                  <a:cubicBezTo>
                    <a:pt x="19" y="661"/>
                    <a:pt x="13" y="731"/>
                    <a:pt x="7" y="807"/>
                  </a:cubicBezTo>
                  <a:cubicBezTo>
                    <a:pt x="1" y="813"/>
                    <a:pt x="7" y="825"/>
                    <a:pt x="13" y="825"/>
                  </a:cubicBezTo>
                  <a:cubicBezTo>
                    <a:pt x="14" y="826"/>
                    <a:pt x="16" y="827"/>
                    <a:pt x="18" y="827"/>
                  </a:cubicBezTo>
                  <a:cubicBezTo>
                    <a:pt x="24" y="827"/>
                    <a:pt x="30" y="822"/>
                    <a:pt x="30" y="813"/>
                  </a:cubicBezTo>
                  <a:cubicBezTo>
                    <a:pt x="42" y="743"/>
                    <a:pt x="65" y="673"/>
                    <a:pt x="89" y="608"/>
                  </a:cubicBezTo>
                  <a:cubicBezTo>
                    <a:pt x="112" y="538"/>
                    <a:pt x="136" y="468"/>
                    <a:pt x="171" y="403"/>
                  </a:cubicBezTo>
                  <a:cubicBezTo>
                    <a:pt x="200" y="339"/>
                    <a:pt x="229" y="274"/>
                    <a:pt x="265" y="210"/>
                  </a:cubicBezTo>
                  <a:cubicBezTo>
                    <a:pt x="300" y="151"/>
                    <a:pt x="341" y="87"/>
                    <a:pt x="382" y="28"/>
                  </a:cubicBezTo>
                  <a:cubicBezTo>
                    <a:pt x="382" y="22"/>
                    <a:pt x="382" y="10"/>
                    <a:pt x="382" y="5"/>
                  </a:cubicBezTo>
                  <a:cubicBezTo>
                    <a:pt x="376" y="2"/>
                    <a:pt x="372" y="0"/>
                    <a:pt x="36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4" name="Google Shape;5756;p69">
              <a:extLst>
                <a:ext uri="{FF2B5EF4-FFF2-40B4-BE49-F238E27FC236}">
                  <a16:creationId xmlns:a16="http://schemas.microsoft.com/office/drawing/2014/main" id="{AE8C6284-3534-457A-83D2-152780939FD1}"/>
                </a:ext>
              </a:extLst>
            </p:cNvPr>
            <p:cNvSpPr/>
            <p:nvPr/>
          </p:nvSpPr>
          <p:spPr>
            <a:xfrm>
              <a:off x="8117000" y="3288812"/>
              <a:ext cx="40130" cy="53696"/>
            </a:xfrm>
            <a:custGeom>
              <a:avLst/>
              <a:gdLst/>
              <a:ahLst/>
              <a:cxnLst/>
              <a:rect l="l" t="t" r="r" b="b"/>
              <a:pathLst>
                <a:path w="423" h="566" extrusionOk="0">
                  <a:moveTo>
                    <a:pt x="408" y="0"/>
                  </a:moveTo>
                  <a:cubicBezTo>
                    <a:pt x="405" y="0"/>
                    <a:pt x="402" y="2"/>
                    <a:pt x="399" y="5"/>
                  </a:cubicBezTo>
                  <a:cubicBezTo>
                    <a:pt x="352" y="46"/>
                    <a:pt x="311" y="81"/>
                    <a:pt x="276" y="122"/>
                  </a:cubicBezTo>
                  <a:cubicBezTo>
                    <a:pt x="241" y="169"/>
                    <a:pt x="200" y="210"/>
                    <a:pt x="165" y="256"/>
                  </a:cubicBezTo>
                  <a:cubicBezTo>
                    <a:pt x="135" y="303"/>
                    <a:pt x="100" y="350"/>
                    <a:pt x="71" y="403"/>
                  </a:cubicBezTo>
                  <a:cubicBezTo>
                    <a:pt x="48" y="450"/>
                    <a:pt x="24" y="503"/>
                    <a:pt x="1" y="555"/>
                  </a:cubicBezTo>
                  <a:cubicBezTo>
                    <a:pt x="1" y="555"/>
                    <a:pt x="1" y="561"/>
                    <a:pt x="1" y="561"/>
                  </a:cubicBezTo>
                  <a:cubicBezTo>
                    <a:pt x="1" y="564"/>
                    <a:pt x="4" y="566"/>
                    <a:pt x="7" y="566"/>
                  </a:cubicBezTo>
                  <a:cubicBezTo>
                    <a:pt x="10" y="566"/>
                    <a:pt x="12" y="564"/>
                    <a:pt x="12" y="561"/>
                  </a:cubicBezTo>
                  <a:lnTo>
                    <a:pt x="118" y="432"/>
                  </a:lnTo>
                  <a:lnTo>
                    <a:pt x="218" y="297"/>
                  </a:lnTo>
                  <a:lnTo>
                    <a:pt x="317" y="163"/>
                  </a:lnTo>
                  <a:lnTo>
                    <a:pt x="417" y="28"/>
                  </a:lnTo>
                  <a:cubicBezTo>
                    <a:pt x="423" y="22"/>
                    <a:pt x="423" y="10"/>
                    <a:pt x="417" y="5"/>
                  </a:cubicBezTo>
                  <a:cubicBezTo>
                    <a:pt x="414" y="2"/>
                    <a:pt x="411" y="0"/>
                    <a:pt x="40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5" name="Google Shape;5757;p69">
              <a:extLst>
                <a:ext uri="{FF2B5EF4-FFF2-40B4-BE49-F238E27FC236}">
                  <a16:creationId xmlns:a16="http://schemas.microsoft.com/office/drawing/2014/main" id="{BC042F6D-883D-425A-AD51-4CCD43540BBE}"/>
                </a:ext>
              </a:extLst>
            </p:cNvPr>
            <p:cNvSpPr/>
            <p:nvPr/>
          </p:nvSpPr>
          <p:spPr>
            <a:xfrm>
              <a:off x="8159312" y="3298678"/>
              <a:ext cx="19543" cy="24002"/>
            </a:xfrm>
            <a:custGeom>
              <a:avLst/>
              <a:gdLst/>
              <a:ahLst/>
              <a:cxnLst/>
              <a:rect l="l" t="t" r="r" b="b"/>
              <a:pathLst>
                <a:path w="206" h="253" extrusionOk="0">
                  <a:moveTo>
                    <a:pt x="176" y="0"/>
                  </a:moveTo>
                  <a:cubicBezTo>
                    <a:pt x="158" y="18"/>
                    <a:pt x="135" y="35"/>
                    <a:pt x="117" y="53"/>
                  </a:cubicBezTo>
                  <a:cubicBezTo>
                    <a:pt x="105" y="70"/>
                    <a:pt x="88" y="88"/>
                    <a:pt x="70" y="106"/>
                  </a:cubicBezTo>
                  <a:lnTo>
                    <a:pt x="29" y="170"/>
                  </a:lnTo>
                  <a:cubicBezTo>
                    <a:pt x="18" y="188"/>
                    <a:pt x="12" y="211"/>
                    <a:pt x="0" y="235"/>
                  </a:cubicBezTo>
                  <a:cubicBezTo>
                    <a:pt x="0" y="240"/>
                    <a:pt x="0" y="252"/>
                    <a:pt x="6" y="252"/>
                  </a:cubicBezTo>
                  <a:lnTo>
                    <a:pt x="18" y="252"/>
                  </a:lnTo>
                  <a:cubicBezTo>
                    <a:pt x="35" y="235"/>
                    <a:pt x="59" y="217"/>
                    <a:pt x="76" y="199"/>
                  </a:cubicBezTo>
                  <a:cubicBezTo>
                    <a:pt x="94" y="188"/>
                    <a:pt x="111" y="170"/>
                    <a:pt x="129" y="147"/>
                  </a:cubicBezTo>
                  <a:cubicBezTo>
                    <a:pt x="141" y="129"/>
                    <a:pt x="158" y="111"/>
                    <a:pt x="170" y="88"/>
                  </a:cubicBezTo>
                  <a:cubicBezTo>
                    <a:pt x="182" y="65"/>
                    <a:pt x="193" y="47"/>
                    <a:pt x="199" y="24"/>
                  </a:cubicBezTo>
                  <a:cubicBezTo>
                    <a:pt x="205" y="18"/>
                    <a:pt x="199" y="12"/>
                    <a:pt x="193" y="6"/>
                  </a:cubicBezTo>
                  <a:cubicBezTo>
                    <a:pt x="188" y="0"/>
                    <a:pt x="176" y="0"/>
                    <a:pt x="17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6" name="Google Shape;5758;p69">
              <a:extLst>
                <a:ext uri="{FF2B5EF4-FFF2-40B4-BE49-F238E27FC236}">
                  <a16:creationId xmlns:a16="http://schemas.microsoft.com/office/drawing/2014/main" id="{5FADBFEA-5511-462B-A8C4-6859533E039E}"/>
                </a:ext>
              </a:extLst>
            </p:cNvPr>
            <p:cNvSpPr/>
            <p:nvPr/>
          </p:nvSpPr>
          <p:spPr>
            <a:xfrm>
              <a:off x="8162633" y="3479785"/>
              <a:ext cx="79596" cy="96293"/>
            </a:xfrm>
            <a:custGeom>
              <a:avLst/>
              <a:gdLst/>
              <a:ahLst/>
              <a:cxnLst/>
              <a:rect l="l" t="t" r="r" b="b"/>
              <a:pathLst>
                <a:path w="839" h="1015" extrusionOk="0">
                  <a:moveTo>
                    <a:pt x="806" y="0"/>
                  </a:moveTo>
                  <a:cubicBezTo>
                    <a:pt x="801" y="0"/>
                    <a:pt x="797" y="15"/>
                    <a:pt x="797" y="25"/>
                  </a:cubicBezTo>
                  <a:cubicBezTo>
                    <a:pt x="791" y="142"/>
                    <a:pt x="779" y="259"/>
                    <a:pt x="756" y="376"/>
                  </a:cubicBezTo>
                  <a:cubicBezTo>
                    <a:pt x="733" y="488"/>
                    <a:pt x="686" y="593"/>
                    <a:pt x="621" y="687"/>
                  </a:cubicBezTo>
                  <a:cubicBezTo>
                    <a:pt x="557" y="775"/>
                    <a:pt x="463" y="845"/>
                    <a:pt x="358" y="886"/>
                  </a:cubicBezTo>
                  <a:cubicBezTo>
                    <a:pt x="252" y="927"/>
                    <a:pt x="135" y="956"/>
                    <a:pt x="24" y="992"/>
                  </a:cubicBezTo>
                  <a:cubicBezTo>
                    <a:pt x="12" y="997"/>
                    <a:pt x="0" y="1003"/>
                    <a:pt x="0" y="1009"/>
                  </a:cubicBezTo>
                  <a:cubicBezTo>
                    <a:pt x="0" y="1015"/>
                    <a:pt x="18" y="1015"/>
                    <a:pt x="29" y="1015"/>
                  </a:cubicBezTo>
                  <a:cubicBezTo>
                    <a:pt x="141" y="986"/>
                    <a:pt x="264" y="974"/>
                    <a:pt x="381" y="939"/>
                  </a:cubicBezTo>
                  <a:cubicBezTo>
                    <a:pt x="498" y="904"/>
                    <a:pt x="604" y="827"/>
                    <a:pt x="680" y="728"/>
                  </a:cubicBezTo>
                  <a:cubicBezTo>
                    <a:pt x="750" y="622"/>
                    <a:pt x="797" y="511"/>
                    <a:pt x="820" y="388"/>
                  </a:cubicBezTo>
                  <a:cubicBezTo>
                    <a:pt x="832" y="265"/>
                    <a:pt x="838" y="148"/>
                    <a:pt x="826" y="25"/>
                  </a:cubicBezTo>
                  <a:cubicBezTo>
                    <a:pt x="826" y="13"/>
                    <a:pt x="820" y="1"/>
                    <a:pt x="809" y="1"/>
                  </a:cubicBezTo>
                  <a:cubicBezTo>
                    <a:pt x="808" y="0"/>
                    <a:pt x="807" y="0"/>
                    <a:pt x="8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7" name="Google Shape;5759;p69">
              <a:extLst>
                <a:ext uri="{FF2B5EF4-FFF2-40B4-BE49-F238E27FC236}">
                  <a16:creationId xmlns:a16="http://schemas.microsoft.com/office/drawing/2014/main" id="{065B3E15-3229-4BE9-93FD-2E519DD9F842}"/>
                </a:ext>
              </a:extLst>
            </p:cNvPr>
            <p:cNvSpPr/>
            <p:nvPr/>
          </p:nvSpPr>
          <p:spPr>
            <a:xfrm>
              <a:off x="8147548" y="3441837"/>
              <a:ext cx="29599" cy="81873"/>
            </a:xfrm>
            <a:custGeom>
              <a:avLst/>
              <a:gdLst/>
              <a:ahLst/>
              <a:cxnLst/>
              <a:rect l="l" t="t" r="r" b="b"/>
              <a:pathLst>
                <a:path w="312" h="863" extrusionOk="0">
                  <a:moveTo>
                    <a:pt x="171" y="0"/>
                  </a:moveTo>
                  <a:cubicBezTo>
                    <a:pt x="169" y="0"/>
                    <a:pt x="167" y="1"/>
                    <a:pt x="165" y="3"/>
                  </a:cubicBezTo>
                  <a:cubicBezTo>
                    <a:pt x="153" y="9"/>
                    <a:pt x="153" y="20"/>
                    <a:pt x="159" y="26"/>
                  </a:cubicBezTo>
                  <a:cubicBezTo>
                    <a:pt x="188" y="91"/>
                    <a:pt x="212" y="161"/>
                    <a:pt x="218" y="237"/>
                  </a:cubicBezTo>
                  <a:cubicBezTo>
                    <a:pt x="224" y="308"/>
                    <a:pt x="224" y="384"/>
                    <a:pt x="212" y="454"/>
                  </a:cubicBezTo>
                  <a:cubicBezTo>
                    <a:pt x="200" y="530"/>
                    <a:pt x="177" y="601"/>
                    <a:pt x="142" y="665"/>
                  </a:cubicBezTo>
                  <a:cubicBezTo>
                    <a:pt x="106" y="729"/>
                    <a:pt x="65" y="788"/>
                    <a:pt x="13" y="841"/>
                  </a:cubicBezTo>
                  <a:cubicBezTo>
                    <a:pt x="7" y="847"/>
                    <a:pt x="1" y="852"/>
                    <a:pt x="7" y="858"/>
                  </a:cubicBezTo>
                  <a:cubicBezTo>
                    <a:pt x="7" y="861"/>
                    <a:pt x="10" y="863"/>
                    <a:pt x="13" y="863"/>
                  </a:cubicBezTo>
                  <a:cubicBezTo>
                    <a:pt x="17" y="863"/>
                    <a:pt x="21" y="861"/>
                    <a:pt x="24" y="858"/>
                  </a:cubicBezTo>
                  <a:cubicBezTo>
                    <a:pt x="89" y="811"/>
                    <a:pt x="147" y="759"/>
                    <a:pt x="188" y="688"/>
                  </a:cubicBezTo>
                  <a:cubicBezTo>
                    <a:pt x="276" y="554"/>
                    <a:pt x="312" y="390"/>
                    <a:pt x="276" y="231"/>
                  </a:cubicBezTo>
                  <a:cubicBezTo>
                    <a:pt x="265" y="149"/>
                    <a:pt x="229" y="73"/>
                    <a:pt x="183" y="9"/>
                  </a:cubicBezTo>
                  <a:cubicBezTo>
                    <a:pt x="183" y="5"/>
                    <a:pt x="177" y="0"/>
                    <a:pt x="171"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8" name="Google Shape;5760;p69">
              <a:extLst>
                <a:ext uri="{FF2B5EF4-FFF2-40B4-BE49-F238E27FC236}">
                  <a16:creationId xmlns:a16="http://schemas.microsoft.com/office/drawing/2014/main" id="{033471BC-900E-4353-B988-B7EAD77E58C6}"/>
                </a:ext>
              </a:extLst>
            </p:cNvPr>
            <p:cNvSpPr/>
            <p:nvPr/>
          </p:nvSpPr>
          <p:spPr>
            <a:xfrm>
              <a:off x="8011979" y="3253615"/>
              <a:ext cx="27892" cy="50661"/>
            </a:xfrm>
            <a:custGeom>
              <a:avLst/>
              <a:gdLst/>
              <a:ahLst/>
              <a:cxnLst/>
              <a:rect l="l" t="t" r="r" b="b"/>
              <a:pathLst>
                <a:path w="294" h="534" extrusionOk="0">
                  <a:moveTo>
                    <a:pt x="18" y="1"/>
                  </a:moveTo>
                  <a:cubicBezTo>
                    <a:pt x="12" y="1"/>
                    <a:pt x="6" y="1"/>
                    <a:pt x="6" y="12"/>
                  </a:cubicBezTo>
                  <a:cubicBezTo>
                    <a:pt x="0" y="59"/>
                    <a:pt x="0" y="112"/>
                    <a:pt x="6" y="165"/>
                  </a:cubicBezTo>
                  <a:cubicBezTo>
                    <a:pt x="6" y="217"/>
                    <a:pt x="18" y="276"/>
                    <a:pt x="35" y="323"/>
                  </a:cubicBezTo>
                  <a:cubicBezTo>
                    <a:pt x="59" y="376"/>
                    <a:pt x="88" y="422"/>
                    <a:pt x="129" y="463"/>
                  </a:cubicBezTo>
                  <a:cubicBezTo>
                    <a:pt x="170" y="499"/>
                    <a:pt x="223" y="528"/>
                    <a:pt x="276" y="534"/>
                  </a:cubicBezTo>
                  <a:cubicBezTo>
                    <a:pt x="282" y="534"/>
                    <a:pt x="287" y="534"/>
                    <a:pt x="293" y="522"/>
                  </a:cubicBezTo>
                  <a:cubicBezTo>
                    <a:pt x="293" y="516"/>
                    <a:pt x="293" y="510"/>
                    <a:pt x="287" y="504"/>
                  </a:cubicBezTo>
                  <a:cubicBezTo>
                    <a:pt x="241" y="487"/>
                    <a:pt x="205" y="458"/>
                    <a:pt x="176" y="417"/>
                  </a:cubicBezTo>
                  <a:cubicBezTo>
                    <a:pt x="141" y="381"/>
                    <a:pt x="117" y="340"/>
                    <a:pt x="100" y="299"/>
                  </a:cubicBezTo>
                  <a:cubicBezTo>
                    <a:pt x="82" y="252"/>
                    <a:pt x="65" y="206"/>
                    <a:pt x="59" y="159"/>
                  </a:cubicBezTo>
                  <a:cubicBezTo>
                    <a:pt x="47" y="112"/>
                    <a:pt x="35" y="59"/>
                    <a:pt x="30" y="12"/>
                  </a:cubicBezTo>
                  <a:cubicBezTo>
                    <a:pt x="30" y="6"/>
                    <a:pt x="24"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299" name="Google Shape;5761;p69">
              <a:extLst>
                <a:ext uri="{FF2B5EF4-FFF2-40B4-BE49-F238E27FC236}">
                  <a16:creationId xmlns:a16="http://schemas.microsoft.com/office/drawing/2014/main" id="{7F69B154-ED6D-435D-86B3-71C6CFD874AE}"/>
                </a:ext>
              </a:extLst>
            </p:cNvPr>
            <p:cNvSpPr/>
            <p:nvPr/>
          </p:nvSpPr>
          <p:spPr>
            <a:xfrm>
              <a:off x="7917488" y="3195270"/>
              <a:ext cx="59009" cy="56732"/>
            </a:xfrm>
            <a:custGeom>
              <a:avLst/>
              <a:gdLst/>
              <a:ahLst/>
              <a:cxnLst/>
              <a:rect l="l" t="t" r="r" b="b"/>
              <a:pathLst>
                <a:path w="622" h="598" extrusionOk="0">
                  <a:moveTo>
                    <a:pt x="12" y="0"/>
                  </a:moveTo>
                  <a:cubicBezTo>
                    <a:pt x="6" y="0"/>
                    <a:pt x="0" y="12"/>
                    <a:pt x="0" y="18"/>
                  </a:cubicBezTo>
                  <a:cubicBezTo>
                    <a:pt x="0" y="94"/>
                    <a:pt x="18" y="170"/>
                    <a:pt x="47" y="241"/>
                  </a:cubicBezTo>
                  <a:cubicBezTo>
                    <a:pt x="82" y="311"/>
                    <a:pt x="129" y="375"/>
                    <a:pt x="182" y="428"/>
                  </a:cubicBezTo>
                  <a:cubicBezTo>
                    <a:pt x="240" y="481"/>
                    <a:pt x="305" y="522"/>
                    <a:pt x="381" y="551"/>
                  </a:cubicBezTo>
                  <a:cubicBezTo>
                    <a:pt x="451" y="574"/>
                    <a:pt x="528" y="586"/>
                    <a:pt x="604" y="598"/>
                  </a:cubicBezTo>
                  <a:cubicBezTo>
                    <a:pt x="610" y="598"/>
                    <a:pt x="615" y="592"/>
                    <a:pt x="621" y="586"/>
                  </a:cubicBezTo>
                  <a:cubicBezTo>
                    <a:pt x="621" y="574"/>
                    <a:pt x="615" y="569"/>
                    <a:pt x="610" y="569"/>
                  </a:cubicBezTo>
                  <a:cubicBezTo>
                    <a:pt x="539" y="545"/>
                    <a:pt x="469" y="522"/>
                    <a:pt x="404" y="492"/>
                  </a:cubicBezTo>
                  <a:cubicBezTo>
                    <a:pt x="340" y="463"/>
                    <a:pt x="281" y="422"/>
                    <a:pt x="229" y="375"/>
                  </a:cubicBezTo>
                  <a:cubicBezTo>
                    <a:pt x="176" y="328"/>
                    <a:pt x="129" y="276"/>
                    <a:pt x="100" y="211"/>
                  </a:cubicBezTo>
                  <a:cubicBezTo>
                    <a:pt x="59" y="153"/>
                    <a:pt x="35" y="82"/>
                    <a:pt x="24" y="12"/>
                  </a:cubicBezTo>
                  <a:cubicBezTo>
                    <a:pt x="24" y="6"/>
                    <a:pt x="18" y="0"/>
                    <a:pt x="12"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0" name="Google Shape;5762;p69">
              <a:extLst>
                <a:ext uri="{FF2B5EF4-FFF2-40B4-BE49-F238E27FC236}">
                  <a16:creationId xmlns:a16="http://schemas.microsoft.com/office/drawing/2014/main" id="{3AFD48A2-5B91-403A-BA81-E96A9C284D03}"/>
                </a:ext>
              </a:extLst>
            </p:cNvPr>
            <p:cNvSpPr/>
            <p:nvPr/>
          </p:nvSpPr>
          <p:spPr>
            <a:xfrm>
              <a:off x="7760668" y="3176391"/>
              <a:ext cx="52937" cy="13851"/>
            </a:xfrm>
            <a:custGeom>
              <a:avLst/>
              <a:gdLst/>
              <a:ahLst/>
              <a:cxnLst/>
              <a:rect l="l" t="t" r="r" b="b"/>
              <a:pathLst>
                <a:path w="558" h="146" extrusionOk="0">
                  <a:moveTo>
                    <a:pt x="18" y="0"/>
                  </a:moveTo>
                  <a:cubicBezTo>
                    <a:pt x="13" y="0"/>
                    <a:pt x="7" y="0"/>
                    <a:pt x="1" y="6"/>
                  </a:cubicBezTo>
                  <a:cubicBezTo>
                    <a:pt x="1" y="12"/>
                    <a:pt x="1" y="18"/>
                    <a:pt x="1" y="23"/>
                  </a:cubicBezTo>
                  <a:cubicBezTo>
                    <a:pt x="42" y="53"/>
                    <a:pt x="83" y="76"/>
                    <a:pt x="124" y="100"/>
                  </a:cubicBezTo>
                  <a:cubicBezTo>
                    <a:pt x="171" y="117"/>
                    <a:pt x="212" y="135"/>
                    <a:pt x="265" y="141"/>
                  </a:cubicBezTo>
                  <a:cubicBezTo>
                    <a:pt x="288" y="144"/>
                    <a:pt x="311" y="145"/>
                    <a:pt x="336" y="145"/>
                  </a:cubicBezTo>
                  <a:cubicBezTo>
                    <a:pt x="360" y="145"/>
                    <a:pt x="385" y="144"/>
                    <a:pt x="411" y="141"/>
                  </a:cubicBezTo>
                  <a:cubicBezTo>
                    <a:pt x="458" y="135"/>
                    <a:pt x="505" y="123"/>
                    <a:pt x="546" y="106"/>
                  </a:cubicBezTo>
                  <a:cubicBezTo>
                    <a:pt x="552" y="100"/>
                    <a:pt x="557" y="94"/>
                    <a:pt x="557" y="88"/>
                  </a:cubicBezTo>
                  <a:cubicBezTo>
                    <a:pt x="552" y="82"/>
                    <a:pt x="546" y="76"/>
                    <a:pt x="540" y="76"/>
                  </a:cubicBezTo>
                  <a:cubicBezTo>
                    <a:pt x="493" y="82"/>
                    <a:pt x="452" y="82"/>
                    <a:pt x="405" y="82"/>
                  </a:cubicBezTo>
                  <a:cubicBezTo>
                    <a:pt x="364" y="76"/>
                    <a:pt x="317" y="76"/>
                    <a:pt x="276" y="70"/>
                  </a:cubicBezTo>
                  <a:cubicBezTo>
                    <a:pt x="229" y="65"/>
                    <a:pt x="188" y="53"/>
                    <a:pt x="147" y="41"/>
                  </a:cubicBezTo>
                  <a:cubicBezTo>
                    <a:pt x="100" y="29"/>
                    <a:pt x="59" y="18"/>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1" name="Google Shape;5763;p69">
              <a:extLst>
                <a:ext uri="{FF2B5EF4-FFF2-40B4-BE49-F238E27FC236}">
                  <a16:creationId xmlns:a16="http://schemas.microsoft.com/office/drawing/2014/main" id="{A1532D55-7A33-4B27-B4AB-BBBD3EFF1217}"/>
                </a:ext>
              </a:extLst>
            </p:cNvPr>
            <p:cNvSpPr/>
            <p:nvPr/>
          </p:nvSpPr>
          <p:spPr>
            <a:xfrm>
              <a:off x="8016438" y="3349244"/>
              <a:ext cx="63942" cy="115172"/>
            </a:xfrm>
            <a:custGeom>
              <a:avLst/>
              <a:gdLst/>
              <a:ahLst/>
              <a:cxnLst/>
              <a:rect l="l" t="t" r="r" b="b"/>
              <a:pathLst>
                <a:path w="674" h="1214" extrusionOk="0">
                  <a:moveTo>
                    <a:pt x="123" y="0"/>
                  </a:moveTo>
                  <a:cubicBezTo>
                    <a:pt x="117" y="0"/>
                    <a:pt x="117" y="12"/>
                    <a:pt x="117" y="24"/>
                  </a:cubicBezTo>
                  <a:cubicBezTo>
                    <a:pt x="117" y="147"/>
                    <a:pt x="100" y="270"/>
                    <a:pt x="65" y="381"/>
                  </a:cubicBezTo>
                  <a:cubicBezTo>
                    <a:pt x="0" y="639"/>
                    <a:pt x="88" y="909"/>
                    <a:pt x="299" y="1073"/>
                  </a:cubicBezTo>
                  <a:cubicBezTo>
                    <a:pt x="346" y="1114"/>
                    <a:pt x="404" y="1143"/>
                    <a:pt x="463" y="1166"/>
                  </a:cubicBezTo>
                  <a:cubicBezTo>
                    <a:pt x="522" y="1196"/>
                    <a:pt x="580" y="1207"/>
                    <a:pt x="645" y="1213"/>
                  </a:cubicBezTo>
                  <a:cubicBezTo>
                    <a:pt x="662" y="1213"/>
                    <a:pt x="674" y="1207"/>
                    <a:pt x="674" y="1202"/>
                  </a:cubicBezTo>
                  <a:cubicBezTo>
                    <a:pt x="674" y="1196"/>
                    <a:pt x="662" y="1184"/>
                    <a:pt x="651" y="1184"/>
                  </a:cubicBezTo>
                  <a:cubicBezTo>
                    <a:pt x="592" y="1172"/>
                    <a:pt x="533" y="1155"/>
                    <a:pt x="481" y="1125"/>
                  </a:cubicBezTo>
                  <a:cubicBezTo>
                    <a:pt x="428" y="1096"/>
                    <a:pt x="381" y="1067"/>
                    <a:pt x="334" y="1026"/>
                  </a:cubicBezTo>
                  <a:cubicBezTo>
                    <a:pt x="153" y="868"/>
                    <a:pt x="70" y="627"/>
                    <a:pt x="117" y="393"/>
                  </a:cubicBezTo>
                  <a:cubicBezTo>
                    <a:pt x="141" y="276"/>
                    <a:pt x="147" y="153"/>
                    <a:pt x="135" y="30"/>
                  </a:cubicBezTo>
                  <a:cubicBezTo>
                    <a:pt x="135" y="12"/>
                    <a:pt x="135" y="0"/>
                    <a:pt x="12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2" name="Google Shape;5764;p69">
              <a:extLst>
                <a:ext uri="{FF2B5EF4-FFF2-40B4-BE49-F238E27FC236}">
                  <a16:creationId xmlns:a16="http://schemas.microsoft.com/office/drawing/2014/main" id="{6B99FD64-731B-4632-B1EE-ABE3CB514445}"/>
                </a:ext>
              </a:extLst>
            </p:cNvPr>
            <p:cNvSpPr/>
            <p:nvPr/>
          </p:nvSpPr>
          <p:spPr>
            <a:xfrm>
              <a:off x="8001354" y="3621047"/>
              <a:ext cx="85762" cy="162323"/>
            </a:xfrm>
            <a:custGeom>
              <a:avLst/>
              <a:gdLst/>
              <a:ahLst/>
              <a:cxnLst/>
              <a:rect l="l" t="t" r="r" b="b"/>
              <a:pathLst>
                <a:path w="904" h="1711" extrusionOk="0">
                  <a:moveTo>
                    <a:pt x="886" y="1"/>
                  </a:moveTo>
                  <a:cubicBezTo>
                    <a:pt x="880" y="1"/>
                    <a:pt x="868" y="18"/>
                    <a:pt x="868" y="36"/>
                  </a:cubicBezTo>
                  <a:cubicBezTo>
                    <a:pt x="856" y="200"/>
                    <a:pt x="839" y="364"/>
                    <a:pt x="810" y="522"/>
                  </a:cubicBezTo>
                  <a:cubicBezTo>
                    <a:pt x="780" y="680"/>
                    <a:pt x="733" y="838"/>
                    <a:pt x="669" y="991"/>
                  </a:cubicBezTo>
                  <a:cubicBezTo>
                    <a:pt x="604" y="1137"/>
                    <a:pt x="522" y="1272"/>
                    <a:pt x="417" y="1395"/>
                  </a:cubicBezTo>
                  <a:cubicBezTo>
                    <a:pt x="306" y="1518"/>
                    <a:pt x="177" y="1618"/>
                    <a:pt x="30" y="1682"/>
                  </a:cubicBezTo>
                  <a:cubicBezTo>
                    <a:pt x="13" y="1688"/>
                    <a:pt x="1" y="1700"/>
                    <a:pt x="1" y="1706"/>
                  </a:cubicBezTo>
                  <a:cubicBezTo>
                    <a:pt x="4" y="1709"/>
                    <a:pt x="8" y="1710"/>
                    <a:pt x="14" y="1710"/>
                  </a:cubicBezTo>
                  <a:cubicBezTo>
                    <a:pt x="20" y="1710"/>
                    <a:pt x="27" y="1709"/>
                    <a:pt x="36" y="1706"/>
                  </a:cubicBezTo>
                  <a:cubicBezTo>
                    <a:pt x="194" y="1647"/>
                    <a:pt x="341" y="1553"/>
                    <a:pt x="458" y="1436"/>
                  </a:cubicBezTo>
                  <a:cubicBezTo>
                    <a:pt x="569" y="1313"/>
                    <a:pt x="663" y="1172"/>
                    <a:pt x="733" y="1014"/>
                  </a:cubicBezTo>
                  <a:cubicBezTo>
                    <a:pt x="798" y="862"/>
                    <a:pt x="845" y="698"/>
                    <a:pt x="868" y="534"/>
                  </a:cubicBezTo>
                  <a:cubicBezTo>
                    <a:pt x="892" y="370"/>
                    <a:pt x="903" y="206"/>
                    <a:pt x="903" y="36"/>
                  </a:cubicBezTo>
                  <a:cubicBezTo>
                    <a:pt x="903" y="18"/>
                    <a:pt x="897" y="1"/>
                    <a:pt x="886"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3" name="Google Shape;5765;p69">
              <a:extLst>
                <a:ext uri="{FF2B5EF4-FFF2-40B4-BE49-F238E27FC236}">
                  <a16:creationId xmlns:a16="http://schemas.microsoft.com/office/drawing/2014/main" id="{780BD101-D1D9-4239-A7AB-AC5280E850B1}"/>
                </a:ext>
              </a:extLst>
            </p:cNvPr>
            <p:cNvSpPr/>
            <p:nvPr/>
          </p:nvSpPr>
          <p:spPr>
            <a:xfrm>
              <a:off x="7879635" y="3800826"/>
              <a:ext cx="85193" cy="20966"/>
            </a:xfrm>
            <a:custGeom>
              <a:avLst/>
              <a:gdLst/>
              <a:ahLst/>
              <a:cxnLst/>
              <a:rect l="l" t="t" r="r" b="b"/>
              <a:pathLst>
                <a:path w="898" h="221" extrusionOk="0">
                  <a:moveTo>
                    <a:pt x="883" y="0"/>
                  </a:moveTo>
                  <a:cubicBezTo>
                    <a:pt x="880" y="0"/>
                    <a:pt x="876" y="2"/>
                    <a:pt x="874" y="4"/>
                  </a:cubicBezTo>
                  <a:cubicBezTo>
                    <a:pt x="803" y="27"/>
                    <a:pt x="739" y="57"/>
                    <a:pt x="669" y="74"/>
                  </a:cubicBezTo>
                  <a:cubicBezTo>
                    <a:pt x="598" y="98"/>
                    <a:pt x="528" y="115"/>
                    <a:pt x="458" y="133"/>
                  </a:cubicBezTo>
                  <a:cubicBezTo>
                    <a:pt x="387" y="145"/>
                    <a:pt x="311" y="156"/>
                    <a:pt x="241" y="162"/>
                  </a:cubicBezTo>
                  <a:cubicBezTo>
                    <a:pt x="165" y="174"/>
                    <a:pt x="95" y="174"/>
                    <a:pt x="18" y="174"/>
                  </a:cubicBezTo>
                  <a:cubicBezTo>
                    <a:pt x="12" y="174"/>
                    <a:pt x="7" y="174"/>
                    <a:pt x="7" y="186"/>
                  </a:cubicBezTo>
                  <a:cubicBezTo>
                    <a:pt x="1" y="192"/>
                    <a:pt x="7" y="197"/>
                    <a:pt x="18" y="197"/>
                  </a:cubicBezTo>
                  <a:cubicBezTo>
                    <a:pt x="89" y="215"/>
                    <a:pt x="165" y="221"/>
                    <a:pt x="241" y="221"/>
                  </a:cubicBezTo>
                  <a:cubicBezTo>
                    <a:pt x="317" y="221"/>
                    <a:pt x="393" y="215"/>
                    <a:pt x="470" y="203"/>
                  </a:cubicBezTo>
                  <a:cubicBezTo>
                    <a:pt x="546" y="186"/>
                    <a:pt x="616" y="168"/>
                    <a:pt x="686" y="139"/>
                  </a:cubicBezTo>
                  <a:cubicBezTo>
                    <a:pt x="757" y="109"/>
                    <a:pt x="827" y="68"/>
                    <a:pt x="886" y="27"/>
                  </a:cubicBezTo>
                  <a:cubicBezTo>
                    <a:pt x="891" y="22"/>
                    <a:pt x="897" y="16"/>
                    <a:pt x="897" y="10"/>
                  </a:cubicBezTo>
                  <a:cubicBezTo>
                    <a:pt x="894" y="3"/>
                    <a:pt x="888" y="0"/>
                    <a:pt x="883"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4" name="Google Shape;5766;p69">
              <a:extLst>
                <a:ext uri="{FF2B5EF4-FFF2-40B4-BE49-F238E27FC236}">
                  <a16:creationId xmlns:a16="http://schemas.microsoft.com/office/drawing/2014/main" id="{CA25BE1E-9D67-48EE-A27B-780FA611AF8C}"/>
                </a:ext>
              </a:extLst>
            </p:cNvPr>
            <p:cNvSpPr/>
            <p:nvPr/>
          </p:nvSpPr>
          <p:spPr>
            <a:xfrm>
              <a:off x="7668454" y="3816289"/>
              <a:ext cx="166307" cy="17361"/>
            </a:xfrm>
            <a:custGeom>
              <a:avLst/>
              <a:gdLst/>
              <a:ahLst/>
              <a:cxnLst/>
              <a:rect l="l" t="t" r="r" b="b"/>
              <a:pathLst>
                <a:path w="1753" h="183" extrusionOk="0">
                  <a:moveTo>
                    <a:pt x="1741" y="1"/>
                  </a:moveTo>
                  <a:cubicBezTo>
                    <a:pt x="1735" y="1"/>
                    <a:pt x="1726" y="2"/>
                    <a:pt x="1717" y="5"/>
                  </a:cubicBezTo>
                  <a:cubicBezTo>
                    <a:pt x="1582" y="46"/>
                    <a:pt x="1442" y="75"/>
                    <a:pt x="1301" y="93"/>
                  </a:cubicBezTo>
                  <a:cubicBezTo>
                    <a:pt x="1160" y="111"/>
                    <a:pt x="1020" y="116"/>
                    <a:pt x="879" y="116"/>
                  </a:cubicBezTo>
                  <a:cubicBezTo>
                    <a:pt x="738" y="116"/>
                    <a:pt x="598" y="105"/>
                    <a:pt x="457" y="93"/>
                  </a:cubicBezTo>
                  <a:cubicBezTo>
                    <a:pt x="317" y="75"/>
                    <a:pt x="176" y="52"/>
                    <a:pt x="35" y="29"/>
                  </a:cubicBezTo>
                  <a:cubicBezTo>
                    <a:pt x="24" y="29"/>
                    <a:pt x="15" y="26"/>
                    <a:pt x="10" y="26"/>
                  </a:cubicBezTo>
                  <a:cubicBezTo>
                    <a:pt x="7" y="26"/>
                    <a:pt x="6" y="27"/>
                    <a:pt x="6" y="29"/>
                  </a:cubicBezTo>
                  <a:cubicBezTo>
                    <a:pt x="0" y="34"/>
                    <a:pt x="12" y="40"/>
                    <a:pt x="29" y="46"/>
                  </a:cubicBezTo>
                  <a:cubicBezTo>
                    <a:pt x="164" y="87"/>
                    <a:pt x="305" y="116"/>
                    <a:pt x="451" y="140"/>
                  </a:cubicBezTo>
                  <a:cubicBezTo>
                    <a:pt x="592" y="163"/>
                    <a:pt x="733" y="181"/>
                    <a:pt x="879" y="181"/>
                  </a:cubicBezTo>
                  <a:cubicBezTo>
                    <a:pt x="904" y="182"/>
                    <a:pt x="929" y="182"/>
                    <a:pt x="954" y="182"/>
                  </a:cubicBezTo>
                  <a:cubicBezTo>
                    <a:pt x="1074" y="182"/>
                    <a:pt x="1191" y="171"/>
                    <a:pt x="1313" y="152"/>
                  </a:cubicBezTo>
                  <a:cubicBezTo>
                    <a:pt x="1453" y="128"/>
                    <a:pt x="1594" y="87"/>
                    <a:pt x="1723" y="29"/>
                  </a:cubicBezTo>
                  <a:cubicBezTo>
                    <a:pt x="1740" y="23"/>
                    <a:pt x="1752" y="5"/>
                    <a:pt x="1752" y="5"/>
                  </a:cubicBezTo>
                  <a:cubicBezTo>
                    <a:pt x="1752" y="2"/>
                    <a:pt x="1748" y="1"/>
                    <a:pt x="1741"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5" name="Google Shape;5767;p69">
              <a:extLst>
                <a:ext uri="{FF2B5EF4-FFF2-40B4-BE49-F238E27FC236}">
                  <a16:creationId xmlns:a16="http://schemas.microsoft.com/office/drawing/2014/main" id="{06C674B0-FF39-4BFB-8470-6F6F122A3E15}"/>
                </a:ext>
              </a:extLst>
            </p:cNvPr>
            <p:cNvSpPr/>
            <p:nvPr/>
          </p:nvSpPr>
          <p:spPr>
            <a:xfrm>
              <a:off x="7982474" y="3847027"/>
              <a:ext cx="8443" cy="40604"/>
            </a:xfrm>
            <a:custGeom>
              <a:avLst/>
              <a:gdLst/>
              <a:ahLst/>
              <a:cxnLst/>
              <a:rect l="l" t="t" r="r" b="b"/>
              <a:pathLst>
                <a:path w="89" h="428" extrusionOk="0">
                  <a:moveTo>
                    <a:pt x="18" y="1"/>
                  </a:moveTo>
                  <a:cubicBezTo>
                    <a:pt x="16" y="1"/>
                    <a:pt x="14" y="1"/>
                    <a:pt x="12" y="3"/>
                  </a:cubicBezTo>
                  <a:cubicBezTo>
                    <a:pt x="1" y="3"/>
                    <a:pt x="1" y="3"/>
                    <a:pt x="1" y="9"/>
                  </a:cubicBezTo>
                  <a:lnTo>
                    <a:pt x="12" y="115"/>
                  </a:lnTo>
                  <a:cubicBezTo>
                    <a:pt x="12" y="150"/>
                    <a:pt x="18" y="179"/>
                    <a:pt x="18" y="214"/>
                  </a:cubicBezTo>
                  <a:lnTo>
                    <a:pt x="24" y="314"/>
                  </a:lnTo>
                  <a:lnTo>
                    <a:pt x="36" y="419"/>
                  </a:lnTo>
                  <a:cubicBezTo>
                    <a:pt x="36" y="425"/>
                    <a:pt x="42" y="425"/>
                    <a:pt x="48" y="425"/>
                  </a:cubicBezTo>
                  <a:cubicBezTo>
                    <a:pt x="51" y="427"/>
                    <a:pt x="54" y="428"/>
                    <a:pt x="56" y="428"/>
                  </a:cubicBezTo>
                  <a:cubicBezTo>
                    <a:pt x="62" y="428"/>
                    <a:pt x="65" y="424"/>
                    <a:pt x="65" y="419"/>
                  </a:cubicBezTo>
                  <a:cubicBezTo>
                    <a:pt x="77" y="384"/>
                    <a:pt x="83" y="349"/>
                    <a:pt x="89" y="314"/>
                  </a:cubicBezTo>
                  <a:cubicBezTo>
                    <a:pt x="89" y="279"/>
                    <a:pt x="89" y="244"/>
                    <a:pt x="89" y="208"/>
                  </a:cubicBezTo>
                  <a:cubicBezTo>
                    <a:pt x="83" y="173"/>
                    <a:pt x="77" y="138"/>
                    <a:pt x="65" y="103"/>
                  </a:cubicBezTo>
                  <a:cubicBezTo>
                    <a:pt x="53" y="68"/>
                    <a:pt x="42" y="39"/>
                    <a:pt x="24" y="3"/>
                  </a:cubicBezTo>
                  <a:cubicBezTo>
                    <a:pt x="24" y="3"/>
                    <a:pt x="22" y="1"/>
                    <a:pt x="1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6" name="Google Shape;5768;p69">
              <a:extLst>
                <a:ext uri="{FF2B5EF4-FFF2-40B4-BE49-F238E27FC236}">
                  <a16:creationId xmlns:a16="http://schemas.microsoft.com/office/drawing/2014/main" id="{13570852-FA55-4F1E-BC0A-4FB6EFC8D554}"/>
                </a:ext>
              </a:extLst>
            </p:cNvPr>
            <p:cNvSpPr/>
            <p:nvPr/>
          </p:nvSpPr>
          <p:spPr>
            <a:xfrm>
              <a:off x="7956954" y="3871219"/>
              <a:ext cx="7305" cy="34533"/>
            </a:xfrm>
            <a:custGeom>
              <a:avLst/>
              <a:gdLst/>
              <a:ahLst/>
              <a:cxnLst/>
              <a:rect l="l" t="t" r="r" b="b"/>
              <a:pathLst>
                <a:path w="77" h="364" extrusionOk="0">
                  <a:moveTo>
                    <a:pt x="24" y="0"/>
                  </a:moveTo>
                  <a:cubicBezTo>
                    <a:pt x="18" y="0"/>
                    <a:pt x="12" y="6"/>
                    <a:pt x="12" y="6"/>
                  </a:cubicBezTo>
                  <a:cubicBezTo>
                    <a:pt x="6" y="35"/>
                    <a:pt x="0" y="65"/>
                    <a:pt x="0" y="94"/>
                  </a:cubicBezTo>
                  <a:cubicBezTo>
                    <a:pt x="0" y="123"/>
                    <a:pt x="0" y="153"/>
                    <a:pt x="0" y="182"/>
                  </a:cubicBezTo>
                  <a:cubicBezTo>
                    <a:pt x="0" y="211"/>
                    <a:pt x="6" y="241"/>
                    <a:pt x="12" y="270"/>
                  </a:cubicBezTo>
                  <a:cubicBezTo>
                    <a:pt x="18" y="299"/>
                    <a:pt x="24" y="328"/>
                    <a:pt x="30" y="358"/>
                  </a:cubicBezTo>
                  <a:cubicBezTo>
                    <a:pt x="30" y="364"/>
                    <a:pt x="35" y="364"/>
                    <a:pt x="47" y="364"/>
                  </a:cubicBezTo>
                  <a:cubicBezTo>
                    <a:pt x="53" y="364"/>
                    <a:pt x="59" y="352"/>
                    <a:pt x="59" y="352"/>
                  </a:cubicBezTo>
                  <a:cubicBezTo>
                    <a:pt x="65" y="323"/>
                    <a:pt x="71" y="293"/>
                    <a:pt x="71" y="264"/>
                  </a:cubicBezTo>
                  <a:cubicBezTo>
                    <a:pt x="71" y="235"/>
                    <a:pt x="76" y="205"/>
                    <a:pt x="71" y="182"/>
                  </a:cubicBezTo>
                  <a:cubicBezTo>
                    <a:pt x="71" y="153"/>
                    <a:pt x="65" y="123"/>
                    <a:pt x="59" y="94"/>
                  </a:cubicBezTo>
                  <a:cubicBezTo>
                    <a:pt x="53" y="65"/>
                    <a:pt x="47" y="35"/>
                    <a:pt x="35" y="6"/>
                  </a:cubicBezTo>
                  <a:cubicBezTo>
                    <a:pt x="35" y="0"/>
                    <a:pt x="30" y="0"/>
                    <a:pt x="24"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7" name="Google Shape;5769;p69">
              <a:extLst>
                <a:ext uri="{FF2B5EF4-FFF2-40B4-BE49-F238E27FC236}">
                  <a16:creationId xmlns:a16="http://schemas.microsoft.com/office/drawing/2014/main" id="{855453F6-451C-43CB-8DFE-C545FD4CFF82}"/>
                </a:ext>
              </a:extLst>
            </p:cNvPr>
            <p:cNvSpPr/>
            <p:nvPr/>
          </p:nvSpPr>
          <p:spPr>
            <a:xfrm>
              <a:off x="7929727" y="3888960"/>
              <a:ext cx="7874" cy="21251"/>
            </a:xfrm>
            <a:custGeom>
              <a:avLst/>
              <a:gdLst/>
              <a:ahLst/>
              <a:cxnLst/>
              <a:rect l="l" t="t" r="r" b="b"/>
              <a:pathLst>
                <a:path w="83" h="224" extrusionOk="0">
                  <a:moveTo>
                    <a:pt x="12" y="1"/>
                  </a:moveTo>
                  <a:cubicBezTo>
                    <a:pt x="6" y="7"/>
                    <a:pt x="0" y="7"/>
                    <a:pt x="0" y="7"/>
                  </a:cubicBezTo>
                  <a:cubicBezTo>
                    <a:pt x="0" y="30"/>
                    <a:pt x="0" y="48"/>
                    <a:pt x="0" y="65"/>
                  </a:cubicBezTo>
                  <a:cubicBezTo>
                    <a:pt x="0" y="83"/>
                    <a:pt x="0" y="106"/>
                    <a:pt x="6" y="124"/>
                  </a:cubicBezTo>
                  <a:cubicBezTo>
                    <a:pt x="12" y="141"/>
                    <a:pt x="18" y="159"/>
                    <a:pt x="24" y="177"/>
                  </a:cubicBezTo>
                  <a:cubicBezTo>
                    <a:pt x="29" y="194"/>
                    <a:pt x="41" y="212"/>
                    <a:pt x="53" y="223"/>
                  </a:cubicBezTo>
                  <a:lnTo>
                    <a:pt x="65" y="223"/>
                  </a:lnTo>
                  <a:cubicBezTo>
                    <a:pt x="70" y="223"/>
                    <a:pt x="82" y="218"/>
                    <a:pt x="82" y="218"/>
                  </a:cubicBezTo>
                  <a:cubicBezTo>
                    <a:pt x="82" y="200"/>
                    <a:pt x="82" y="177"/>
                    <a:pt x="82" y="159"/>
                  </a:cubicBezTo>
                  <a:cubicBezTo>
                    <a:pt x="76" y="141"/>
                    <a:pt x="76" y="124"/>
                    <a:pt x="70" y="106"/>
                  </a:cubicBezTo>
                  <a:cubicBezTo>
                    <a:pt x="65" y="89"/>
                    <a:pt x="59" y="71"/>
                    <a:pt x="53" y="54"/>
                  </a:cubicBezTo>
                  <a:cubicBezTo>
                    <a:pt x="41" y="36"/>
                    <a:pt x="29" y="18"/>
                    <a:pt x="2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8" name="Google Shape;5770;p69">
              <a:extLst>
                <a:ext uri="{FF2B5EF4-FFF2-40B4-BE49-F238E27FC236}">
                  <a16:creationId xmlns:a16="http://schemas.microsoft.com/office/drawing/2014/main" id="{DC19B786-9D19-42D5-9579-97540642F387}"/>
                </a:ext>
              </a:extLst>
            </p:cNvPr>
            <p:cNvSpPr/>
            <p:nvPr/>
          </p:nvSpPr>
          <p:spPr>
            <a:xfrm>
              <a:off x="7779073" y="3894557"/>
              <a:ext cx="116216" cy="12048"/>
            </a:xfrm>
            <a:custGeom>
              <a:avLst/>
              <a:gdLst/>
              <a:ahLst/>
              <a:cxnLst/>
              <a:rect l="l" t="t" r="r" b="b"/>
              <a:pathLst>
                <a:path w="1225" h="127" extrusionOk="0">
                  <a:moveTo>
                    <a:pt x="24" y="0"/>
                  </a:moveTo>
                  <a:cubicBezTo>
                    <a:pt x="18" y="0"/>
                    <a:pt x="0" y="0"/>
                    <a:pt x="0" y="6"/>
                  </a:cubicBezTo>
                  <a:cubicBezTo>
                    <a:pt x="0" y="12"/>
                    <a:pt x="6" y="18"/>
                    <a:pt x="18" y="18"/>
                  </a:cubicBezTo>
                  <a:cubicBezTo>
                    <a:pt x="117" y="47"/>
                    <a:pt x="211" y="71"/>
                    <a:pt x="311" y="88"/>
                  </a:cubicBezTo>
                  <a:cubicBezTo>
                    <a:pt x="410" y="106"/>
                    <a:pt x="510" y="118"/>
                    <a:pt x="610" y="123"/>
                  </a:cubicBezTo>
                  <a:cubicBezTo>
                    <a:pt x="646" y="126"/>
                    <a:pt x="683" y="127"/>
                    <a:pt x="719" y="127"/>
                  </a:cubicBezTo>
                  <a:cubicBezTo>
                    <a:pt x="782" y="127"/>
                    <a:pt x="845" y="123"/>
                    <a:pt x="908" y="112"/>
                  </a:cubicBezTo>
                  <a:cubicBezTo>
                    <a:pt x="1008" y="100"/>
                    <a:pt x="1108" y="77"/>
                    <a:pt x="1201" y="41"/>
                  </a:cubicBezTo>
                  <a:cubicBezTo>
                    <a:pt x="1213" y="36"/>
                    <a:pt x="1225" y="30"/>
                    <a:pt x="1219" y="18"/>
                  </a:cubicBezTo>
                  <a:cubicBezTo>
                    <a:pt x="1219" y="12"/>
                    <a:pt x="1207" y="12"/>
                    <a:pt x="1196" y="12"/>
                  </a:cubicBezTo>
                  <a:cubicBezTo>
                    <a:pt x="1096" y="36"/>
                    <a:pt x="1002" y="47"/>
                    <a:pt x="903" y="53"/>
                  </a:cubicBezTo>
                  <a:cubicBezTo>
                    <a:pt x="856" y="59"/>
                    <a:pt x="807" y="62"/>
                    <a:pt x="758" y="62"/>
                  </a:cubicBezTo>
                  <a:cubicBezTo>
                    <a:pt x="709" y="62"/>
                    <a:pt x="659" y="59"/>
                    <a:pt x="610" y="53"/>
                  </a:cubicBezTo>
                  <a:cubicBezTo>
                    <a:pt x="516" y="53"/>
                    <a:pt x="416" y="41"/>
                    <a:pt x="317" y="36"/>
                  </a:cubicBezTo>
                  <a:lnTo>
                    <a:pt x="24"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09" name="Google Shape;5771;p69">
              <a:extLst>
                <a:ext uri="{FF2B5EF4-FFF2-40B4-BE49-F238E27FC236}">
                  <a16:creationId xmlns:a16="http://schemas.microsoft.com/office/drawing/2014/main" id="{1729CF69-FCA8-42B0-BEDB-AE4041FE89F2}"/>
                </a:ext>
              </a:extLst>
            </p:cNvPr>
            <p:cNvSpPr/>
            <p:nvPr/>
          </p:nvSpPr>
          <p:spPr>
            <a:xfrm>
              <a:off x="7908001" y="3902052"/>
              <a:ext cx="135759" cy="43735"/>
            </a:xfrm>
            <a:custGeom>
              <a:avLst/>
              <a:gdLst/>
              <a:ahLst/>
              <a:cxnLst/>
              <a:rect l="l" t="t" r="r" b="b"/>
              <a:pathLst>
                <a:path w="1431" h="461" extrusionOk="0">
                  <a:moveTo>
                    <a:pt x="1414" y="1"/>
                  </a:moveTo>
                  <a:cubicBezTo>
                    <a:pt x="1408" y="1"/>
                    <a:pt x="1401" y="3"/>
                    <a:pt x="1395" y="9"/>
                  </a:cubicBezTo>
                  <a:cubicBezTo>
                    <a:pt x="1290" y="62"/>
                    <a:pt x="1178" y="115"/>
                    <a:pt x="1067" y="162"/>
                  </a:cubicBezTo>
                  <a:cubicBezTo>
                    <a:pt x="844" y="250"/>
                    <a:pt x="616" y="326"/>
                    <a:pt x="381" y="378"/>
                  </a:cubicBezTo>
                  <a:cubicBezTo>
                    <a:pt x="264" y="402"/>
                    <a:pt x="147" y="425"/>
                    <a:pt x="24" y="443"/>
                  </a:cubicBezTo>
                  <a:cubicBezTo>
                    <a:pt x="6" y="443"/>
                    <a:pt x="1" y="443"/>
                    <a:pt x="1" y="449"/>
                  </a:cubicBezTo>
                  <a:cubicBezTo>
                    <a:pt x="1" y="455"/>
                    <a:pt x="12" y="460"/>
                    <a:pt x="24" y="460"/>
                  </a:cubicBezTo>
                  <a:cubicBezTo>
                    <a:pt x="147" y="460"/>
                    <a:pt x="270" y="449"/>
                    <a:pt x="393" y="431"/>
                  </a:cubicBezTo>
                  <a:cubicBezTo>
                    <a:pt x="510" y="414"/>
                    <a:pt x="633" y="384"/>
                    <a:pt x="751" y="349"/>
                  </a:cubicBezTo>
                  <a:cubicBezTo>
                    <a:pt x="868" y="314"/>
                    <a:pt x="979" y="267"/>
                    <a:pt x="1090" y="214"/>
                  </a:cubicBezTo>
                  <a:cubicBezTo>
                    <a:pt x="1202" y="162"/>
                    <a:pt x="1307" y="103"/>
                    <a:pt x="1413" y="33"/>
                  </a:cubicBezTo>
                  <a:cubicBezTo>
                    <a:pt x="1424" y="27"/>
                    <a:pt x="1430" y="15"/>
                    <a:pt x="1424" y="9"/>
                  </a:cubicBezTo>
                  <a:cubicBezTo>
                    <a:pt x="1424" y="3"/>
                    <a:pt x="1420" y="1"/>
                    <a:pt x="1414"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0" name="Google Shape;5772;p69">
              <a:extLst>
                <a:ext uri="{FF2B5EF4-FFF2-40B4-BE49-F238E27FC236}">
                  <a16:creationId xmlns:a16="http://schemas.microsoft.com/office/drawing/2014/main" id="{4FDFD14D-3086-45CB-8A6E-9872F705AB52}"/>
                </a:ext>
              </a:extLst>
            </p:cNvPr>
            <p:cNvSpPr/>
            <p:nvPr/>
          </p:nvSpPr>
          <p:spPr>
            <a:xfrm>
              <a:off x="7810190" y="3943510"/>
              <a:ext cx="77888" cy="7684"/>
            </a:xfrm>
            <a:custGeom>
              <a:avLst/>
              <a:gdLst/>
              <a:ahLst/>
              <a:cxnLst/>
              <a:rect l="l" t="t" r="r" b="b"/>
              <a:pathLst>
                <a:path w="821" h="81" extrusionOk="0">
                  <a:moveTo>
                    <a:pt x="18" y="0"/>
                  </a:moveTo>
                  <a:cubicBezTo>
                    <a:pt x="12" y="0"/>
                    <a:pt x="0" y="0"/>
                    <a:pt x="0" y="6"/>
                  </a:cubicBezTo>
                  <a:cubicBezTo>
                    <a:pt x="0" y="12"/>
                    <a:pt x="0" y="18"/>
                    <a:pt x="12" y="18"/>
                  </a:cubicBezTo>
                  <a:cubicBezTo>
                    <a:pt x="77" y="35"/>
                    <a:pt x="141" y="47"/>
                    <a:pt x="205" y="59"/>
                  </a:cubicBezTo>
                  <a:cubicBezTo>
                    <a:pt x="276" y="64"/>
                    <a:pt x="340" y="70"/>
                    <a:pt x="410" y="76"/>
                  </a:cubicBezTo>
                  <a:cubicBezTo>
                    <a:pt x="443" y="79"/>
                    <a:pt x="475" y="81"/>
                    <a:pt x="508" y="81"/>
                  </a:cubicBezTo>
                  <a:cubicBezTo>
                    <a:pt x="541" y="81"/>
                    <a:pt x="575" y="79"/>
                    <a:pt x="610" y="76"/>
                  </a:cubicBezTo>
                  <a:cubicBezTo>
                    <a:pt x="674" y="70"/>
                    <a:pt x="744" y="64"/>
                    <a:pt x="809" y="53"/>
                  </a:cubicBezTo>
                  <a:cubicBezTo>
                    <a:pt x="821" y="47"/>
                    <a:pt x="821" y="23"/>
                    <a:pt x="809" y="18"/>
                  </a:cubicBezTo>
                  <a:lnTo>
                    <a:pt x="610" y="12"/>
                  </a:lnTo>
                  <a:lnTo>
                    <a:pt x="410" y="12"/>
                  </a:lnTo>
                  <a:lnTo>
                    <a:pt x="217" y="6"/>
                  </a:lnTo>
                  <a:lnTo>
                    <a:pt x="18" y="0"/>
                  </a:ln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1" name="Google Shape;5773;p69">
              <a:extLst>
                <a:ext uri="{FF2B5EF4-FFF2-40B4-BE49-F238E27FC236}">
                  <a16:creationId xmlns:a16="http://schemas.microsoft.com/office/drawing/2014/main" id="{E90D034B-98E9-4EE8-87EA-4CD9051CBFFA}"/>
                </a:ext>
              </a:extLst>
            </p:cNvPr>
            <p:cNvSpPr/>
            <p:nvPr/>
          </p:nvSpPr>
          <p:spPr>
            <a:xfrm>
              <a:off x="7932478" y="3594958"/>
              <a:ext cx="119062" cy="183479"/>
            </a:xfrm>
            <a:custGeom>
              <a:avLst/>
              <a:gdLst/>
              <a:ahLst/>
              <a:cxnLst/>
              <a:rect l="l" t="t" r="r" b="b"/>
              <a:pathLst>
                <a:path w="1255" h="1934" extrusionOk="0">
                  <a:moveTo>
                    <a:pt x="1190" y="0"/>
                  </a:moveTo>
                  <a:cubicBezTo>
                    <a:pt x="1184" y="0"/>
                    <a:pt x="1184" y="24"/>
                    <a:pt x="1184" y="53"/>
                  </a:cubicBezTo>
                  <a:cubicBezTo>
                    <a:pt x="1207" y="246"/>
                    <a:pt x="1196" y="446"/>
                    <a:pt x="1143" y="639"/>
                  </a:cubicBezTo>
                  <a:cubicBezTo>
                    <a:pt x="1096" y="826"/>
                    <a:pt x="1020" y="1014"/>
                    <a:pt x="926" y="1184"/>
                  </a:cubicBezTo>
                  <a:cubicBezTo>
                    <a:pt x="827" y="1360"/>
                    <a:pt x="704" y="1518"/>
                    <a:pt x="557" y="1647"/>
                  </a:cubicBezTo>
                  <a:cubicBezTo>
                    <a:pt x="411" y="1781"/>
                    <a:pt x="229" y="1875"/>
                    <a:pt x="36" y="1910"/>
                  </a:cubicBezTo>
                  <a:cubicBezTo>
                    <a:pt x="12" y="1910"/>
                    <a:pt x="0" y="1916"/>
                    <a:pt x="0" y="1928"/>
                  </a:cubicBezTo>
                  <a:cubicBezTo>
                    <a:pt x="0" y="1934"/>
                    <a:pt x="18" y="1934"/>
                    <a:pt x="41" y="1934"/>
                  </a:cubicBezTo>
                  <a:cubicBezTo>
                    <a:pt x="246" y="1910"/>
                    <a:pt x="440" y="1828"/>
                    <a:pt x="598" y="1694"/>
                  </a:cubicBezTo>
                  <a:cubicBezTo>
                    <a:pt x="750" y="1559"/>
                    <a:pt x="885" y="1401"/>
                    <a:pt x="985" y="1225"/>
                  </a:cubicBezTo>
                  <a:cubicBezTo>
                    <a:pt x="1084" y="1043"/>
                    <a:pt x="1161" y="856"/>
                    <a:pt x="1202" y="651"/>
                  </a:cubicBezTo>
                  <a:cubicBezTo>
                    <a:pt x="1248" y="451"/>
                    <a:pt x="1254" y="246"/>
                    <a:pt x="1213" y="47"/>
                  </a:cubicBezTo>
                  <a:cubicBezTo>
                    <a:pt x="1207" y="24"/>
                    <a:pt x="1196" y="0"/>
                    <a:pt x="1190"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2" name="Google Shape;5774;p69">
              <a:extLst>
                <a:ext uri="{FF2B5EF4-FFF2-40B4-BE49-F238E27FC236}">
                  <a16:creationId xmlns:a16="http://schemas.microsoft.com/office/drawing/2014/main" id="{E7448966-E2C0-4A3F-8816-5C40BD5F69C5}"/>
                </a:ext>
              </a:extLst>
            </p:cNvPr>
            <p:cNvSpPr/>
            <p:nvPr/>
          </p:nvSpPr>
          <p:spPr>
            <a:xfrm>
              <a:off x="7520552" y="3170224"/>
              <a:ext cx="90126" cy="20018"/>
            </a:xfrm>
            <a:custGeom>
              <a:avLst/>
              <a:gdLst/>
              <a:ahLst/>
              <a:cxnLst/>
              <a:rect l="l" t="t" r="r" b="b"/>
              <a:pathLst>
                <a:path w="950" h="211" extrusionOk="0">
                  <a:moveTo>
                    <a:pt x="458" y="1"/>
                  </a:moveTo>
                  <a:cubicBezTo>
                    <a:pt x="370" y="1"/>
                    <a:pt x="288" y="18"/>
                    <a:pt x="212" y="47"/>
                  </a:cubicBezTo>
                  <a:cubicBezTo>
                    <a:pt x="129" y="77"/>
                    <a:pt x="59" y="130"/>
                    <a:pt x="6" y="194"/>
                  </a:cubicBezTo>
                  <a:cubicBezTo>
                    <a:pt x="1" y="200"/>
                    <a:pt x="1" y="194"/>
                    <a:pt x="1" y="206"/>
                  </a:cubicBezTo>
                  <a:cubicBezTo>
                    <a:pt x="4" y="209"/>
                    <a:pt x="6" y="210"/>
                    <a:pt x="10" y="210"/>
                  </a:cubicBezTo>
                  <a:cubicBezTo>
                    <a:pt x="14" y="210"/>
                    <a:pt x="18" y="209"/>
                    <a:pt x="24" y="206"/>
                  </a:cubicBezTo>
                  <a:cubicBezTo>
                    <a:pt x="83" y="153"/>
                    <a:pt x="153" y="118"/>
                    <a:pt x="229" y="94"/>
                  </a:cubicBezTo>
                  <a:cubicBezTo>
                    <a:pt x="305" y="77"/>
                    <a:pt x="381" y="65"/>
                    <a:pt x="458" y="65"/>
                  </a:cubicBezTo>
                  <a:cubicBezTo>
                    <a:pt x="534" y="65"/>
                    <a:pt x="616" y="71"/>
                    <a:pt x="692" y="88"/>
                  </a:cubicBezTo>
                  <a:cubicBezTo>
                    <a:pt x="768" y="100"/>
                    <a:pt x="850" y="118"/>
                    <a:pt x="926" y="130"/>
                  </a:cubicBezTo>
                  <a:cubicBezTo>
                    <a:pt x="930" y="131"/>
                    <a:pt x="933" y="132"/>
                    <a:pt x="935" y="132"/>
                  </a:cubicBezTo>
                  <a:cubicBezTo>
                    <a:pt x="942" y="132"/>
                    <a:pt x="946" y="128"/>
                    <a:pt x="950" y="124"/>
                  </a:cubicBezTo>
                  <a:cubicBezTo>
                    <a:pt x="950" y="118"/>
                    <a:pt x="944" y="106"/>
                    <a:pt x="938" y="106"/>
                  </a:cubicBezTo>
                  <a:cubicBezTo>
                    <a:pt x="862" y="71"/>
                    <a:pt x="780" y="47"/>
                    <a:pt x="704" y="30"/>
                  </a:cubicBezTo>
                  <a:cubicBezTo>
                    <a:pt x="622" y="12"/>
                    <a:pt x="540" y="1"/>
                    <a:pt x="458" y="1"/>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3" name="Google Shape;5775;p69">
              <a:extLst>
                <a:ext uri="{FF2B5EF4-FFF2-40B4-BE49-F238E27FC236}">
                  <a16:creationId xmlns:a16="http://schemas.microsoft.com/office/drawing/2014/main" id="{EDF6BA85-DE00-41D3-98F0-F6BD991465D8}"/>
                </a:ext>
              </a:extLst>
            </p:cNvPr>
            <p:cNvSpPr/>
            <p:nvPr/>
          </p:nvSpPr>
          <p:spPr>
            <a:xfrm>
              <a:off x="7650619" y="3178573"/>
              <a:ext cx="69065" cy="13661"/>
            </a:xfrm>
            <a:custGeom>
              <a:avLst/>
              <a:gdLst/>
              <a:ahLst/>
              <a:cxnLst/>
              <a:rect l="l" t="t" r="r" b="b"/>
              <a:pathLst>
                <a:path w="728" h="144" extrusionOk="0">
                  <a:moveTo>
                    <a:pt x="18" y="0"/>
                  </a:moveTo>
                  <a:cubicBezTo>
                    <a:pt x="12" y="0"/>
                    <a:pt x="7" y="0"/>
                    <a:pt x="7" y="6"/>
                  </a:cubicBezTo>
                  <a:cubicBezTo>
                    <a:pt x="1" y="12"/>
                    <a:pt x="7" y="18"/>
                    <a:pt x="12" y="18"/>
                  </a:cubicBezTo>
                  <a:cubicBezTo>
                    <a:pt x="59" y="53"/>
                    <a:pt x="118" y="83"/>
                    <a:pt x="176" y="106"/>
                  </a:cubicBezTo>
                  <a:cubicBezTo>
                    <a:pt x="249" y="131"/>
                    <a:pt x="325" y="143"/>
                    <a:pt x="402" y="143"/>
                  </a:cubicBezTo>
                  <a:cubicBezTo>
                    <a:pt x="450" y="143"/>
                    <a:pt x="498" y="138"/>
                    <a:pt x="546" y="129"/>
                  </a:cubicBezTo>
                  <a:cubicBezTo>
                    <a:pt x="604" y="118"/>
                    <a:pt x="663" y="94"/>
                    <a:pt x="721" y="65"/>
                  </a:cubicBezTo>
                  <a:cubicBezTo>
                    <a:pt x="727" y="65"/>
                    <a:pt x="727" y="53"/>
                    <a:pt x="727" y="47"/>
                  </a:cubicBezTo>
                  <a:cubicBezTo>
                    <a:pt x="727" y="43"/>
                    <a:pt x="721" y="39"/>
                    <a:pt x="716" y="39"/>
                  </a:cubicBezTo>
                  <a:cubicBezTo>
                    <a:pt x="714" y="39"/>
                    <a:pt x="711" y="40"/>
                    <a:pt x="710" y="42"/>
                  </a:cubicBezTo>
                  <a:cubicBezTo>
                    <a:pt x="651" y="53"/>
                    <a:pt x="592" y="65"/>
                    <a:pt x="534" y="71"/>
                  </a:cubicBezTo>
                  <a:cubicBezTo>
                    <a:pt x="506" y="72"/>
                    <a:pt x="478" y="73"/>
                    <a:pt x="449" y="73"/>
                  </a:cubicBezTo>
                  <a:cubicBezTo>
                    <a:pt x="364" y="73"/>
                    <a:pt x="276" y="66"/>
                    <a:pt x="188" y="53"/>
                  </a:cubicBezTo>
                  <a:cubicBezTo>
                    <a:pt x="130" y="36"/>
                    <a:pt x="77" y="24"/>
                    <a:pt x="18"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sp>
          <p:nvSpPr>
            <p:cNvPr id="314" name="Google Shape;5776;p69">
              <a:extLst>
                <a:ext uri="{FF2B5EF4-FFF2-40B4-BE49-F238E27FC236}">
                  <a16:creationId xmlns:a16="http://schemas.microsoft.com/office/drawing/2014/main" id="{B4EB2E8F-8C00-4ACB-AA8B-AC544608E826}"/>
                </a:ext>
              </a:extLst>
            </p:cNvPr>
            <p:cNvSpPr/>
            <p:nvPr/>
          </p:nvSpPr>
          <p:spPr>
            <a:xfrm>
              <a:off x="7644263" y="3650551"/>
              <a:ext cx="67642" cy="35481"/>
            </a:xfrm>
            <a:custGeom>
              <a:avLst/>
              <a:gdLst/>
              <a:ahLst/>
              <a:cxnLst/>
              <a:rect l="l" t="t" r="r" b="b"/>
              <a:pathLst>
                <a:path w="713" h="374" extrusionOk="0">
                  <a:moveTo>
                    <a:pt x="706" y="0"/>
                  </a:moveTo>
                  <a:cubicBezTo>
                    <a:pt x="701" y="0"/>
                    <a:pt x="689" y="0"/>
                    <a:pt x="683" y="12"/>
                  </a:cubicBezTo>
                  <a:cubicBezTo>
                    <a:pt x="642" y="70"/>
                    <a:pt x="595" y="123"/>
                    <a:pt x="542" y="176"/>
                  </a:cubicBezTo>
                  <a:cubicBezTo>
                    <a:pt x="495" y="229"/>
                    <a:pt x="437" y="270"/>
                    <a:pt x="372" y="293"/>
                  </a:cubicBezTo>
                  <a:cubicBezTo>
                    <a:pt x="352" y="299"/>
                    <a:pt x="331" y="302"/>
                    <a:pt x="309" y="302"/>
                  </a:cubicBezTo>
                  <a:cubicBezTo>
                    <a:pt x="267" y="302"/>
                    <a:pt x="225" y="291"/>
                    <a:pt x="191" y="264"/>
                  </a:cubicBezTo>
                  <a:cubicBezTo>
                    <a:pt x="126" y="223"/>
                    <a:pt x="74" y="176"/>
                    <a:pt x="27" y="117"/>
                  </a:cubicBezTo>
                  <a:lnTo>
                    <a:pt x="27" y="123"/>
                  </a:lnTo>
                  <a:cubicBezTo>
                    <a:pt x="27" y="120"/>
                    <a:pt x="25" y="119"/>
                    <a:pt x="23" y="119"/>
                  </a:cubicBezTo>
                  <a:cubicBezTo>
                    <a:pt x="15" y="119"/>
                    <a:pt x="0" y="132"/>
                    <a:pt x="9" y="141"/>
                  </a:cubicBezTo>
                  <a:cubicBezTo>
                    <a:pt x="50" y="205"/>
                    <a:pt x="97" y="264"/>
                    <a:pt x="156" y="317"/>
                  </a:cubicBezTo>
                  <a:cubicBezTo>
                    <a:pt x="205" y="354"/>
                    <a:pt x="264" y="374"/>
                    <a:pt x="323" y="374"/>
                  </a:cubicBezTo>
                  <a:cubicBezTo>
                    <a:pt x="347" y="374"/>
                    <a:pt x="372" y="370"/>
                    <a:pt x="396" y="363"/>
                  </a:cubicBezTo>
                  <a:cubicBezTo>
                    <a:pt x="472" y="334"/>
                    <a:pt x="536" y="281"/>
                    <a:pt x="589" y="217"/>
                  </a:cubicBezTo>
                  <a:cubicBezTo>
                    <a:pt x="642" y="158"/>
                    <a:pt x="683" y="94"/>
                    <a:pt x="712" y="24"/>
                  </a:cubicBezTo>
                  <a:cubicBezTo>
                    <a:pt x="712" y="18"/>
                    <a:pt x="712" y="6"/>
                    <a:pt x="706" y="0"/>
                  </a:cubicBezTo>
                  <a:close/>
                </a:path>
              </a:pathLst>
            </a:custGeom>
            <a:solidFill>
              <a:srgbClr val="250E0B"/>
            </a:solidFill>
            <a:ln>
              <a:noFill/>
            </a:ln>
          </p:spPr>
          <p:txBody>
            <a:bodyPr spcFirstLastPara="1" wrap="square" lIns="91425" tIns="91425" rIns="91425" bIns="91425" anchor="ctr" anchorCtr="0">
              <a:noAutofit/>
            </a:bodyPr>
            <a:lstStyle/>
            <a:p>
              <a:pPr>
                <a:defRPr/>
              </a:pPr>
              <a:endParaRPr sz="2800" kern="0">
                <a:solidFill>
                  <a:sysClr val="windowText" lastClr="000000"/>
                </a:solidFill>
                <a:latin typeface="Arial"/>
                <a:cs typeface="Arial"/>
                <a:sym typeface="Arial"/>
              </a:endParaRPr>
            </a:p>
          </p:txBody>
        </p:sp>
      </p:grpSp>
      <p:grpSp>
        <p:nvGrpSpPr>
          <p:cNvPr id="315" name="Group 314">
            <a:extLst>
              <a:ext uri="{FF2B5EF4-FFF2-40B4-BE49-F238E27FC236}">
                <a16:creationId xmlns:a16="http://schemas.microsoft.com/office/drawing/2014/main" id="{FEF8091E-6591-4609-B797-47DB5D05158F}"/>
              </a:ext>
            </a:extLst>
          </p:cNvPr>
          <p:cNvGrpSpPr/>
          <p:nvPr/>
        </p:nvGrpSpPr>
        <p:grpSpPr>
          <a:xfrm>
            <a:off x="3346099" y="825357"/>
            <a:ext cx="10827101" cy="1556487"/>
            <a:chOff x="1278753" y="355223"/>
            <a:chExt cx="7289126" cy="1052409"/>
          </a:xfrm>
        </p:grpSpPr>
        <p:sp>
          <p:nvSpPr>
            <p:cNvPr id="316" name="Rounded Rectangular Callout 13">
              <a:extLst>
                <a:ext uri="{FF2B5EF4-FFF2-40B4-BE49-F238E27FC236}">
                  <a16:creationId xmlns:a16="http://schemas.microsoft.com/office/drawing/2014/main" id="{A2A8D250-FC66-40C4-9704-257BB1760F86}"/>
                </a:ext>
              </a:extLst>
            </p:cNvPr>
            <p:cNvSpPr/>
            <p:nvPr/>
          </p:nvSpPr>
          <p:spPr>
            <a:xfrm>
              <a:off x="1841450" y="355223"/>
              <a:ext cx="6607996" cy="1052409"/>
            </a:xfrm>
            <a:prstGeom prst="wedgeRoundRectCallout">
              <a:avLst>
                <a:gd name="adj1" fmla="val -59725"/>
                <a:gd name="adj2" fmla="val 10162"/>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317" name="TextBox 316">
              <a:extLst>
                <a:ext uri="{FF2B5EF4-FFF2-40B4-BE49-F238E27FC236}">
                  <a16:creationId xmlns:a16="http://schemas.microsoft.com/office/drawing/2014/main" id="{1DAE2CEE-37BA-4528-8CDE-6C2AAF3BA6B5}"/>
                </a:ext>
              </a:extLst>
            </p:cNvPr>
            <p:cNvSpPr txBox="1"/>
            <p:nvPr/>
          </p:nvSpPr>
          <p:spPr>
            <a:xfrm>
              <a:off x="1278753" y="363995"/>
              <a:ext cx="7289126" cy="894835"/>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6000" b="1">
                  <a:solidFill>
                    <a:sysClr val="windowText" lastClr="000000"/>
                  </a:solidFill>
                  <a:latin typeface="Comic Sans MS" panose="030F0702030302020204" pitchFamily="66" charset="0"/>
                  <a:cs typeface="Arial"/>
                  <a:sym typeface="Arial"/>
                </a:rPr>
                <a:t>What's your address?</a:t>
              </a:r>
              <a:endParaRPr lang="en-US" sz="8000" b="1" dirty="0">
                <a:solidFill>
                  <a:sysClr val="windowText" lastClr="000000"/>
                </a:solidFill>
                <a:latin typeface="Comic Sans MS" panose="030F0702030302020204" pitchFamily="66" charset="0"/>
                <a:cs typeface="Arial"/>
                <a:sym typeface="Arial"/>
              </a:endParaRPr>
            </a:p>
          </p:txBody>
        </p:sp>
      </p:grpSp>
      <p:grpSp>
        <p:nvGrpSpPr>
          <p:cNvPr id="318" name="Group 317">
            <a:extLst>
              <a:ext uri="{FF2B5EF4-FFF2-40B4-BE49-F238E27FC236}">
                <a16:creationId xmlns:a16="http://schemas.microsoft.com/office/drawing/2014/main" id="{E3759166-924B-4423-A027-F2740DFBFC62}"/>
              </a:ext>
            </a:extLst>
          </p:cNvPr>
          <p:cNvGrpSpPr/>
          <p:nvPr/>
        </p:nvGrpSpPr>
        <p:grpSpPr>
          <a:xfrm>
            <a:off x="2731924" y="7955684"/>
            <a:ext cx="10799803" cy="1525658"/>
            <a:chOff x="216500" y="3829660"/>
            <a:chExt cx="7575734" cy="1016945"/>
          </a:xfrm>
        </p:grpSpPr>
        <p:sp>
          <p:nvSpPr>
            <p:cNvPr id="319" name="Rounded Rectangular Callout 15">
              <a:extLst>
                <a:ext uri="{FF2B5EF4-FFF2-40B4-BE49-F238E27FC236}">
                  <a16:creationId xmlns:a16="http://schemas.microsoft.com/office/drawing/2014/main" id="{9A2285F6-5232-423C-9C92-941219DBBEE7}"/>
                </a:ext>
              </a:extLst>
            </p:cNvPr>
            <p:cNvSpPr/>
            <p:nvPr/>
          </p:nvSpPr>
          <p:spPr>
            <a:xfrm>
              <a:off x="216500" y="3829660"/>
              <a:ext cx="7575734" cy="1016945"/>
            </a:xfrm>
            <a:prstGeom prst="wedgeRoundRectCallout">
              <a:avLst>
                <a:gd name="adj1" fmla="val 57636"/>
                <a:gd name="adj2" fmla="val 9262"/>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3600" kern="0">
                <a:solidFill>
                  <a:srgbClr val="FFFFFF"/>
                </a:solidFill>
                <a:latin typeface="Arial"/>
                <a:cs typeface="Arial"/>
                <a:sym typeface="Arial"/>
              </a:endParaRPr>
            </a:p>
          </p:txBody>
        </p:sp>
        <p:sp>
          <p:nvSpPr>
            <p:cNvPr id="320" name="Google Shape;2128;p49">
              <a:extLst>
                <a:ext uri="{FF2B5EF4-FFF2-40B4-BE49-F238E27FC236}">
                  <a16:creationId xmlns:a16="http://schemas.microsoft.com/office/drawing/2014/main" id="{E0D9EEB0-1E6F-4EAE-A999-FC29AFA4B70D}"/>
                </a:ext>
              </a:extLst>
            </p:cNvPr>
            <p:cNvSpPr txBox="1">
              <a:spLocks/>
            </p:cNvSpPr>
            <p:nvPr/>
          </p:nvSpPr>
          <p:spPr>
            <a:xfrm>
              <a:off x="216500" y="3926319"/>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6000" kern="0" dirty="0">
                  <a:solidFill>
                    <a:srgbClr val="000000"/>
                  </a:solidFill>
                  <a:latin typeface="Comic Sans MS" panose="030F0702030302020204" pitchFamily="66" charset="0"/>
                  <a:ea typeface="Frijole"/>
                  <a:cs typeface="Frijole"/>
                  <a:sym typeface="Arial"/>
                </a:rPr>
                <a:t>It's _______ </a:t>
              </a:r>
              <a:r>
                <a:rPr lang="en-US" sz="6000" kern="0" dirty="0">
                  <a:solidFill>
                    <a:schemeClr val="tx1"/>
                  </a:solidFill>
                  <a:latin typeface="Comic Sans MS" panose="030F0702030302020204" pitchFamily="66" charset="0"/>
                  <a:ea typeface="Frijole"/>
                  <a:cs typeface="Frijole"/>
                  <a:sym typeface="Arial"/>
                </a:rPr>
                <a:t>street</a:t>
              </a:r>
              <a:r>
                <a:rPr lang="en-US" sz="6000" kern="0" dirty="0">
                  <a:solidFill>
                    <a:srgbClr val="000000"/>
                  </a:solidFill>
                  <a:latin typeface="Comic Sans MS" panose="030F0702030302020204" pitchFamily="66" charset="0"/>
                  <a:ea typeface="Frijole"/>
                  <a:cs typeface="Frijole"/>
                  <a:sym typeface="Arial"/>
                </a:rPr>
                <a:t>.</a:t>
              </a:r>
            </a:p>
          </p:txBody>
        </p:sp>
      </p:grpSp>
    </p:spTree>
    <p:extLst>
      <p:ext uri="{BB962C8B-B14F-4D97-AF65-F5344CB8AC3E}">
        <p14:creationId xmlns:p14="http://schemas.microsoft.com/office/powerpoint/2010/main" val="5027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580796" y="557042"/>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35152" end="31845.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srcRect l="32136" t="13811" r="36989" b="44669"/>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446550"/>
            <a:chOff x="-2044217" y="1598893"/>
            <a:chExt cx="7289126" cy="1065078"/>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1065078"/>
            </a:xfrm>
            <a:prstGeom prst="rect">
              <a:avLst/>
            </a:prstGeom>
            <a:noFill/>
          </p:spPr>
          <p:txBody>
            <a:bodyPr wrap="square" rtlCol="0">
              <a:spAutoFit/>
            </a:bodyPr>
            <a:lstStyle/>
            <a:p>
              <a:pPr algn="ctr" defTabSz="685800">
                <a:defRPr/>
              </a:pPr>
              <a:r>
                <a:rPr lang="en-US" sz="8800" dirty="0">
                  <a:solidFill>
                    <a:sysClr val="windowText" lastClr="000000"/>
                  </a:solidFill>
                  <a:latin typeface="#9Slide07 SVNAppleberry" panose="02040603050506020204" pitchFamily="18" charset="0"/>
                  <a:cs typeface="Arial"/>
                  <a:sym typeface="Arial"/>
                </a:rPr>
                <a:t>	</a:t>
              </a:r>
              <a:r>
                <a:rPr lang="en-US" sz="4000" b="1" dirty="0">
                  <a:solidFill>
                    <a:sysClr val="windowText" lastClr="000000"/>
                  </a:solidFill>
                  <a:latin typeface="Comic Sans MS" panose="030F0702030302020204" pitchFamily="66" charset="0"/>
                  <a:cs typeface="Arial"/>
                  <a:sym typeface="Arial"/>
                </a:rPr>
                <a:t>What's your address?</a:t>
              </a:r>
              <a:endParaRPr lang="en-US" sz="36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0709034" y="2919283"/>
            <a:ext cx="7169161" cy="964028"/>
            <a:chOff x="216500" y="3829660"/>
            <a:chExt cx="7746055"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29411"/>
                <a:gd name="adj2" fmla="val 127114"/>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527603" y="396754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4000" kern="0" dirty="0">
                  <a:solidFill>
                    <a:sysClr val="windowText" lastClr="000000"/>
                  </a:solidFill>
                  <a:latin typeface="Comic Sans MS" panose="030F0702030302020204" pitchFamily="66" charset="0"/>
                  <a:ea typeface="Frijole"/>
                  <a:cs typeface="Frijole"/>
                  <a:sym typeface="Arial"/>
                </a:rPr>
                <a:t>It's 116 Hoa Binh Street.</a:t>
              </a: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7BB15A-AFF0-3A14-EA48-844C8E92B81C}"/>
              </a:ext>
            </a:extLst>
          </p:cNvPr>
          <p:cNvSpPr/>
          <p:nvPr/>
        </p:nvSpPr>
        <p:spPr>
          <a:xfrm>
            <a:off x="5410200" y="7863856"/>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116 Hoa Binh Street</a:t>
            </a:r>
          </a:p>
        </p:txBody>
      </p:sp>
    </p:spTree>
    <p:extLst>
      <p:ext uri="{BB962C8B-B14F-4D97-AF65-F5344CB8AC3E}">
        <p14:creationId xmlns:p14="http://schemas.microsoft.com/office/powerpoint/2010/main" val="8905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0"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47165" end="21301.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9283"/>
            <a:ext cx="5284081" cy="1554814"/>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38 Dien Bien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1F6C92A-8F34-F315-B8A5-332EF729E775}"/>
              </a:ext>
            </a:extLst>
          </p:cNvPr>
          <p:cNvSpPr/>
          <p:nvPr/>
        </p:nvSpPr>
        <p:spPr>
          <a:xfrm>
            <a:off x="5493267" y="7734300"/>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38 </a:t>
            </a:r>
            <a:r>
              <a:rPr lang="en-US" sz="5000" dirty="0" err="1">
                <a:solidFill>
                  <a:schemeClr val="tx1"/>
                </a:solidFill>
                <a:latin typeface="Comic Sans MS" panose="030F0702030302020204" pitchFamily="66" charset="0"/>
              </a:rPr>
              <a:t>Dien</a:t>
            </a:r>
            <a:r>
              <a:rPr lang="en-US" sz="5000" dirty="0">
                <a:solidFill>
                  <a:schemeClr val="tx1"/>
                </a:solidFill>
                <a:latin typeface="Comic Sans MS" panose="030F0702030302020204" pitchFamily="66" charset="0"/>
              </a:rPr>
              <a:t> Bien Street</a:t>
            </a:r>
          </a:p>
        </p:txBody>
      </p:sp>
    </p:spTree>
    <p:extLst>
      <p:ext uri="{BB962C8B-B14F-4D97-AF65-F5344CB8AC3E}">
        <p14:creationId xmlns:p14="http://schemas.microsoft.com/office/powerpoint/2010/main" val="402013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57490" end="10603.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371790" y="3995797"/>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2165719" y="2916702"/>
            <a:ext cx="5808754" cy="966609"/>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93 Oxford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620841" y="4411454"/>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F6E0F88-66F1-DBDA-6FD5-ADB81884C4AB}"/>
              </a:ext>
            </a:extLst>
          </p:cNvPr>
          <p:cNvSpPr/>
          <p:nvPr/>
        </p:nvSpPr>
        <p:spPr>
          <a:xfrm>
            <a:off x="5052047" y="7900867"/>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93 0xford Street</a:t>
            </a:r>
          </a:p>
        </p:txBody>
      </p:sp>
    </p:spTree>
    <p:extLst>
      <p:ext uri="{BB962C8B-B14F-4D97-AF65-F5344CB8AC3E}">
        <p14:creationId xmlns:p14="http://schemas.microsoft.com/office/powerpoint/2010/main" val="23069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4"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Track 19">
            <a:hlinkClick r:id="" action="ppaction://media"/>
            <a:extLst>
              <a:ext uri="{FF2B5EF4-FFF2-40B4-BE49-F238E27FC236}">
                <a16:creationId xmlns:a16="http://schemas.microsoft.com/office/drawing/2014/main" id="{001C542F-E8F5-44FA-A17F-290579A6AD8C}"/>
              </a:ext>
            </a:extLst>
          </p:cNvPr>
          <p:cNvPicPr>
            <a:picLocks noChangeAspect="1"/>
          </p:cNvPicPr>
          <p:nvPr>
            <a:audioFile r:link="rId1"/>
            <p:extLst>
              <p:ext uri="{DAA4B4D4-6D71-4841-9C94-3DE7FCFB9230}">
                <p14:media xmlns:p14="http://schemas.microsoft.com/office/powerpoint/2010/main" r:embed="rId2">
                  <p14:trim st="67941" end="648.375"/>
                </p14:media>
              </p:ext>
            </p:extLst>
          </p:nvPr>
        </p:nvPicPr>
        <p:blipFill>
          <a:blip r:embed="rId4"/>
          <a:stretch>
            <a:fillRect/>
          </a:stretch>
        </p:blipFill>
        <p:spPr>
          <a:xfrm>
            <a:off x="14465300" y="520700"/>
            <a:ext cx="1346200" cy="1346200"/>
          </a:xfrm>
          <a:prstGeom prst="rect">
            <a:avLst/>
          </a:prstGeom>
        </p:spPr>
      </p:pic>
      <p:sp>
        <p:nvSpPr>
          <p:cNvPr id="163" name="Title 3">
            <a:extLst>
              <a:ext uri="{FF2B5EF4-FFF2-40B4-BE49-F238E27FC236}">
                <a16:creationId xmlns:a16="http://schemas.microsoft.com/office/drawing/2014/main" id="{9EC69F2E-E5A9-4DD5-8C13-9796CA8E008F}"/>
              </a:ext>
            </a:extLst>
          </p:cNvPr>
          <p:cNvSpPr txBox="1">
            <a:spLocks/>
          </p:cNvSpPr>
          <p:nvPr/>
        </p:nvSpPr>
        <p:spPr>
          <a:xfrm>
            <a:off x="3124200" y="792489"/>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kumimoji="0" lang="en-US" sz="6000" b="1" i="0" u="none" strike="noStrike" kern="0" cap="none" spc="0" normalizeH="0" baseline="0" noProof="0">
                <a:ln>
                  <a:noFill/>
                </a:ln>
                <a:solidFill>
                  <a:srgbClr val="413E3E"/>
                </a:solidFill>
                <a:effectLst/>
                <a:uLnTx/>
                <a:uFillTx/>
                <a:latin typeface="Comic Sans MS" panose="030F0702030302020204" pitchFamily="66" charset="0"/>
                <a:cs typeface="Amatic SC"/>
                <a:sym typeface="Amatic SC"/>
              </a:rPr>
              <a:t>Listen, point and say.</a:t>
            </a:r>
          </a:p>
        </p:txBody>
      </p:sp>
      <p:pic>
        <p:nvPicPr>
          <p:cNvPr id="8" name="Picture 7">
            <a:extLst>
              <a:ext uri="{FF2B5EF4-FFF2-40B4-BE49-F238E27FC236}">
                <a16:creationId xmlns:a16="http://schemas.microsoft.com/office/drawing/2014/main" id="{DC1700B8-F691-4478-98AE-C2B9717957C0}"/>
              </a:ext>
            </a:extLst>
          </p:cNvPr>
          <p:cNvPicPr>
            <a:picLocks noChangeAspect="1"/>
          </p:cNvPicPr>
          <p:nvPr/>
        </p:nvPicPr>
        <p:blipFill rotWithShape="1">
          <a:blip r:embed="rId5">
            <a:extLst>
              <a:ext uri="{28A0092B-C50C-407E-A947-70E740481C1C}">
                <a14:useLocalDpi xmlns:a14="http://schemas.microsoft.com/office/drawing/2010/main" val="0"/>
              </a:ext>
            </a:extLst>
          </a:blip>
          <a:srcRect l="10" r="10"/>
          <a:stretch/>
        </p:blipFill>
        <p:spPr>
          <a:xfrm>
            <a:off x="4407737" y="4138448"/>
            <a:ext cx="8483123" cy="5085097"/>
          </a:xfrm>
          <a:prstGeom prst="rect">
            <a:avLst/>
          </a:prstGeom>
        </p:spPr>
      </p:pic>
      <p:grpSp>
        <p:nvGrpSpPr>
          <p:cNvPr id="158" name="Group 157">
            <a:extLst>
              <a:ext uri="{FF2B5EF4-FFF2-40B4-BE49-F238E27FC236}">
                <a16:creationId xmlns:a16="http://schemas.microsoft.com/office/drawing/2014/main" id="{603B91D7-8E3E-4E67-BB1C-F754101FD95B}"/>
              </a:ext>
            </a:extLst>
          </p:cNvPr>
          <p:cNvGrpSpPr/>
          <p:nvPr/>
        </p:nvGrpSpPr>
        <p:grpSpPr>
          <a:xfrm>
            <a:off x="425044" y="2641606"/>
            <a:ext cx="6407501" cy="1323439"/>
            <a:chOff x="-2044217" y="1598893"/>
            <a:chExt cx="7289126" cy="974433"/>
          </a:xfrm>
        </p:grpSpPr>
        <p:sp>
          <p:nvSpPr>
            <p:cNvPr id="159" name="Rounded Rectangular Callout 13">
              <a:extLst>
                <a:ext uri="{FF2B5EF4-FFF2-40B4-BE49-F238E27FC236}">
                  <a16:creationId xmlns:a16="http://schemas.microsoft.com/office/drawing/2014/main" id="{C4A600D5-A76A-43B6-B414-8C71C145D5AC}"/>
                </a:ext>
              </a:extLst>
            </p:cNvPr>
            <p:cNvSpPr/>
            <p:nvPr/>
          </p:nvSpPr>
          <p:spPr>
            <a:xfrm>
              <a:off x="-1363087" y="1801443"/>
              <a:ext cx="6607996" cy="771883"/>
            </a:xfrm>
            <a:prstGeom prst="wedgeRoundRectCallout">
              <a:avLst>
                <a:gd name="adj1" fmla="val -40235"/>
                <a:gd name="adj2" fmla="val 98769"/>
                <a:gd name="adj3" fmla="val 16667"/>
              </a:avLst>
            </a:prstGeom>
            <a:solidFill>
              <a:srgbClr val="C9DAF8">
                <a:lumMod val="40000"/>
                <a:lumOff val="60000"/>
              </a:srgbClr>
            </a:solidFill>
            <a:ln w="25400" cap="flat" cmpd="sng" algn="ctr">
              <a:solidFill>
                <a:srgbClr val="CA666F">
                  <a:shade val="50000"/>
                </a:srgbClr>
              </a:solidFill>
              <a:prstDash val="solid"/>
            </a:ln>
            <a:effectLst/>
          </p:spPr>
          <p:txBody>
            <a:bodyPr rtlCol="0" anchor="ctr"/>
            <a:lstStyle/>
            <a:p>
              <a:pPr algn="ctr">
                <a:defRPr/>
              </a:pPr>
              <a:endParaRPr lang="en-US" sz="8000" kern="0">
                <a:solidFill>
                  <a:srgbClr val="FFFFFF"/>
                </a:solidFill>
                <a:latin typeface="Arial"/>
                <a:cs typeface="Arial"/>
                <a:sym typeface="Arial"/>
              </a:endParaRPr>
            </a:p>
          </p:txBody>
        </p:sp>
        <p:sp>
          <p:nvSpPr>
            <p:cNvPr id="160" name="TextBox 159">
              <a:extLst>
                <a:ext uri="{FF2B5EF4-FFF2-40B4-BE49-F238E27FC236}">
                  <a16:creationId xmlns:a16="http://schemas.microsoft.com/office/drawing/2014/main" id="{9426F96F-9D39-40B8-8FD3-DF68C801DE59}"/>
                </a:ext>
              </a:extLst>
            </p:cNvPr>
            <p:cNvSpPr txBox="1"/>
            <p:nvPr/>
          </p:nvSpPr>
          <p:spPr>
            <a:xfrm>
              <a:off x="-2044217" y="1598893"/>
              <a:ext cx="7289126" cy="974433"/>
            </a:xfrm>
            <a:prstGeom prst="rect">
              <a:avLst/>
            </a:prstGeom>
            <a:noFill/>
          </p:spPr>
          <p:txBody>
            <a:bodyPr wrap="square" rtlCol="0">
              <a:spAutoFit/>
            </a:bodyPr>
            <a:lstStyle/>
            <a:p>
              <a:pPr algn="ctr" defTabSz="685800">
                <a:defRPr/>
              </a:pPr>
              <a:r>
                <a:rPr lang="en-US" sz="8000">
                  <a:solidFill>
                    <a:sysClr val="windowText" lastClr="000000"/>
                  </a:solidFill>
                  <a:latin typeface="#9Slide07 SVNAppleberry" panose="02040603050506020204" pitchFamily="18" charset="0"/>
                  <a:cs typeface="Arial"/>
                  <a:sym typeface="Arial"/>
                </a:rPr>
                <a:t>	</a:t>
              </a:r>
              <a:r>
                <a:rPr lang="en-US" sz="3600" b="1">
                  <a:solidFill>
                    <a:sysClr val="windowText" lastClr="000000"/>
                  </a:solidFill>
                  <a:latin typeface="Comic Sans MS" panose="030F0702030302020204" pitchFamily="66" charset="0"/>
                  <a:cs typeface="Arial"/>
                  <a:sym typeface="Arial"/>
                </a:rPr>
                <a:t>What's your address?</a:t>
              </a:r>
              <a:endParaRPr lang="en-US" sz="3200" b="1" dirty="0">
                <a:solidFill>
                  <a:sysClr val="windowText" lastClr="000000"/>
                </a:solidFill>
                <a:latin typeface="Comic Sans MS" panose="030F0702030302020204" pitchFamily="66" charset="0"/>
                <a:cs typeface="Arial"/>
                <a:sym typeface="Arial"/>
              </a:endParaRPr>
            </a:p>
          </p:txBody>
        </p:sp>
      </p:grpSp>
      <p:grpSp>
        <p:nvGrpSpPr>
          <p:cNvPr id="161" name="Group 160">
            <a:extLst>
              <a:ext uri="{FF2B5EF4-FFF2-40B4-BE49-F238E27FC236}">
                <a16:creationId xmlns:a16="http://schemas.microsoft.com/office/drawing/2014/main" id="{F83D6EE8-32DD-4E1B-A817-C2F1C18D651D}"/>
              </a:ext>
            </a:extLst>
          </p:cNvPr>
          <p:cNvGrpSpPr/>
          <p:nvPr/>
        </p:nvGrpSpPr>
        <p:grpSpPr>
          <a:xfrm>
            <a:off x="11658600" y="3178650"/>
            <a:ext cx="5808753" cy="1045762"/>
            <a:chOff x="216500" y="3829660"/>
            <a:chExt cx="7705528" cy="1016945"/>
          </a:xfrm>
        </p:grpSpPr>
        <p:sp>
          <p:nvSpPr>
            <p:cNvPr id="162" name="Rounded Rectangular Callout 15">
              <a:extLst>
                <a:ext uri="{FF2B5EF4-FFF2-40B4-BE49-F238E27FC236}">
                  <a16:creationId xmlns:a16="http://schemas.microsoft.com/office/drawing/2014/main" id="{6F8A06AA-445D-4733-9CE4-81D1377C1816}"/>
                </a:ext>
              </a:extLst>
            </p:cNvPr>
            <p:cNvSpPr/>
            <p:nvPr/>
          </p:nvSpPr>
          <p:spPr>
            <a:xfrm>
              <a:off x="216500" y="3829660"/>
              <a:ext cx="7575734" cy="1016945"/>
            </a:xfrm>
            <a:prstGeom prst="wedgeRoundRectCallout">
              <a:avLst>
                <a:gd name="adj1" fmla="val -3013"/>
                <a:gd name="adj2" fmla="val 86011"/>
                <a:gd name="adj3" fmla="val 16667"/>
              </a:avLst>
            </a:prstGeom>
            <a:solidFill>
              <a:srgbClr val="D47D95">
                <a:lumMod val="20000"/>
                <a:lumOff val="80000"/>
              </a:srgbClr>
            </a:solidFill>
            <a:ln w="25400" cap="flat" cmpd="sng" algn="ctr">
              <a:solidFill>
                <a:srgbClr val="CA666F">
                  <a:shade val="50000"/>
                </a:srgbClr>
              </a:solidFill>
              <a:prstDash val="solid"/>
            </a:ln>
            <a:effectLst/>
          </p:spPr>
          <p:txBody>
            <a:bodyPr rtlCol="0" anchor="ctr"/>
            <a:lstStyle/>
            <a:p>
              <a:pPr algn="ctr">
                <a:defRPr/>
              </a:pPr>
              <a:endParaRPr lang="en-US" sz="2400" kern="0">
                <a:solidFill>
                  <a:srgbClr val="FFFFFF"/>
                </a:solidFill>
                <a:latin typeface="Arial"/>
                <a:cs typeface="Arial"/>
                <a:sym typeface="Arial"/>
              </a:endParaRPr>
            </a:p>
          </p:txBody>
        </p:sp>
        <p:sp>
          <p:nvSpPr>
            <p:cNvPr id="164" name="Google Shape;2128;p49">
              <a:extLst>
                <a:ext uri="{FF2B5EF4-FFF2-40B4-BE49-F238E27FC236}">
                  <a16:creationId xmlns:a16="http://schemas.microsoft.com/office/drawing/2014/main" id="{2347C95B-D964-41E3-88D9-8C4A8B164883}"/>
                </a:ext>
              </a:extLst>
            </p:cNvPr>
            <p:cNvSpPr txBox="1">
              <a:spLocks/>
            </p:cNvSpPr>
            <p:nvPr/>
          </p:nvSpPr>
          <p:spPr>
            <a:xfrm>
              <a:off x="487076" y="3897172"/>
              <a:ext cx="7434952" cy="5791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matic SC"/>
                <a:buNone/>
                <a:defRPr sz="45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buClr>
                  <a:srgbClr val="000000"/>
                </a:buClr>
                <a:buFont typeface="Frijole"/>
                <a:buNone/>
                <a:defRPr/>
              </a:pPr>
              <a:r>
                <a:rPr lang="en-US" sz="3600" kern="0">
                  <a:solidFill>
                    <a:sysClr val="windowText" lastClr="000000"/>
                  </a:solidFill>
                  <a:latin typeface="Comic Sans MS" panose="030F0702030302020204" pitchFamily="66" charset="0"/>
                  <a:ea typeface="Frijole"/>
                  <a:cs typeface="Frijole"/>
                  <a:sym typeface="Arial"/>
                </a:rPr>
                <a:t>It's 23 Queen Street.</a:t>
              </a:r>
              <a:endParaRPr lang="en-US" sz="3600" kern="0" dirty="0">
                <a:solidFill>
                  <a:sysClr val="windowText" lastClr="000000"/>
                </a:solidFill>
                <a:latin typeface="Comic Sans MS" panose="030F0702030302020204" pitchFamily="66" charset="0"/>
                <a:ea typeface="Frijole"/>
                <a:cs typeface="Frijole"/>
                <a:sym typeface="Arial"/>
              </a:endParaRPr>
            </a:p>
          </p:txBody>
        </p:sp>
      </p:grpSp>
      <p:pic>
        <p:nvPicPr>
          <p:cNvPr id="165" name="Picture 2" descr="Cartoon students Royalty Free Vector Image - VectorStock">
            <a:extLst>
              <a:ext uri="{FF2B5EF4-FFF2-40B4-BE49-F238E27FC236}">
                <a16:creationId xmlns:a16="http://schemas.microsoft.com/office/drawing/2014/main" id="{5FF253F1-FBC3-4B77-8EF9-E9B4EBC519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8352" b="14574"/>
          <a:stretch/>
        </p:blipFill>
        <p:spPr bwMode="auto">
          <a:xfrm>
            <a:off x="780361" y="4474097"/>
            <a:ext cx="2311182" cy="4128496"/>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Cartoon students Royalty Free Vector Image - VectorStock">
            <a:extLst>
              <a:ext uri="{FF2B5EF4-FFF2-40B4-BE49-F238E27FC236}">
                <a16:creationId xmlns:a16="http://schemas.microsoft.com/office/drawing/2014/main" id="{DFE2CEDF-0F87-4318-B65B-7A3810E53B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9697" t="5085" r="-1345" b="9489"/>
          <a:stretch/>
        </p:blipFill>
        <p:spPr bwMode="auto">
          <a:xfrm>
            <a:off x="14706600" y="4676875"/>
            <a:ext cx="2381318" cy="4253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115989-5CC0-2AAE-C636-2590962765C9}"/>
              </a:ext>
            </a:extLst>
          </p:cNvPr>
          <p:cNvSpPr/>
          <p:nvPr/>
        </p:nvSpPr>
        <p:spPr>
          <a:xfrm>
            <a:off x="5562600" y="7964573"/>
            <a:ext cx="6858000" cy="10668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tx1"/>
                </a:solidFill>
                <a:latin typeface="Comic Sans MS" panose="030F0702030302020204" pitchFamily="66" charset="0"/>
              </a:rPr>
              <a:t>23 Queen Street</a:t>
            </a:r>
          </a:p>
        </p:txBody>
      </p:sp>
    </p:spTree>
    <p:extLst>
      <p:ext uri="{BB962C8B-B14F-4D97-AF65-F5344CB8AC3E}">
        <p14:creationId xmlns:p14="http://schemas.microsoft.com/office/powerpoint/2010/main" val="16036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8"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2000"/>
                                        <p:tgtEl>
                                          <p:spTgt spid="15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7959206" y="2620022"/>
            <a:ext cx="2860013" cy="5261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tower.</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993244" y="3670223"/>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36315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26" presetClass="emph" presetSubtype="0" fill="hold" nodeType="withEffect">
                                  <p:stCondLst>
                                    <p:cond delay="0"/>
                                  </p:stCondLst>
                                  <p:childTnLst>
                                    <p:animEffect transition="out" filter="fade">
                                      <p:cBhvr>
                                        <p:cTn id="19" dur="500" tmFilter="0, 0; .2, .5; .8, .5; 1, 0"/>
                                        <p:tgtEl>
                                          <p:spTgt spid="2050"/>
                                        </p:tgtEl>
                                      </p:cBhvr>
                                    </p:animEffect>
                                    <p:animScale>
                                      <p:cBhvr>
                                        <p:cTn id="20" dur="250" autoRev="1" fill="hold"/>
                                        <p:tgtEl>
                                          <p:spTgt spid="2050"/>
                                        </p:tgtEl>
                                      </p:cBhvr>
                                      <p:by x="105000" y="105000"/>
                                    </p:animScale>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26" presetClass="emph" presetSubtype="0" fill="hold" grpId="1"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Title 3">
            <a:extLst>
              <a:ext uri="{FF2B5EF4-FFF2-40B4-BE49-F238E27FC236}">
                <a16:creationId xmlns:a16="http://schemas.microsoft.com/office/drawing/2014/main" id="{9EC69F2E-E5A9-4DD5-8C13-9796CA8E008F}"/>
              </a:ext>
            </a:extLst>
          </p:cNvPr>
          <p:cNvSpPr txBox="1">
            <a:spLocks/>
          </p:cNvSpPr>
          <p:nvPr/>
        </p:nvSpPr>
        <p:spPr>
          <a:xfrm>
            <a:off x="3733800" y="63068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dirty="0">
                <a:solidFill>
                  <a:srgbClr val="413E3E"/>
                </a:solidFill>
              </a:rPr>
              <a:t>Work in pairs. </a:t>
            </a:r>
            <a:r>
              <a:rPr lang="en-US" sz="6600" kern="0" dirty="0" err="1">
                <a:solidFill>
                  <a:srgbClr val="413E3E"/>
                </a:solidFill>
              </a:rPr>
              <a:t>Practise</a:t>
            </a:r>
            <a:r>
              <a:rPr lang="en-US" sz="6600" kern="0" dirty="0">
                <a:solidFill>
                  <a:srgbClr val="413E3E"/>
                </a:solidFill>
              </a:rPr>
              <a:t>.</a:t>
            </a:r>
            <a:endParaRPr kumimoji="0" lang="en-US" sz="6600" b="1" i="0" u="none" strike="noStrike" kern="0" cap="none" spc="0" normalizeH="0" baseline="0" noProof="0" dirty="0">
              <a:ln>
                <a:noFill/>
              </a:ln>
              <a:solidFill>
                <a:srgbClr val="413E3E"/>
              </a:solidFill>
              <a:effectLst/>
              <a:uLnTx/>
              <a:uFillTx/>
              <a:sym typeface="Amatic SC"/>
            </a:endParaRPr>
          </a:p>
        </p:txBody>
      </p:sp>
      <p:pic>
        <p:nvPicPr>
          <p:cNvPr id="7" name="Picture 6">
            <a:extLst>
              <a:ext uri="{FF2B5EF4-FFF2-40B4-BE49-F238E27FC236}">
                <a16:creationId xmlns:a16="http://schemas.microsoft.com/office/drawing/2014/main" id="{DF80002F-05CA-9322-AC15-E7E8748FA64B}"/>
              </a:ext>
            </a:extLst>
          </p:cNvPr>
          <p:cNvPicPr>
            <a:picLocks noChangeAspect="1"/>
          </p:cNvPicPr>
          <p:nvPr/>
        </p:nvPicPr>
        <p:blipFill rotWithShape="1">
          <a:blip r:embed="rId2"/>
          <a:srcRect l="3988" t="15067"/>
          <a:stretch/>
        </p:blipFill>
        <p:spPr>
          <a:xfrm>
            <a:off x="1994807" y="2552700"/>
            <a:ext cx="14630400" cy="5916720"/>
          </a:xfrm>
          <a:prstGeom prst="rect">
            <a:avLst/>
          </a:prstGeom>
        </p:spPr>
      </p:pic>
      <p:sp>
        <p:nvSpPr>
          <p:cNvPr id="2" name="Rectangle: Rounded Corners 1">
            <a:extLst>
              <a:ext uri="{FF2B5EF4-FFF2-40B4-BE49-F238E27FC236}">
                <a16:creationId xmlns:a16="http://schemas.microsoft.com/office/drawing/2014/main" id="{53CABFD8-8F87-DB11-94D6-880477474D39}"/>
              </a:ext>
            </a:extLst>
          </p:cNvPr>
          <p:cNvSpPr/>
          <p:nvPr/>
        </p:nvSpPr>
        <p:spPr>
          <a:xfrm>
            <a:off x="6858000"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116 Hoa Binh Street</a:t>
            </a:r>
          </a:p>
        </p:txBody>
      </p:sp>
      <p:sp>
        <p:nvSpPr>
          <p:cNvPr id="3" name="Rectangle: Rounded Corners 2">
            <a:extLst>
              <a:ext uri="{FF2B5EF4-FFF2-40B4-BE49-F238E27FC236}">
                <a16:creationId xmlns:a16="http://schemas.microsoft.com/office/drawing/2014/main" id="{3F01C2D7-E4F4-A3BB-F642-DAB8766C3FAE}"/>
              </a:ext>
            </a:extLst>
          </p:cNvPr>
          <p:cNvSpPr/>
          <p:nvPr/>
        </p:nvSpPr>
        <p:spPr>
          <a:xfrm>
            <a:off x="11751673" y="461010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38 </a:t>
            </a:r>
            <a:r>
              <a:rPr lang="en-US" sz="3000" dirty="0" err="1">
                <a:solidFill>
                  <a:schemeClr val="tx1"/>
                </a:solidFill>
                <a:latin typeface="Comic Sans MS" panose="030F0702030302020204" pitchFamily="66" charset="0"/>
              </a:rPr>
              <a:t>Dien</a:t>
            </a:r>
            <a:r>
              <a:rPr lang="en-US" sz="3000" dirty="0">
                <a:solidFill>
                  <a:schemeClr val="tx1"/>
                </a:solidFill>
                <a:latin typeface="Comic Sans MS" panose="030F0702030302020204" pitchFamily="66" charset="0"/>
              </a:rPr>
              <a:t> Bien Street</a:t>
            </a:r>
          </a:p>
        </p:txBody>
      </p:sp>
      <p:sp>
        <p:nvSpPr>
          <p:cNvPr id="4" name="Rectangle: Rounded Corners 3">
            <a:extLst>
              <a:ext uri="{FF2B5EF4-FFF2-40B4-BE49-F238E27FC236}">
                <a16:creationId xmlns:a16="http://schemas.microsoft.com/office/drawing/2014/main" id="{A326385A-7806-57FA-222D-1ADF0DF215C1}"/>
              </a:ext>
            </a:extLst>
          </p:cNvPr>
          <p:cNvSpPr/>
          <p:nvPr/>
        </p:nvSpPr>
        <p:spPr>
          <a:xfrm>
            <a:off x="6858000" y="76827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93 Oxford Street</a:t>
            </a:r>
          </a:p>
        </p:txBody>
      </p:sp>
      <p:sp>
        <p:nvSpPr>
          <p:cNvPr id="5" name="Rectangle: Rounded Corners 4">
            <a:extLst>
              <a:ext uri="{FF2B5EF4-FFF2-40B4-BE49-F238E27FC236}">
                <a16:creationId xmlns:a16="http://schemas.microsoft.com/office/drawing/2014/main" id="{0F9A1E6B-96DE-C040-1F64-E403DF599F1B}"/>
              </a:ext>
            </a:extLst>
          </p:cNvPr>
          <p:cNvSpPr/>
          <p:nvPr/>
        </p:nvSpPr>
        <p:spPr>
          <a:xfrm>
            <a:off x="11751673" y="7646460"/>
            <a:ext cx="3870960" cy="762000"/>
          </a:xfrm>
          <a:prstGeom prst="roundRect">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23 Queen Street</a:t>
            </a:r>
          </a:p>
        </p:txBody>
      </p:sp>
      <p:sp>
        <p:nvSpPr>
          <p:cNvPr id="10" name="Rectangle 9">
            <a:extLst>
              <a:ext uri="{FF2B5EF4-FFF2-40B4-BE49-F238E27FC236}">
                <a16:creationId xmlns:a16="http://schemas.microsoft.com/office/drawing/2014/main" id="{2D79EA24-1695-CD07-1719-147C613C754F}"/>
              </a:ext>
            </a:extLst>
          </p:cNvPr>
          <p:cNvSpPr/>
          <p:nvPr/>
        </p:nvSpPr>
        <p:spPr>
          <a:xfrm>
            <a:off x="1447800" y="3897420"/>
            <a:ext cx="4809036" cy="3151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2B634C34-5831-7BE5-C7F7-710A22D72DFE}"/>
              </a:ext>
            </a:extLst>
          </p:cNvPr>
          <p:cNvSpPr/>
          <p:nvPr/>
        </p:nvSpPr>
        <p:spPr>
          <a:xfrm>
            <a:off x="1062173" y="3565062"/>
            <a:ext cx="5046073" cy="1219200"/>
          </a:xfrm>
          <a:prstGeom prst="wedgeRoundRectCallout">
            <a:avLst>
              <a:gd name="adj1" fmla="val 2714"/>
              <a:gd name="adj2" fmla="val 722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What’s your address ?</a:t>
            </a:r>
          </a:p>
        </p:txBody>
      </p:sp>
      <p:sp>
        <p:nvSpPr>
          <p:cNvPr id="9" name="Speech Bubble: Rectangle with Corners Rounded 8">
            <a:extLst>
              <a:ext uri="{FF2B5EF4-FFF2-40B4-BE49-F238E27FC236}">
                <a16:creationId xmlns:a16="http://schemas.microsoft.com/office/drawing/2014/main" id="{252C3E71-1647-F1AD-2505-49E918D8C933}"/>
              </a:ext>
            </a:extLst>
          </p:cNvPr>
          <p:cNvSpPr/>
          <p:nvPr/>
        </p:nvSpPr>
        <p:spPr>
          <a:xfrm>
            <a:off x="1062173" y="5488201"/>
            <a:ext cx="5046073" cy="1219200"/>
          </a:xfrm>
          <a:prstGeom prst="wedgeRoundRectCallout">
            <a:avLst>
              <a:gd name="adj1" fmla="val -608"/>
              <a:gd name="adj2" fmla="val 69750"/>
              <a:gd name="adj3" fmla="val 16667"/>
            </a:avLst>
          </a:prstGeom>
          <a:solidFill>
            <a:srgbClr val="FFD7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Comic Sans MS" panose="030F0702030302020204" pitchFamily="66" charset="0"/>
              </a:rPr>
              <a:t>It’s ______ .</a:t>
            </a:r>
          </a:p>
        </p:txBody>
      </p:sp>
    </p:spTree>
    <p:extLst>
      <p:ext uri="{BB962C8B-B14F-4D97-AF65-F5344CB8AC3E}">
        <p14:creationId xmlns:p14="http://schemas.microsoft.com/office/powerpoint/2010/main" val="25204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04</a:t>
            </a:r>
          </a:p>
        </p:txBody>
      </p:sp>
      <p:sp>
        <p:nvSpPr>
          <p:cNvPr id="14" name="TextBox 14"/>
          <p:cNvSpPr txBox="1"/>
          <p:nvPr/>
        </p:nvSpPr>
        <p:spPr>
          <a:xfrm>
            <a:off x="3926993" y="288971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Let's talk.</a:t>
            </a:r>
          </a:p>
        </p:txBody>
      </p:sp>
    </p:spTree>
    <p:extLst>
      <p:ext uri="{BB962C8B-B14F-4D97-AF65-F5344CB8AC3E}">
        <p14:creationId xmlns:p14="http://schemas.microsoft.com/office/powerpoint/2010/main" val="21547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495300" y="381000"/>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8213288-F103-94AB-DD9E-55BC16BCCD5C}"/>
              </a:ext>
            </a:extLst>
          </p:cNvPr>
          <p:cNvPicPr>
            <a:picLocks noChangeAspect="1"/>
          </p:cNvPicPr>
          <p:nvPr/>
        </p:nvPicPr>
        <p:blipFill>
          <a:blip r:embed="rId2"/>
          <a:stretch>
            <a:fillRect/>
          </a:stretch>
        </p:blipFill>
        <p:spPr>
          <a:xfrm>
            <a:off x="2355933" y="1433422"/>
            <a:ext cx="13576134" cy="7420155"/>
          </a:xfrm>
          <a:prstGeom prst="rect">
            <a:avLst/>
          </a:prstGeom>
        </p:spPr>
      </p:pic>
      <p:sp>
        <p:nvSpPr>
          <p:cNvPr id="161" name="Title 3">
            <a:extLst>
              <a:ext uri="{FF2B5EF4-FFF2-40B4-BE49-F238E27FC236}">
                <a16:creationId xmlns:a16="http://schemas.microsoft.com/office/drawing/2014/main" id="{FF42A165-F47D-41C8-9154-704BC7D1304F}"/>
              </a:ext>
            </a:extLst>
          </p:cNvPr>
          <p:cNvSpPr txBox="1">
            <a:spLocks/>
          </p:cNvSpPr>
          <p:nvPr/>
        </p:nvSpPr>
        <p:spPr>
          <a:xfrm>
            <a:off x="3285672" y="648853"/>
            <a:ext cx="11152414" cy="1186897"/>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Amatic SC"/>
              <a:buNone/>
              <a:defRPr sz="3200" b="1" i="0" u="none" strike="noStrike" cap="none">
                <a:solidFill>
                  <a:schemeClr val="dk1"/>
                </a:solidFill>
                <a:latin typeface="Comic Sans MS" panose="030F0702030302020204" pitchFamily="66" charset="0"/>
                <a:ea typeface="Amatic SC"/>
                <a:cs typeface="Amatic SC"/>
                <a:sym typeface="Amatic SC"/>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13E3E"/>
              </a:buClr>
              <a:buSzPts val="3500"/>
              <a:buFont typeface="Amatic SC"/>
              <a:buNone/>
              <a:tabLst/>
              <a:defRPr/>
            </a:pPr>
            <a:r>
              <a:rPr lang="en-US" sz="6600" kern="0" noProof="0" dirty="0">
                <a:solidFill>
                  <a:srgbClr val="413E3E"/>
                </a:solidFill>
              </a:rPr>
              <a:t>Let's talk.</a:t>
            </a:r>
            <a:endParaRPr kumimoji="0" lang="en-US" sz="6600" b="1" i="0" u="none" strike="noStrike" kern="0" cap="none" spc="0" normalizeH="0" baseline="0" noProof="0" dirty="0">
              <a:ln>
                <a:noFill/>
              </a:ln>
              <a:solidFill>
                <a:srgbClr val="413E3E"/>
              </a:solidFill>
              <a:effectLst/>
              <a:uLnTx/>
              <a:uFillTx/>
              <a:sym typeface="Amatic SC"/>
            </a:endParaRPr>
          </a:p>
        </p:txBody>
      </p:sp>
      <p:sp>
        <p:nvSpPr>
          <p:cNvPr id="2" name="Rectangle 1">
            <a:extLst>
              <a:ext uri="{FF2B5EF4-FFF2-40B4-BE49-F238E27FC236}">
                <a16:creationId xmlns:a16="http://schemas.microsoft.com/office/drawing/2014/main" id="{6CF9A3AF-F365-EC09-68D8-AABEF0D8190E}"/>
              </a:ext>
            </a:extLst>
          </p:cNvPr>
          <p:cNvSpPr/>
          <p:nvPr/>
        </p:nvSpPr>
        <p:spPr>
          <a:xfrm>
            <a:off x="2355933" y="7353300"/>
            <a:ext cx="3816267"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94CA5E-46E4-A593-6CDE-4C236136FD87}"/>
              </a:ext>
            </a:extLst>
          </p:cNvPr>
          <p:cNvSpPr/>
          <p:nvPr/>
        </p:nvSpPr>
        <p:spPr>
          <a:xfrm>
            <a:off x="2438400" y="1562100"/>
            <a:ext cx="2971800" cy="1043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4"/>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5"/>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6"/>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7"/>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8"/>
            <a:stretch>
              <a:fillRect/>
            </a:stretch>
          </a:blipFill>
        </p:spPr>
        <p:txBody>
          <a:bodyPr/>
          <a:lstStyle/>
          <a:p>
            <a:endParaRPr lang="vi-VN"/>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1"/>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1"/>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1"/>
            <a:stretch>
              <a:fillRect/>
            </a:stretch>
          </a:blipFill>
        </p:spPr>
        <p:txBody>
          <a:bodyPr/>
          <a:lstStyle/>
          <a:p>
            <a:endParaRPr lang="vi-VN"/>
          </a:p>
        </p:txBody>
      </p:sp>
      <p:sp>
        <p:nvSpPr>
          <p:cNvPr id="13" name="TextBox 13"/>
          <p:cNvSpPr txBox="1"/>
          <p:nvPr/>
        </p:nvSpPr>
        <p:spPr>
          <a:xfrm>
            <a:off x="7098237" y="-185583"/>
            <a:ext cx="6770164" cy="3567130"/>
          </a:xfrm>
          <a:prstGeom prst="rect">
            <a:avLst/>
          </a:prstGeom>
        </p:spPr>
        <p:txBody>
          <a:bodyPr wrap="square" lIns="0" tIns="0" rIns="0" bIns="0" rtlCol="0" anchor="t">
            <a:spAutoFit/>
          </a:bodyPr>
          <a:lstStyle/>
          <a:p>
            <a:pPr marL="0" marR="0" lvl="0" indent="0" algn="ctr" defTabSz="914400" rtl="0" eaLnBrk="1" fontAlgn="auto" latinLnBrk="0" hangingPunct="1">
              <a:lnSpc>
                <a:spcPts val="31791"/>
              </a:lnSpc>
              <a:spcBef>
                <a:spcPts val="0"/>
              </a:spcBef>
              <a:spcAft>
                <a:spcPts val="0"/>
              </a:spcAft>
              <a:buClrTx/>
              <a:buSzTx/>
              <a:buFontTx/>
              <a:buNone/>
              <a:tabLst/>
              <a:defRPr/>
            </a:pPr>
            <a:r>
              <a:rPr kumimoji="0" lang="en-US" sz="158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05</a:t>
            </a:r>
          </a:p>
        </p:txBody>
      </p:sp>
      <p:sp>
        <p:nvSpPr>
          <p:cNvPr id="14" name="TextBox 14"/>
          <p:cNvSpPr txBox="1"/>
          <p:nvPr/>
        </p:nvSpPr>
        <p:spPr>
          <a:xfrm>
            <a:off x="3926993" y="2247888"/>
            <a:ext cx="14361007" cy="2566280"/>
          </a:xfrm>
          <a:prstGeom prst="rect">
            <a:avLst/>
          </a:prstGeom>
        </p:spPr>
        <p:txBody>
          <a:bodyPr wrap="square" lIns="0" tIns="0" rIns="0" bIns="0" rtlCol="0" anchor="t">
            <a:spAutoFit/>
          </a:bodyPr>
          <a:lstStyle/>
          <a:p>
            <a:pPr marL="0" marR="0" lvl="0" indent="0" algn="ctr" defTabSz="914400" rtl="0" eaLnBrk="1" fontAlgn="auto" latinLnBrk="0" hangingPunct="1">
              <a:lnSpc>
                <a:spcPts val="2287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21C20"/>
                </a:solidFill>
                <a:effectLst/>
                <a:uLnTx/>
                <a:uFillTx/>
                <a:latin typeface="Comic Sans MS" panose="030F0702030302020204" pitchFamily="66" charset="0"/>
                <a:ea typeface="+mn-ea"/>
                <a:cs typeface="+mn-cs"/>
              </a:rPr>
              <a:t>Fun corner and wrap-up</a:t>
            </a:r>
          </a:p>
        </p:txBody>
      </p:sp>
    </p:spTree>
    <p:extLst>
      <p:ext uri="{BB962C8B-B14F-4D97-AF65-F5344CB8AC3E}">
        <p14:creationId xmlns:p14="http://schemas.microsoft.com/office/powerpoint/2010/main" val="38786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815326" y="1896962"/>
            <a:ext cx="5222905"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12466033" y="3875513"/>
            <a:ext cx="4557713" cy="6422373"/>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13434433" y="3886867"/>
            <a:ext cx="3700463" cy="641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6500342" y="1896961"/>
            <a:ext cx="6407523" cy="3293209"/>
          </a:xfrm>
          <a:prstGeom prst="rect">
            <a:avLst/>
          </a:prstGeom>
        </p:spPr>
        <p:txBody>
          <a:bodyPr wrap="none">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Luck</a:t>
            </a:r>
          </a:p>
        </p:txBody>
      </p:sp>
      <p:sp>
        <p:nvSpPr>
          <p:cNvPr id="13" name="Title"/>
          <p:cNvSpPr txBox="1"/>
          <p:nvPr/>
        </p:nvSpPr>
        <p:spPr>
          <a:xfrm>
            <a:off x="3436116" y="4991100"/>
            <a:ext cx="5816016" cy="3293209"/>
          </a:xfrm>
          <a:prstGeom prst="rect">
            <a:avLst/>
          </a:prstGeom>
          <a:noFill/>
        </p:spPr>
        <p:txBody>
          <a:bodyPr wrap="none" rtlCol="0">
            <a:spAutoFit/>
          </a:bodyPr>
          <a:lstStyle/>
          <a:p>
            <a:pPr defTabSz="1371600"/>
            <a:r>
              <a:rPr lang="en-US" sz="208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a:t>
            </a:r>
          </a:p>
        </p:txBody>
      </p:sp>
      <p:pic>
        <p:nvPicPr>
          <p:cNvPr id="7" name="Tear Drop"/>
          <p:cNvPicPr>
            <a:picLocks noChangeAspect="1"/>
          </p:cNvPicPr>
          <p:nvPr/>
        </p:nvPicPr>
        <p:blipFill>
          <a:blip r:embed="rId7"/>
          <a:stretch>
            <a:fillRect/>
          </a:stretch>
        </p:blipFill>
        <p:spPr>
          <a:xfrm>
            <a:off x="15964298" y="6169022"/>
            <a:ext cx="996533" cy="1374779"/>
          </a:xfrm>
          <a:prstGeom prst="rect">
            <a:avLst/>
          </a:prstGeom>
        </p:spPr>
      </p:pic>
      <p:pic>
        <p:nvPicPr>
          <p:cNvPr id="6" name="Lightning Clouds"/>
          <p:cNvPicPr>
            <a:picLocks noChangeAspect="1"/>
          </p:cNvPicPr>
          <p:nvPr/>
        </p:nvPicPr>
        <p:blipFill>
          <a:blip r:embed="rId8"/>
          <a:stretch>
            <a:fillRect/>
          </a:stretch>
        </p:blipFill>
        <p:spPr>
          <a:xfrm>
            <a:off x="8967767" y="-1301333"/>
            <a:ext cx="9897843" cy="4839855"/>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316391" y="1130642"/>
            <a:ext cx="10306026"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This is Billy.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He has </a:t>
            </a: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6118" y="766554"/>
            <a:ext cx="3929447" cy="905706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9449" y="766554"/>
            <a:ext cx="2934113" cy="9057069"/>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0"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1079833" y="1130642"/>
            <a:ext cx="100206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rPr>
              <a:t>Dark clouds </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like</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2910" y="4244545"/>
            <a:ext cx="1874427" cy="5786015"/>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04151" y="4244545"/>
            <a:ext cx="2211944" cy="5786015"/>
          </a:xfrm>
          <a:prstGeom prst="rect">
            <a:avLst/>
          </a:prstGeom>
        </p:spPr>
      </p:pic>
      <p:pic>
        <p:nvPicPr>
          <p:cNvPr id="7" name="Angry Clouds"/>
          <p:cNvPicPr>
            <a:picLocks noChangeAspect="1"/>
          </p:cNvPicPr>
          <p:nvPr/>
        </p:nvPicPr>
        <p:blipFill>
          <a:blip r:embed="rId10"/>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21102" y="2011289"/>
            <a:ext cx="18313721" cy="8265162"/>
          </a:xfrm>
          <a:prstGeom prst="rect">
            <a:avLst/>
          </a:prstGeom>
        </p:spPr>
      </p:pic>
      <p:pic>
        <p:nvPicPr>
          <p:cNvPr id="14" name="Hills"/>
          <p:cNvPicPr>
            <a:picLocks noChangeAspect="1"/>
          </p:cNvPicPr>
          <p:nvPr/>
        </p:nvPicPr>
        <p:blipFill rotWithShape="1">
          <a:blip r:embed="rId7"/>
          <a:srcRect l="1940" r="1940" b="70674"/>
          <a:stretch/>
        </p:blipFill>
        <p:spPr>
          <a:xfrm>
            <a:off x="-32655" y="5631363"/>
            <a:ext cx="18353313" cy="4655637"/>
          </a:xfrm>
          <a:prstGeom prst="rect">
            <a:avLst/>
          </a:prstGeom>
        </p:spPr>
      </p:pic>
      <p:sp>
        <p:nvSpPr>
          <p:cNvPr id="3" name="Textbox"/>
          <p:cNvSpPr txBox="1"/>
          <p:nvPr/>
        </p:nvSpPr>
        <p:spPr>
          <a:xfrm>
            <a:off x="947586" y="1130642"/>
            <a:ext cx="101601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…and strike him</a:t>
            </a:r>
            <a:b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b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with </a:t>
            </a:r>
            <a:r>
              <a:rPr lang="en-US" sz="10000" b="1"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rPr>
              <a:t>lightning</a:t>
            </a:r>
            <a:r>
              <a:rPr lang="en-US" sz="10000" b="1"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2749" y="4244545"/>
            <a:ext cx="2211944" cy="5786015"/>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4144858"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12323191" y="3246401"/>
            <a:ext cx="4859006" cy="7040601"/>
          </a:xfrm>
          <a:prstGeom prst="rect">
            <a:avLst/>
          </a:prstGeom>
        </p:spPr>
      </p:pic>
      <p:pic>
        <p:nvPicPr>
          <p:cNvPr id="11" name="Angry Clouds"/>
          <p:cNvPicPr>
            <a:picLocks noChangeAspect="1"/>
          </p:cNvPicPr>
          <p:nvPr/>
        </p:nvPicPr>
        <p:blipFill>
          <a:blip r:embed="rId11"/>
          <a:stretch>
            <a:fillRect/>
          </a:stretch>
        </p:blipFill>
        <p:spPr>
          <a:xfrm>
            <a:off x="11759447" y="213220"/>
            <a:ext cx="6203070" cy="3033182"/>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2405567" y="1130642"/>
            <a:ext cx="8879354"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Don’t worry, </a:t>
            </a:r>
          </a:p>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Billy is </a:t>
            </a:r>
            <a:r>
              <a:rPr lang="en-US" sz="10000" b="1"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rPr>
              <a:t>okay</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3268" y="665877"/>
            <a:ext cx="3966407" cy="914226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32655" y="5631363"/>
            <a:ext cx="18353313" cy="4655637"/>
          </a:xfrm>
          <a:prstGeom prst="rect">
            <a:avLst/>
          </a:prstGeom>
        </p:spPr>
      </p:pic>
      <p:sp>
        <p:nvSpPr>
          <p:cNvPr id="3" name="Textbox"/>
          <p:cNvSpPr txBox="1"/>
          <p:nvPr/>
        </p:nvSpPr>
        <p:spPr>
          <a:xfrm>
            <a:off x="1111721" y="1143671"/>
            <a:ext cx="11301492" cy="2554545"/>
          </a:xfrm>
          <a:prstGeom prst="rect">
            <a:avLst/>
          </a:prstGeom>
          <a:noFill/>
        </p:spPr>
        <p:txBody>
          <a:bodyPr wrap="none" rtlCol="0">
            <a:spAutoFit/>
          </a:bodyPr>
          <a:lstStyle/>
          <a:p>
            <a:pPr algn="ctr" defTabSz="1371600">
              <a:lnSpc>
                <a:spcPct val="80000"/>
              </a:lnSpc>
            </a:pP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…but, don’t have</a:t>
            </a:r>
          </a:p>
          <a:p>
            <a:pPr algn="ctr" defTabSz="1371600">
              <a:lnSpc>
                <a:spcPct val="80000"/>
              </a:lnSpc>
            </a:pPr>
            <a:r>
              <a:rPr lang="en-US" sz="10000" b="1"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rPr>
              <a:t>bad luck </a:t>
            </a:r>
            <a:r>
              <a:rPr lang="en-US" sz="10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624" y="665879"/>
            <a:ext cx="3966407" cy="914225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23" y="665878"/>
            <a:ext cx="2961711" cy="9142262"/>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95137" y="421341"/>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9F26137C-B877-42E7-8C48-CD4CB9D6A08F}"/>
              </a:ext>
            </a:extLst>
          </p:cNvPr>
          <p:cNvGrpSpPr/>
          <p:nvPr/>
        </p:nvGrpSpPr>
        <p:grpSpPr>
          <a:xfrm>
            <a:off x="1448150" y="2528755"/>
            <a:ext cx="9380666" cy="5733900"/>
            <a:chOff x="1098051" y="1152600"/>
            <a:chExt cx="4528770" cy="2866950"/>
          </a:xfrm>
        </p:grpSpPr>
        <p:pic>
          <p:nvPicPr>
            <p:cNvPr id="2050" name="Picture 2">
              <a:extLst>
                <a:ext uri="{FF2B5EF4-FFF2-40B4-BE49-F238E27FC236}">
                  <a16:creationId xmlns:a16="http://schemas.microsoft.com/office/drawing/2014/main" id="{C19EACC2-AFEE-4669-95A4-284E1455F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3" b="4193"/>
            <a:stretch/>
          </p:blipFill>
          <p:spPr bwMode="auto">
            <a:xfrm>
              <a:off x="4304440" y="1223928"/>
              <a:ext cx="1322381" cy="26308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DAC6AEF-58EA-4778-BC49-60E1C8D22391}"/>
                </a:ext>
              </a:extLst>
            </p:cNvPr>
            <p:cNvSpPr/>
            <p:nvPr/>
          </p:nvSpPr>
          <p:spPr>
            <a:xfrm>
              <a:off x="1098051" y="1152600"/>
              <a:ext cx="2207087" cy="286695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gr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a flat.</a:t>
            </a:r>
          </a:p>
        </p:txBody>
      </p:sp>
      <p:pic>
        <p:nvPicPr>
          <p:cNvPr id="10" name="Picture 2">
            <a:extLst>
              <a:ext uri="{FF2B5EF4-FFF2-40B4-BE49-F238E27FC236}">
                <a16:creationId xmlns:a16="http://schemas.microsoft.com/office/drawing/2014/main" id="{638C1703-EA5D-4E95-AED0-C3D5A4B1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0" r="4110"/>
          <a:stretch/>
        </p:blipFill>
        <p:spPr bwMode="auto">
          <a:xfrm>
            <a:off x="1752600" y="3641271"/>
            <a:ext cx="3751818" cy="40878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2A9C94F-2419-45AC-9567-8F440AFE3C1A}"/>
              </a:ext>
            </a:extLst>
          </p:cNvPr>
          <p:cNvSpPr/>
          <p:nvPr/>
        </p:nvSpPr>
        <p:spPr>
          <a:xfrm>
            <a:off x="6942019"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800" kern="0">
                <a:solidFill>
                  <a:srgbClr val="97CCAF"/>
                </a:solidFill>
                <a:latin typeface="Arial"/>
                <a:sym typeface="Arial"/>
              </a:rPr>
              <a:t>z</a:t>
            </a:r>
          </a:p>
        </p:txBody>
      </p:sp>
      <p:pic>
        <p:nvPicPr>
          <p:cNvPr id="13" name="Picture 2">
            <a:extLst>
              <a:ext uri="{FF2B5EF4-FFF2-40B4-BE49-F238E27FC236}">
                <a16:creationId xmlns:a16="http://schemas.microsoft.com/office/drawing/2014/main" id="{6B9A2B07-7F5B-4C48-B436-B83CA41E129A}"/>
              </a:ext>
            </a:extLst>
          </p:cNvPr>
          <p:cNvPicPr>
            <a:picLocks noChangeAspect="1" noChangeArrowheads="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2639236" y="3735276"/>
            <a:ext cx="4338759" cy="2984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833032" y="8441658"/>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spTree>
    <p:extLst>
      <p:ext uri="{BB962C8B-B14F-4D97-AF65-F5344CB8AC3E}">
        <p14:creationId xmlns:p14="http://schemas.microsoft.com/office/powerpoint/2010/main" val="3057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par>
                                <p:cTn id="18" presetID="1" presetClass="exit"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471701" y="1179095"/>
            <a:ext cx="17344599" cy="8658003"/>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indent="-1028700" defTabSz="1371600">
              <a:lnSpc>
                <a:spcPct val="90000"/>
              </a:lnSpc>
              <a:buSzPct val="80000"/>
              <a:buFont typeface="Wingdings" panose="05000000000000000000" pitchFamily="2" charset="2"/>
              <a:buChar char="§"/>
            </a:pPr>
            <a:endParaRPr lang="en-US" sz="7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4951764" y="1212713"/>
            <a:ext cx="8658139" cy="1569660"/>
          </a:xfrm>
          <a:prstGeom prst="rect">
            <a:avLst/>
          </a:prstGeom>
          <a:noFill/>
        </p:spPr>
        <p:txBody>
          <a:bodyPr wrap="none" rtlCol="0">
            <a:spAutoFit/>
          </a:bodyPr>
          <a:lstStyle/>
          <a:p>
            <a:pPr defTabSz="1371600">
              <a:lnSpc>
                <a:spcPct val="80000"/>
              </a:lnSpc>
            </a:pPr>
            <a:r>
              <a:rPr lang="en-US" sz="12000" b="1"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rPr>
              <a:t>How to play:</a:t>
            </a:r>
          </a:p>
        </p:txBody>
      </p:sp>
      <p:sp>
        <p:nvSpPr>
          <p:cNvPr id="2" name="Instructions"/>
          <p:cNvSpPr/>
          <p:nvPr/>
        </p:nvSpPr>
        <p:spPr>
          <a:xfrm>
            <a:off x="1733638" y="3230647"/>
            <a:ext cx="15280106" cy="5909310"/>
          </a:xfrm>
          <a:prstGeom prst="rect">
            <a:avLst/>
          </a:prstGeom>
        </p:spPr>
        <p:txBody>
          <a:bodyPr wrap="square">
            <a:spAutoFit/>
          </a:bodyPr>
          <a:lstStyle/>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Everyone stands up.</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One person reads the question on the screen.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Then, the next person goes.</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If Billy is struck by lightning when</a:t>
            </a:r>
            <a:br>
              <a:rPr lang="en-US" sz="6000" dirty="0">
                <a:solidFill>
                  <a:srgbClr val="000000">
                    <a:lumMod val="75000"/>
                    <a:lumOff val="25000"/>
                  </a:srgbClr>
                </a:solidFill>
                <a:latin typeface="Comic Sans MS" panose="030F0702030302020204" pitchFamily="66" charset="0"/>
              </a:rPr>
            </a:br>
            <a:r>
              <a:rPr lang="en-US" sz="6000" dirty="0">
                <a:solidFill>
                  <a:srgbClr val="000000">
                    <a:lumMod val="75000"/>
                    <a:lumOff val="25000"/>
                  </a:srgbClr>
                </a:solidFill>
                <a:latin typeface="Comic Sans MS" panose="030F0702030302020204" pitchFamily="66" charset="0"/>
              </a:rPr>
              <a:t>you’re reading, you’re out (sit down).</a:t>
            </a:r>
          </a:p>
          <a:p>
            <a:pPr marL="1028700" indent="-1028700" defTabSz="1371600">
              <a:lnSpc>
                <a:spcPct val="90000"/>
              </a:lnSpc>
              <a:buSzPct val="80000"/>
              <a:buFont typeface="Wingdings" panose="05000000000000000000" pitchFamily="2" charset="2"/>
              <a:buChar char="§"/>
            </a:pPr>
            <a:r>
              <a:rPr lang="en-US" sz="6000" dirty="0">
                <a:solidFill>
                  <a:srgbClr val="000000">
                    <a:lumMod val="75000"/>
                    <a:lumOff val="25000"/>
                  </a:srgbClr>
                </a:solidFill>
                <a:latin typeface="Comic Sans MS" panose="030F0702030302020204" pitchFamily="66" charset="0"/>
              </a:rPr>
              <a:t>The last person standing is the winner!</a:t>
            </a:r>
          </a:p>
        </p:txBody>
      </p:sp>
      <p:pic>
        <p:nvPicPr>
          <p:cNvPr id="8" name="Shocked Billy"/>
          <p:cNvPicPr>
            <a:picLocks noChangeAspect="1"/>
          </p:cNvPicPr>
          <p:nvPr/>
        </p:nvPicPr>
        <p:blipFill>
          <a:blip r:embed="rId5"/>
          <a:stretch>
            <a:fillRect/>
          </a:stretch>
        </p:blipFill>
        <p:spPr>
          <a:xfrm>
            <a:off x="16553442" y="7718720"/>
            <a:ext cx="1718823" cy="2490539"/>
          </a:xfrm>
          <a:prstGeom prst="rect">
            <a:avLst/>
          </a:prstGeom>
        </p:spPr>
      </p:pic>
      <p:pic>
        <p:nvPicPr>
          <p:cNvPr id="10" name="Angry Clouds"/>
          <p:cNvPicPr>
            <a:picLocks noChangeAspect="1"/>
          </p:cNvPicPr>
          <p:nvPr/>
        </p:nvPicPr>
        <p:blipFill>
          <a:blip r:embed="rId6"/>
          <a:stretch>
            <a:fillRect/>
          </a:stretch>
        </p:blipFill>
        <p:spPr>
          <a:xfrm>
            <a:off x="220271" y="8948798"/>
            <a:ext cx="2197185" cy="107438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 y="8109284"/>
            <a:ext cx="622412" cy="1921272"/>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dirty="0">
              <a:solidFill>
                <a:srgbClr val="000000">
                  <a:lumMod val="75000"/>
                  <a:lumOff val="25000"/>
                </a:srgbClr>
              </a:solidFill>
              <a:latin typeface="Comic Sans MS" panose="030F0702030302020204" pitchFamily="66"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srcRect b="6552"/>
          <a:stretch/>
        </p:blipFill>
        <p:spPr>
          <a:xfrm>
            <a:off x="609600" y="3794198"/>
            <a:ext cx="8037708" cy="4044424"/>
          </a:xfrm>
          <a:prstGeom prst="rect">
            <a:avLst/>
          </a:prstGeom>
        </p:spPr>
      </p:pic>
      <p:pic>
        <p:nvPicPr>
          <p:cNvPr id="4" name="Picture 3">
            <a:extLst>
              <a:ext uri="{FF2B5EF4-FFF2-40B4-BE49-F238E27FC236}">
                <a16:creationId xmlns:a16="http://schemas.microsoft.com/office/drawing/2014/main" id="{4E147D42-0C14-4638-B9FC-A9CFE5D91999}"/>
              </a:ext>
            </a:extLst>
          </p:cNvPr>
          <p:cNvPicPr>
            <a:picLocks noChangeAspect="1"/>
          </p:cNvPicPr>
          <p:nvPr/>
        </p:nvPicPr>
        <p:blipFill>
          <a:blip r:embed="rId15"/>
          <a:stretch>
            <a:fillRect/>
          </a:stretch>
        </p:blipFill>
        <p:spPr>
          <a:xfrm>
            <a:off x="933145" y="4876343"/>
            <a:ext cx="2004152" cy="2529049"/>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5264993" y="4714705"/>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67</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ndParaRPr>
          </a:p>
        </p:txBody>
      </p:sp>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stretch>
            <a:fillRect/>
          </a:stretch>
        </p:blipFill>
        <p:spPr>
          <a:xfrm>
            <a:off x="907883" y="3086100"/>
            <a:ext cx="8512110" cy="6403726"/>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3938" y="483870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5837160" y="5143116"/>
            <a:ext cx="2350031"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Oxford</a:t>
            </a:r>
          </a:p>
        </p:txBody>
      </p:sp>
      <p:sp>
        <p:nvSpPr>
          <p:cNvPr id="15" name="TextBox 14">
            <a:extLst>
              <a:ext uri="{FF2B5EF4-FFF2-40B4-BE49-F238E27FC236}">
                <a16:creationId xmlns:a16="http://schemas.microsoft.com/office/drawing/2014/main" id="{B4DE9962-843E-4FE8-B9A4-381BD10AC994}"/>
              </a:ext>
            </a:extLst>
          </p:cNvPr>
          <p:cNvSpPr txBox="1"/>
          <p:nvPr/>
        </p:nvSpPr>
        <p:spPr>
          <a:xfrm>
            <a:off x="2592414" y="5143116"/>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r>
              <a:rPr lang="en-US" sz="4000">
                <a:solidFill>
                  <a:schemeClr val="bg1"/>
                </a:solidFill>
                <a:latin typeface="Comic Sans MS" panose="030F0702030302020204" pitchFamily="66" charset="0"/>
              </a:rPr>
              <a:t>108</a:t>
            </a:r>
          </a:p>
        </p:txBody>
      </p:sp>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9600" dirty="0">
                <a:solidFill>
                  <a:prstClr val="white"/>
                </a:solidFill>
                <a:latin typeface="Comic Sans MS" panose="030F0702030302020204" pitchFamily="66"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90000"/>
              </a:lnSpc>
            </a:pPr>
            <a:r>
              <a:rPr lang="en-US" sz="6600">
                <a:solidFill>
                  <a:srgbClr val="000000">
                    <a:lumMod val="75000"/>
                    <a:lumOff val="25000"/>
                  </a:srgbClr>
                </a:solidFill>
                <a:latin typeface="Comic Sans MS" panose="030F0702030302020204" pitchFamily="66" charset="0"/>
              </a:rPr>
              <a:t>What's your address?</a:t>
            </a: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6600">
              <a:solidFill>
                <a:srgbClr val="000000">
                  <a:lumMod val="75000"/>
                  <a:lumOff val="25000"/>
                </a:srgbClr>
              </a:solidFill>
              <a:latin typeface="Comic Sans MS" panose="030F0702030302020204" pitchFamily="66" charset="0"/>
            </a:endParaRPr>
          </a:p>
          <a:p>
            <a:pPr algn="ctr" defTabSz="1371600">
              <a:lnSpc>
                <a:spcPct val="90000"/>
              </a:lnSpc>
            </a:pPr>
            <a:endParaRPr lang="en-US" sz="120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07883" y="3291268"/>
            <a:ext cx="8512110" cy="5895604"/>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707" y="5981700"/>
            <a:ext cx="3886200" cy="320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1371600" y="6174511"/>
            <a:ext cx="3245498" cy="707886"/>
          </a:xfrm>
          <a:prstGeom prst="rect">
            <a:avLst/>
          </a:prstGeom>
          <a:noFill/>
        </p:spPr>
        <p:txBody>
          <a:bodyPr wrap="square" rtlCol="0">
            <a:spAutoFit/>
          </a:bodyPr>
          <a:lstStyle/>
          <a:p>
            <a:r>
              <a:rPr lang="en-US" sz="4000">
                <a:solidFill>
                  <a:schemeClr val="bg1"/>
                </a:solidFill>
                <a:latin typeface="Comic Sans MS" panose="030F0702030302020204" pitchFamily="66" charset="0"/>
              </a:rPr>
              <a:t>Hung Vuong</a:t>
            </a:r>
          </a:p>
        </p:txBody>
      </p:sp>
      <p:sp>
        <p:nvSpPr>
          <p:cNvPr id="15" name="TextBox 14">
            <a:extLst>
              <a:ext uri="{FF2B5EF4-FFF2-40B4-BE49-F238E27FC236}">
                <a16:creationId xmlns:a16="http://schemas.microsoft.com/office/drawing/2014/main" id="{B4DE9962-843E-4FE8-B9A4-381BD10AC994}"/>
              </a:ext>
            </a:extLst>
          </p:cNvPr>
          <p:cNvSpPr txBox="1"/>
          <p:nvPr/>
        </p:nvSpPr>
        <p:spPr>
          <a:xfrm>
            <a:off x="3733800" y="4959533"/>
            <a:ext cx="1061107" cy="707886"/>
          </a:xfrm>
          <a:prstGeom prst="rect">
            <a:avLst/>
          </a:prstGeom>
          <a:solidFill>
            <a:schemeClr val="accent1">
              <a:lumMod val="75000"/>
            </a:schemeClr>
          </a:solidFill>
          <a:ln w="57150">
            <a:solidFill>
              <a:schemeClr val="accent1"/>
            </a:solidFill>
          </a:ln>
        </p:spPr>
        <p:txBody>
          <a:bodyPr wrap="square" rtlCol="0">
            <a:spAutoFit/>
          </a:bodyPr>
          <a:lstStyle/>
          <a:p>
            <a:r>
              <a:rPr lang="en-US" sz="4000">
                <a:solidFill>
                  <a:schemeClr val="bg1"/>
                </a:solidFill>
                <a:latin typeface="Comic Sans MS" panose="030F0702030302020204" pitchFamily="66" charset="0"/>
              </a:rPr>
              <a:t>76</a:t>
            </a:r>
          </a:p>
        </p:txBody>
      </p:sp>
    </p:spTree>
    <p:extLst>
      <p:ext uri="{BB962C8B-B14F-4D97-AF65-F5344CB8AC3E}">
        <p14:creationId xmlns:p14="http://schemas.microsoft.com/office/powerpoint/2010/main" val="92467090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10" r="13556" b="4481"/>
          <a:stretch/>
        </p:blipFill>
        <p:spPr>
          <a:xfrm>
            <a:off x="900487" y="3314700"/>
            <a:ext cx="8985857" cy="6172200"/>
          </a:xfrm>
          <a:prstGeom prst="rect">
            <a:avLst/>
          </a:prstGeom>
        </p:spPr>
      </p:pic>
      <p:sp>
        <p:nvSpPr>
          <p:cNvPr id="18" name="TextBox 17">
            <a:extLst>
              <a:ext uri="{FF2B5EF4-FFF2-40B4-BE49-F238E27FC236}">
                <a16:creationId xmlns:a16="http://schemas.microsoft.com/office/drawing/2014/main" id="{0E7B51B7-670B-49F5-BA18-EE873F03F6FE}"/>
              </a:ext>
            </a:extLst>
          </p:cNvPr>
          <p:cNvSpPr txBox="1"/>
          <p:nvPr/>
        </p:nvSpPr>
        <p:spPr>
          <a:xfrm>
            <a:off x="8001000" y="4169552"/>
            <a:ext cx="907207" cy="707886"/>
          </a:xfrm>
          <a:prstGeom prst="rect">
            <a:avLst/>
          </a:prstGeom>
          <a:solidFill>
            <a:srgbClr val="4BACC6"/>
          </a:solidFill>
          <a:ln w="57150">
            <a:solidFill>
              <a:srgbClr val="4BACC6">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kern="0">
                <a:solidFill>
                  <a:prstClr val="white"/>
                </a:solidFill>
                <a:latin typeface="Comic Sans MS" panose="030F0702030302020204" pitchFamily="66" charset="0"/>
              </a:rPr>
              <a:t>25</a:t>
            </a:r>
            <a:endParaRPr kumimoji="0" lang="en-US" sz="4000" b="0" i="0" u="none" strike="noStrike" kern="0" cap="none" spc="0" normalizeH="0" baseline="0" noProof="0">
              <a:ln>
                <a:noFill/>
              </a:ln>
              <a:solidFill>
                <a:prstClr val="white"/>
              </a:solidFill>
              <a:effectLst/>
              <a:uLnTx/>
              <a:uFillTx/>
              <a:latin typeface="Comic Sans MS" panose="030F0702030302020204" pitchFamily="66" charset="0"/>
              <a:ea typeface="+mn-ea"/>
              <a:cs typeface="+mn-cs"/>
            </a:endParaRPr>
          </a:p>
        </p:txBody>
      </p:sp>
      <p:pic>
        <p:nvPicPr>
          <p:cNvPr id="15" name="Picture 2" descr="Green Street Sign Images - Free Download on Freepik">
            <a:extLst>
              <a:ext uri="{FF2B5EF4-FFF2-40B4-BE49-F238E27FC236}">
                <a16:creationId xmlns:a16="http://schemas.microsoft.com/office/drawing/2014/main" id="{0EE02A17-75EC-46D0-BC31-4BAD7AEB8AAE}"/>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710" y="5282679"/>
            <a:ext cx="3327039" cy="4204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30439B2-44DE-4799-9C5D-42CEC4EFD4A2}"/>
              </a:ext>
            </a:extLst>
          </p:cNvPr>
          <p:cNvSpPr txBox="1"/>
          <p:nvPr/>
        </p:nvSpPr>
        <p:spPr>
          <a:xfrm>
            <a:off x="1568854" y="5753100"/>
            <a:ext cx="2350031" cy="707886"/>
          </a:xfrm>
          <a:prstGeom prst="rect">
            <a:avLst/>
          </a:prstGeom>
          <a:noFill/>
        </p:spPr>
        <p:txBody>
          <a:bodyPr wrap="square" rtlCol="0">
            <a:spAutoFit/>
          </a:bodyPr>
          <a:lstStyle/>
          <a:p>
            <a:r>
              <a:rPr lang="en-US" sz="4000">
                <a:solidFill>
                  <a:prstClr val="white"/>
                </a:solidFill>
                <a:latin typeface="Comic Sans MS" panose="030F0702030302020204" pitchFamily="66" charset="0"/>
              </a:rPr>
              <a:t>Power</a:t>
            </a:r>
          </a:p>
        </p:txBody>
      </p:sp>
    </p:spTree>
    <p:extLst>
      <p:ext uri="{BB962C8B-B14F-4D97-AF65-F5344CB8AC3E}">
        <p14:creationId xmlns:p14="http://schemas.microsoft.com/office/powerpoint/2010/main" val="139834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11340900" y="743752"/>
            <a:ext cx="6639120" cy="3246402"/>
          </a:xfrm>
          <a:prstGeom prst="rect">
            <a:avLst/>
          </a:prstGeom>
        </p:spPr>
      </p:pic>
      <p:pic>
        <p:nvPicPr>
          <p:cNvPr id="5" name="Hills"/>
          <p:cNvPicPr>
            <a:picLocks noChangeAspect="1"/>
          </p:cNvPicPr>
          <p:nvPr/>
        </p:nvPicPr>
        <p:blipFill rotWithShape="1">
          <a:blip r:embed="rId10"/>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1"/>
          <a:stretch>
            <a:fillRect/>
          </a:stretch>
        </p:blipFill>
        <p:spPr>
          <a:xfrm>
            <a:off x="11771845" y="3794198"/>
            <a:ext cx="4480949" cy="6492803"/>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61611" y="5068649"/>
            <a:ext cx="1901420" cy="47684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1007149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_____________?</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lang="en-US" sz="6600" dirty="0">
              <a:solidFill>
                <a:srgbClr val="000000">
                  <a:lumMod val="75000"/>
                  <a:lumOff val="25000"/>
                </a:srgbClr>
              </a:solidFill>
              <a:latin typeface="Comic Sans MS" panose="030F0702030302020204" pitchFamily="66" charset="0"/>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r>
              <a:rPr lang="en-US" sz="6600" dirty="0">
                <a:solidFill>
                  <a:srgbClr val="000000">
                    <a:lumMod val="75000"/>
                    <a:lumOff val="25000"/>
                  </a:srgbClr>
                </a:solidFill>
                <a:latin typeface="Comic Sans MS" panose="030F0702030302020204" pitchFamily="66" charset="0"/>
              </a:rPr>
              <a:t>It's 33 Oxford street.</a:t>
            </a: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000000">
                  <a:lumMod val="75000"/>
                  <a:lumOff val="25000"/>
                </a:srgbClr>
              </a:solidFill>
              <a:effectLst/>
              <a:uLnTx/>
              <a:uFillTx/>
              <a:latin typeface="Comic Sans MS" panose="030F0702030302020204" pitchFamily="66" charset="0"/>
              <a:ea typeface="+mn-ea"/>
              <a:cs typeface="+mn-cs"/>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15136"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B5E95F-7075-4C3A-90C8-5DFEB1B86CD6}"/>
              </a:ext>
            </a:extLst>
          </p:cNvPr>
          <p:cNvPicPr>
            <a:picLocks noChangeAspect="1"/>
          </p:cNvPicPr>
          <p:nvPr/>
        </p:nvPicPr>
        <p:blipFill rotWithShape="1">
          <a:blip r:embed="rId14">
            <a:extLst>
              <a:ext uri="{28A0092B-C50C-407E-A947-70E740481C1C}">
                <a14:useLocalDpi xmlns:a14="http://schemas.microsoft.com/office/drawing/2010/main" val="0"/>
              </a:ext>
            </a:extLst>
          </a:blip>
          <a:srcRect t="3211" b="3211"/>
          <a:stretch/>
        </p:blipFill>
        <p:spPr>
          <a:xfrm>
            <a:off x="1601511" y="2781300"/>
            <a:ext cx="7649396" cy="5254213"/>
          </a:xfrm>
          <a:prstGeom prst="rect">
            <a:avLst/>
          </a:prstGeom>
        </p:spPr>
      </p:pic>
    </p:spTree>
    <p:extLst>
      <p:ext uri="{BB962C8B-B14F-4D97-AF65-F5344CB8AC3E}">
        <p14:creationId xmlns:p14="http://schemas.microsoft.com/office/powerpoint/2010/main" val="3795465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32655" y="0"/>
            <a:ext cx="18320655"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21102" y="2011289"/>
            <a:ext cx="18313721" cy="8265162"/>
          </a:xfrm>
          <a:prstGeom prst="rect">
            <a:avLst/>
          </a:prstGeom>
        </p:spPr>
      </p:pic>
      <p:sp>
        <p:nvSpPr>
          <p:cNvPr id="11" name="Textbox"/>
          <p:cNvSpPr/>
          <p:nvPr/>
        </p:nvSpPr>
        <p:spPr>
          <a:xfrm>
            <a:off x="11455199" y="2309326"/>
            <a:ext cx="5603258" cy="1898570"/>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13543280" y="2773190"/>
            <a:ext cx="2694197" cy="383364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10937268" y="620525"/>
            <a:ext cx="6639120" cy="3246402"/>
          </a:xfrm>
          <a:prstGeom prst="rect">
            <a:avLst/>
          </a:prstGeom>
        </p:spPr>
      </p:pic>
      <p:pic>
        <p:nvPicPr>
          <p:cNvPr id="5" name="Hills"/>
          <p:cNvPicPr>
            <a:picLocks noChangeAspect="1"/>
          </p:cNvPicPr>
          <p:nvPr/>
        </p:nvPicPr>
        <p:blipFill rotWithShape="1">
          <a:blip r:embed="rId11"/>
          <a:srcRect l="1940" r="1940" b="70674"/>
          <a:stretch/>
        </p:blipFill>
        <p:spPr>
          <a:xfrm>
            <a:off x="-32655" y="5631363"/>
            <a:ext cx="18353313" cy="4655637"/>
          </a:xfrm>
          <a:prstGeom prst="rect">
            <a:avLst/>
          </a:prstGeom>
        </p:spPr>
      </p:pic>
      <p:pic>
        <p:nvPicPr>
          <p:cNvPr id="7" name="Shocked Billy"/>
          <p:cNvPicPr>
            <a:picLocks noChangeAspect="1"/>
          </p:cNvPicPr>
          <p:nvPr/>
        </p:nvPicPr>
        <p:blipFill>
          <a:blip r:embed="rId12"/>
          <a:stretch>
            <a:fillRect/>
          </a:stretch>
        </p:blipFill>
        <p:spPr>
          <a:xfrm>
            <a:off x="11771845" y="3794198"/>
            <a:ext cx="4480949" cy="6492803"/>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2817556" y="5059407"/>
            <a:ext cx="2072822" cy="477769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462139" y="449903"/>
            <a:ext cx="9763517" cy="9387195"/>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rPr>
              <a:t>What's your address?</a:t>
            </a: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000000">
                  <a:lumMod val="75000"/>
                  <a:lumOff val="25000"/>
                </a:srgbClr>
              </a:solidFill>
              <a:effectLst/>
              <a:uLnTx/>
              <a:uFillTx/>
              <a:latin typeface="Comic Sans MS" panose="030F0702030302020204" pitchFamily="66" charset="0"/>
              <a:ea typeface="+mn-ea"/>
              <a:cs typeface="+mn-cs"/>
            </a:endParaRPr>
          </a:p>
          <a:p>
            <a:pPr marL="0" marR="0" lvl="0" indent="0" algn="ctr" defTabSz="1371600" rtl="0" eaLnBrk="1" fontAlgn="auto" latinLnBrk="0" hangingPunct="1">
              <a:lnSpc>
                <a:spcPct val="90000"/>
              </a:lnSpc>
              <a:spcBef>
                <a:spcPts val="0"/>
              </a:spcBef>
              <a:spcAft>
                <a:spcPts val="0"/>
              </a:spcAft>
              <a:buClrTx/>
              <a:buSzTx/>
              <a:buFontTx/>
              <a:buNone/>
              <a:tabLst/>
              <a:defRPr/>
            </a:pPr>
            <a:endParaRPr kumimoji="0" lang="en-US" sz="12000" b="0" i="0" u="none" strike="noStrike" kern="1200" cap="none" spc="0" normalizeH="0" baseline="0" noProof="0" dirty="0">
              <a:ln>
                <a:noFill/>
              </a:ln>
              <a:solidFill>
                <a:srgbClr val="000000">
                  <a:lumMod val="75000"/>
                  <a:lumOff val="25000"/>
                </a:srgbClr>
              </a:solidFill>
              <a:effectLst/>
              <a:uLnTx/>
              <a:uFillTx/>
              <a:latin typeface="Curse Casual" panose="020B0606020101010101" pitchFamily="34" charset="0"/>
              <a:ea typeface="+mn-ea"/>
              <a:cs typeface="+mn-cs"/>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409990" y="5068648"/>
            <a:ext cx="1543787" cy="47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DC48C-8D47-40E3-B76E-DC5C5537448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2157" y="3386238"/>
            <a:ext cx="9129835" cy="4929527"/>
          </a:xfrm>
          <a:prstGeom prst="rect">
            <a:avLst/>
          </a:prstGeom>
        </p:spPr>
      </p:pic>
      <p:pic>
        <p:nvPicPr>
          <p:cNvPr id="2050" name="Picture 2" descr="Road Sign Cartoon Images - Free Download on Freepik">
            <a:extLst>
              <a:ext uri="{FF2B5EF4-FFF2-40B4-BE49-F238E27FC236}">
                <a16:creationId xmlns:a16="http://schemas.microsoft.com/office/drawing/2014/main" id="{03A23173-F616-4F2E-9156-33A941A03A7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84" y="4719310"/>
            <a:ext cx="3294262" cy="38161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5B0DAB-AA08-4852-9939-1F6A35E447AE}"/>
              </a:ext>
            </a:extLst>
          </p:cNvPr>
          <p:cNvSpPr txBox="1"/>
          <p:nvPr/>
        </p:nvSpPr>
        <p:spPr>
          <a:xfrm>
            <a:off x="804527" y="5000256"/>
            <a:ext cx="23500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Cau Giay</a:t>
            </a:r>
          </a:p>
        </p:txBody>
      </p:sp>
      <p:sp>
        <p:nvSpPr>
          <p:cNvPr id="15" name="TextBox 14">
            <a:extLst>
              <a:ext uri="{FF2B5EF4-FFF2-40B4-BE49-F238E27FC236}">
                <a16:creationId xmlns:a16="http://schemas.microsoft.com/office/drawing/2014/main" id="{B4DE9962-843E-4FE8-B9A4-381BD10AC994}"/>
              </a:ext>
            </a:extLst>
          </p:cNvPr>
          <p:cNvSpPr txBox="1"/>
          <p:nvPr/>
        </p:nvSpPr>
        <p:spPr>
          <a:xfrm rot="20626812">
            <a:off x="5901725" y="4565687"/>
            <a:ext cx="1209204" cy="707886"/>
          </a:xfrm>
          <a:prstGeom prst="rect">
            <a:avLst/>
          </a:prstGeom>
          <a:solidFill>
            <a:schemeClr val="accent6">
              <a:lumMod val="60000"/>
              <a:lumOff val="40000"/>
            </a:schemeClr>
          </a:solidFill>
          <a:ln w="57150">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prstClr val="white"/>
                </a:solidFill>
                <a:latin typeface="Comic Sans MS" panose="030F0702030302020204" pitchFamily="66" charset="0"/>
              </a:rPr>
              <a:t>246</a:t>
            </a:r>
            <a:endParaRPr kumimoji="0" lang="en-US" sz="40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77784255"/>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1480057" y="534574"/>
            <a:ext cx="15389225" cy="1225550"/>
          </a:xfrm>
        </p:spPr>
        <p:txBody>
          <a:bodyPr>
            <a:normAutofit/>
          </a:bodyPr>
          <a:lstStyle/>
          <a:p>
            <a:r>
              <a:rPr lang="en-US" sz="6000">
                <a:latin typeface="Comic Sans MS" panose="030F0702030302020204" pitchFamily="66" charset="0"/>
              </a:rPr>
              <a:t>I live in that house.</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97CCAF"/>
              </a:solidFill>
              <a:latin typeface="Arial"/>
              <a:sym typeface="Arial"/>
            </a:endParaRP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7F2DD"/>
              </a:solidFill>
              <a:latin typeface="Arial"/>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defTabSz="1828800">
              <a:buClr>
                <a:srgbClr val="000000"/>
              </a:buClr>
            </a:pPr>
            <a:r>
              <a:rPr lang="en-US" sz="8000" b="1" kern="0">
                <a:solidFill>
                  <a:srgbClr val="000000"/>
                </a:solidFill>
                <a:latin typeface="Comic Sans MS" panose="030F0702030302020204" pitchFamily="66" charset="0"/>
                <a:cs typeface="Arial"/>
                <a:sym typeface="Arial"/>
              </a:rPr>
              <a:t>C</a:t>
            </a:r>
          </a:p>
        </p:txBody>
      </p:sp>
      <p:pic>
        <p:nvPicPr>
          <p:cNvPr id="3" name="Picture 2">
            <a:extLst>
              <a:ext uri="{FF2B5EF4-FFF2-40B4-BE49-F238E27FC236}">
                <a16:creationId xmlns:a16="http://schemas.microsoft.com/office/drawing/2014/main" id="{DF6CCE7C-3E25-4226-AB59-C576A9B16AE5}"/>
              </a:ext>
            </a:extLst>
          </p:cNvPr>
          <p:cNvPicPr>
            <a:picLocks noChangeAspect="1"/>
          </p:cNvPicPr>
          <p:nvPr/>
        </p:nvPicPr>
        <p:blipFill>
          <a:blip r:embed="rId2"/>
          <a:stretch>
            <a:fillRect/>
          </a:stretch>
        </p:blipFill>
        <p:spPr>
          <a:xfrm>
            <a:off x="1752858" y="3984919"/>
            <a:ext cx="4081089" cy="2767906"/>
          </a:xfrm>
          <a:prstGeom prst="rect">
            <a:avLst/>
          </a:prstGeom>
        </p:spPr>
      </p:pic>
      <p:pic>
        <p:nvPicPr>
          <p:cNvPr id="19" name="Picture 2" descr="Houses Clipart Images - Free Download on Freepik">
            <a:extLst>
              <a:ext uri="{FF2B5EF4-FFF2-40B4-BE49-F238E27FC236}">
                <a16:creationId xmlns:a16="http://schemas.microsoft.com/office/drawing/2014/main" id="{F48AE713-F1EE-4282-BD4C-5C9EDCD0ED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5436" y="2528755"/>
            <a:ext cx="2658543" cy="2259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emium Vector | A girl pointing with her finger at the viewer.">
            <a:extLst>
              <a:ext uri="{FF2B5EF4-FFF2-40B4-BE49-F238E27FC236}">
                <a16:creationId xmlns:a16="http://schemas.microsoft.com/office/drawing/2014/main" id="{B833B9E1-B27F-4BF9-80FF-04CCB5DF2C7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55" b="97604" l="9353" r="97842">
                        <a14:foregroundMark x1="24460" y1="3355" x2="24640" y2="13259"/>
                        <a14:foregroundMark x1="40647" y1="24121" x2="46043" y2="32907"/>
                        <a14:foregroundMark x1="46043" y1="32907" x2="46043" y2="33067"/>
                        <a14:foregroundMark x1="56475" y1="22364" x2="46583" y2="38339"/>
                        <a14:foregroundMark x1="52158" y1="34984" x2="50899" y2="42013"/>
                        <a14:foregroundMark x1="54137" y1="19649" x2="56835" y2="35144"/>
                        <a14:foregroundMark x1="39748" y1="23482" x2="47662" y2="31470"/>
                        <a14:foregroundMark x1="46583" y1="25080" x2="45144" y2="35942"/>
                        <a14:foregroundMark x1="62410" y1="46805" x2="62410" y2="46805"/>
                        <a14:foregroundMark x1="41906" y1="45847" x2="41906" y2="45847"/>
                        <a14:foregroundMark x1="41906" y1="45847" x2="44065" y2="52396"/>
                        <a14:foregroundMark x1="31835" y1="57508" x2="35072" y2="65335"/>
                        <a14:foregroundMark x1="47662" y1="74441" x2="49281" y2="84505"/>
                        <a14:foregroundMark x1="49281" y1="84505" x2="49281" y2="84505"/>
                        <a14:foregroundMark x1="48022" y1="74920" x2="43705" y2="89457"/>
                        <a14:foregroundMark x1="43705" y1="89457" x2="43705" y2="89457"/>
                        <a14:foregroundMark x1="42266" y1="74121" x2="39568" y2="90256"/>
                        <a14:foregroundMark x1="28058" y1="85304" x2="35971" y2="92013"/>
                        <a14:foregroundMark x1="35971" y1="92013" x2="42086" y2="94888"/>
                        <a14:foregroundMark x1="51978" y1="85463" x2="48921" y2="97444"/>
                        <a14:foregroundMark x1="48921" y1="97444" x2="48381" y2="97604"/>
                        <a14:foregroundMark x1="61331" y1="49201" x2="61151" y2="53834"/>
                        <a14:foregroundMark x1="48741" y1="43770" x2="45683" y2="53035"/>
                        <a14:foregroundMark x1="62230" y1="44888" x2="62230" y2="51278"/>
                        <a14:foregroundMark x1="49281" y1="44569" x2="52698" y2="49361"/>
                        <a14:foregroundMark x1="52698" y1="74441" x2="54676" y2="80831"/>
                        <a14:foregroundMark x1="91007" y1="34824" x2="91007" y2="34824"/>
                        <a14:foregroundMark x1="96403" y1="29393" x2="96403" y2="29393"/>
                        <a14:foregroundMark x1="97842" y1="28115" x2="97842" y2="28115"/>
                        <a14:backgroundMark x1="19245" y1="39297" x2="12230" y2="65974"/>
                        <a14:backgroundMark x1="73741" y1="56869" x2="69065" y2="90096"/>
                        <a14:backgroundMark x1="68345" y1="24760" x2="73561" y2="32268"/>
                        <a14:backgroundMark x1="76439" y1="50479" x2="81115" y2="80831"/>
                        <a14:backgroundMark x1="64568" y1="61502" x2="68525" y2="80351"/>
                        <a14:backgroundMark x1="82374" y1="50160" x2="67626" y2="60863"/>
                        <a14:backgroundMark x1="67626" y1="60863" x2="63669" y2="69808"/>
                        <a14:backgroundMark x1="63669" y1="69808" x2="69245" y2="87220"/>
                        <a14:backgroundMark x1="16367" y1="33067" x2="21583" y2="46006"/>
                        <a14:backgroundMark x1="21583" y1="46006" x2="17986" y2="57508"/>
                        <a14:backgroundMark x1="17986" y1="57508" x2="18345" y2="70767"/>
                        <a14:backgroundMark x1="18345" y1="70767" x2="15468" y2="79553"/>
                      </a14:backgroundRemoval>
                    </a14:imgEffect>
                  </a14:imgLayer>
                </a14:imgProps>
              </a:ext>
              <a:ext uri="{28A0092B-C50C-407E-A947-70E740481C1C}">
                <a14:useLocalDpi xmlns:a14="http://schemas.microsoft.com/office/drawing/2010/main" val="0"/>
              </a:ext>
            </a:extLst>
          </a:blip>
          <a:srcRect/>
          <a:stretch>
            <a:fillRect/>
          </a:stretch>
        </p:blipFill>
        <p:spPr bwMode="auto">
          <a:xfrm>
            <a:off x="6833723" y="5750419"/>
            <a:ext cx="1860474" cy="20947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F353913-5FA7-4A73-860C-402DED58C1E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488" b="9813"/>
          <a:stretch/>
        </p:blipFill>
        <p:spPr bwMode="auto">
          <a:xfrm>
            <a:off x="13702368" y="2528011"/>
            <a:ext cx="3505200" cy="244850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Pointing hand in cartoon style. Forefinger, index finger. Vector  illustration isolated on white background. 12895178 Vector Art at Vecteezy">
            <a:extLst>
              <a:ext uri="{FF2B5EF4-FFF2-40B4-BE49-F238E27FC236}">
                <a16:creationId xmlns:a16="http://schemas.microsoft.com/office/drawing/2014/main" id="{D6E33458-45CB-429B-963B-A9CE0A3DE5A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3F75ABC1-0253-4A5F-9478-BD972ADB1C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693226" flipH="1">
            <a:off x="12429431" y="6188469"/>
            <a:ext cx="1807615" cy="1807542"/>
          </a:xfrm>
          <a:prstGeom prst="rect">
            <a:avLst/>
          </a:prstGeom>
        </p:spPr>
      </p:pic>
    </p:spTree>
    <p:extLst>
      <p:ext uri="{BB962C8B-B14F-4D97-AF65-F5344CB8AC3E}">
        <p14:creationId xmlns:p14="http://schemas.microsoft.com/office/powerpoint/2010/main" val="48848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26" presetClass="emph" presetSubtype="0" fill="hold" grpId="0" nodeType="withEffect">
                                  <p:stCondLst>
                                    <p:cond delay="0"/>
                                  </p:stCondLst>
                                  <p:childTnLst>
                                    <p:animEffect transition="out" filter="fade">
                                      <p:cBhvr>
                                        <p:cTn id="13" dur="500" tmFilter="0, 0; .2, .5; .8, .5; 1, 0"/>
                                        <p:tgtEl>
                                          <p:spTgt spid="16"/>
                                        </p:tgtEl>
                                      </p:cBhvr>
                                    </p:animEffect>
                                    <p:animScale>
                                      <p:cBhvr>
                                        <p:cTn id="14" dur="250" autoRev="1" fill="hold"/>
                                        <p:tgtEl>
                                          <p:spTgt spid="16"/>
                                        </p:tgtEl>
                                      </p:cBhvr>
                                      <p:by x="105000" y="105000"/>
                                    </p:animScale>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22">
            <a:extLst>
              <a:ext uri="{FF2B5EF4-FFF2-40B4-BE49-F238E27FC236}">
                <a16:creationId xmlns:a16="http://schemas.microsoft.com/office/drawing/2014/main" id="{CEAC6557-E545-4A87-BC10-935B92971744}"/>
              </a:ext>
            </a:extLst>
          </p:cNvPr>
          <p:cNvSpPr/>
          <p:nvPr/>
        </p:nvSpPr>
        <p:spPr>
          <a:xfrm>
            <a:off x="381000" y="313986"/>
            <a:ext cx="17297400" cy="95250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5DAC6AEF-58EA-4778-BC49-60E1C8D22391}"/>
              </a:ext>
            </a:extLst>
          </p:cNvPr>
          <p:cNvSpPr/>
          <p:nvPr/>
        </p:nvSpPr>
        <p:spPr>
          <a:xfrm>
            <a:off x="1406686" y="2528755"/>
            <a:ext cx="4773434" cy="5733900"/>
          </a:xfrm>
          <a:prstGeom prst="roundRect">
            <a:avLst/>
          </a:prstGeom>
          <a:noFill/>
          <a:ln w="38100">
            <a:solidFill>
              <a:srgbClr val="FAB91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678C08AE-88F7-44B7-99B0-606E4DFD74E2}"/>
              </a:ext>
            </a:extLst>
          </p:cNvPr>
          <p:cNvSpPr>
            <a:spLocks noGrp="1"/>
          </p:cNvSpPr>
          <p:nvPr>
            <p:ph type="title" idx="4294967295"/>
          </p:nvPr>
        </p:nvSpPr>
        <p:spPr>
          <a:xfrm>
            <a:off x="990600" y="689516"/>
            <a:ext cx="15389225" cy="1225550"/>
          </a:xfrm>
        </p:spPr>
        <p:txBody>
          <a:bodyPr>
            <a:normAutofit/>
          </a:bodyPr>
          <a:lstStyle/>
          <a:p>
            <a:r>
              <a:rPr lang="en-US" sz="6000">
                <a:latin typeface="Comic Sans MS" panose="030F0702030302020204" pitchFamily="66" charset="0"/>
              </a:rPr>
              <a:t>I live in that tower.</a:t>
            </a:r>
          </a:p>
        </p:txBody>
      </p:sp>
      <p:sp>
        <p:nvSpPr>
          <p:cNvPr id="11" name="Rectangle: Rounded Corners 10">
            <a:extLst>
              <a:ext uri="{FF2B5EF4-FFF2-40B4-BE49-F238E27FC236}">
                <a16:creationId xmlns:a16="http://schemas.microsoft.com/office/drawing/2014/main" id="{C2A9C94F-2419-45AC-9567-8F440AFE3C1A}"/>
              </a:ext>
            </a:extLst>
          </p:cNvPr>
          <p:cNvSpPr/>
          <p:nvPr/>
        </p:nvSpPr>
        <p:spPr>
          <a:xfrm>
            <a:off x="6900556" y="2435304"/>
            <a:ext cx="4571649" cy="5733900"/>
          </a:xfrm>
          <a:prstGeom prst="roundRect">
            <a:avLst/>
          </a:prstGeom>
          <a:noFill/>
          <a:ln w="38100">
            <a:solidFill>
              <a:srgbClr val="85C5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97CCAF"/>
                </a:solidFill>
                <a:effectLst/>
                <a:uLnTx/>
                <a:uFillTx/>
                <a:latin typeface="Arial"/>
                <a:ea typeface="+mn-ea"/>
                <a:cs typeface="+mn-cs"/>
                <a:sym typeface="Arial"/>
              </a:rPr>
              <a:t>z</a:t>
            </a:r>
          </a:p>
        </p:txBody>
      </p:sp>
      <p:sp>
        <p:nvSpPr>
          <p:cNvPr id="14" name="Rectangle: Rounded Corners 13">
            <a:extLst>
              <a:ext uri="{FF2B5EF4-FFF2-40B4-BE49-F238E27FC236}">
                <a16:creationId xmlns:a16="http://schemas.microsoft.com/office/drawing/2014/main" id="{22A60C6C-CF76-4C4A-9152-0A9DEDB2D1A1}"/>
              </a:ext>
            </a:extLst>
          </p:cNvPr>
          <p:cNvSpPr/>
          <p:nvPr/>
        </p:nvSpPr>
        <p:spPr>
          <a:xfrm>
            <a:off x="12483755" y="2435304"/>
            <a:ext cx="4737445" cy="5733900"/>
          </a:xfrm>
          <a:prstGeom prst="roundRect">
            <a:avLst/>
          </a:prstGeom>
          <a:noFill/>
          <a:ln w="38100">
            <a:solidFill>
              <a:srgbClr val="54BDC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7F2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D8C23C89-D82A-4991-9136-E782FA1B1AFD}"/>
              </a:ext>
            </a:extLst>
          </p:cNvPr>
          <p:cNvSpPr txBox="1"/>
          <p:nvPr/>
        </p:nvSpPr>
        <p:spPr>
          <a:xfrm>
            <a:off x="2934282" y="8441657"/>
            <a:ext cx="934871"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A</a:t>
            </a:r>
          </a:p>
        </p:txBody>
      </p:sp>
      <p:sp>
        <p:nvSpPr>
          <p:cNvPr id="16" name="TextBox 15">
            <a:extLst>
              <a:ext uri="{FF2B5EF4-FFF2-40B4-BE49-F238E27FC236}">
                <a16:creationId xmlns:a16="http://schemas.microsoft.com/office/drawing/2014/main" id="{CC9F1ED5-FA45-408E-9384-E17ADF64F20C}"/>
              </a:ext>
            </a:extLst>
          </p:cNvPr>
          <p:cNvSpPr txBox="1"/>
          <p:nvPr/>
        </p:nvSpPr>
        <p:spPr>
          <a:xfrm>
            <a:off x="8801848" y="8441658"/>
            <a:ext cx="83067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B</a:t>
            </a:r>
          </a:p>
        </p:txBody>
      </p:sp>
      <p:sp>
        <p:nvSpPr>
          <p:cNvPr id="17" name="TextBox 16">
            <a:extLst>
              <a:ext uri="{FF2B5EF4-FFF2-40B4-BE49-F238E27FC236}">
                <a16:creationId xmlns:a16="http://schemas.microsoft.com/office/drawing/2014/main" id="{D01FFE42-46F7-4750-8D2E-35CC368D3FD8}"/>
              </a:ext>
            </a:extLst>
          </p:cNvPr>
          <p:cNvSpPr txBox="1"/>
          <p:nvPr/>
        </p:nvSpPr>
        <p:spPr>
          <a:xfrm>
            <a:off x="14635513" y="8503817"/>
            <a:ext cx="819455"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0000"/>
                </a:solidFill>
                <a:effectLst/>
                <a:uLnTx/>
                <a:uFillTx/>
                <a:latin typeface="Comic Sans MS" panose="030F0702030302020204" pitchFamily="66" charset="0"/>
                <a:ea typeface="+mn-ea"/>
                <a:cs typeface="Arial"/>
                <a:sym typeface="Arial"/>
              </a:rPr>
              <a:t>C</a:t>
            </a:r>
          </a:p>
        </p:txBody>
      </p:sp>
      <p:pic>
        <p:nvPicPr>
          <p:cNvPr id="2" name="Picture 1">
            <a:extLst>
              <a:ext uri="{FF2B5EF4-FFF2-40B4-BE49-F238E27FC236}">
                <a16:creationId xmlns:a16="http://schemas.microsoft.com/office/drawing/2014/main" id="{CAD9C32C-5E92-4614-95D1-E15A02D75598}"/>
              </a:ext>
            </a:extLst>
          </p:cNvPr>
          <p:cNvPicPr>
            <a:picLocks noChangeAspect="1"/>
          </p:cNvPicPr>
          <p:nvPr/>
        </p:nvPicPr>
        <p:blipFill rotWithShape="1">
          <a:blip r:embed="rId2"/>
          <a:srcRect r="30162"/>
          <a:stretch/>
        </p:blipFill>
        <p:spPr>
          <a:xfrm>
            <a:off x="6757282" y="4229100"/>
            <a:ext cx="4571649" cy="3383471"/>
          </a:xfrm>
          <a:prstGeom prst="rect">
            <a:avLst/>
          </a:prstGeom>
        </p:spPr>
      </p:pic>
      <p:pic>
        <p:nvPicPr>
          <p:cNvPr id="3" name="Picture 2">
            <a:extLst>
              <a:ext uri="{FF2B5EF4-FFF2-40B4-BE49-F238E27FC236}">
                <a16:creationId xmlns:a16="http://schemas.microsoft.com/office/drawing/2014/main" id="{24C90544-F667-435A-9E6B-BFA796503400}"/>
              </a:ext>
            </a:extLst>
          </p:cNvPr>
          <p:cNvPicPr>
            <a:picLocks noChangeAspect="1"/>
          </p:cNvPicPr>
          <p:nvPr/>
        </p:nvPicPr>
        <p:blipFill>
          <a:blip r:embed="rId3"/>
          <a:stretch>
            <a:fillRect/>
          </a:stretch>
        </p:blipFill>
        <p:spPr>
          <a:xfrm>
            <a:off x="949486" y="4244412"/>
            <a:ext cx="4989286" cy="3519849"/>
          </a:xfrm>
          <a:prstGeom prst="rect">
            <a:avLst/>
          </a:prstGeom>
        </p:spPr>
      </p:pic>
      <p:pic>
        <p:nvPicPr>
          <p:cNvPr id="4" name="Picture 3">
            <a:extLst>
              <a:ext uri="{FF2B5EF4-FFF2-40B4-BE49-F238E27FC236}">
                <a16:creationId xmlns:a16="http://schemas.microsoft.com/office/drawing/2014/main" id="{58CA3805-4663-4E31-AF05-07C92D4F8895}"/>
              </a:ext>
            </a:extLst>
          </p:cNvPr>
          <p:cNvPicPr>
            <a:picLocks noChangeAspect="1"/>
          </p:cNvPicPr>
          <p:nvPr/>
        </p:nvPicPr>
        <p:blipFill rotWithShape="1">
          <a:blip r:embed="rId4"/>
          <a:srcRect t="11215" r="50833"/>
          <a:stretch/>
        </p:blipFill>
        <p:spPr>
          <a:xfrm>
            <a:off x="12852525" y="2490655"/>
            <a:ext cx="3999904" cy="3724656"/>
          </a:xfrm>
          <a:prstGeom prst="rect">
            <a:avLst/>
          </a:prstGeom>
        </p:spPr>
      </p:pic>
    </p:spTree>
    <p:extLst>
      <p:ext uri="{BB962C8B-B14F-4D97-AF65-F5344CB8AC3E}">
        <p14:creationId xmlns:p14="http://schemas.microsoft.com/office/powerpoint/2010/main" val="160203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par>
                                <p:cTn id="14" presetID="1" presetClass="exit"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C8AE8535-2BFA-488F-8FFC-1E7E797A6021}"/>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2" name="Freeform 2"/>
          <p:cNvSpPr/>
          <p:nvPr/>
        </p:nvSpPr>
        <p:spPr>
          <a:xfrm>
            <a:off x="14002040" y="6382448"/>
            <a:ext cx="3221976" cy="2702432"/>
          </a:xfrm>
          <a:custGeom>
            <a:avLst/>
            <a:gdLst/>
            <a:ahLst/>
            <a:cxnLst/>
            <a:rect l="l" t="t" r="r" b="b"/>
            <a:pathLst>
              <a:path w="3221976" h="2702432">
                <a:moveTo>
                  <a:pt x="0" y="0"/>
                </a:moveTo>
                <a:lnTo>
                  <a:pt x="3221975" y="0"/>
                </a:lnTo>
                <a:lnTo>
                  <a:pt x="3221975" y="2702432"/>
                </a:lnTo>
                <a:lnTo>
                  <a:pt x="0" y="2702432"/>
                </a:lnTo>
                <a:lnTo>
                  <a:pt x="0" y="0"/>
                </a:lnTo>
                <a:close/>
              </a:path>
            </a:pathLst>
          </a:custGeom>
          <a:blipFill>
            <a:blip r:embed="rId2"/>
            <a:stretch>
              <a:fillRect/>
            </a:stretch>
          </a:blipFill>
        </p:spPr>
        <p:txBody>
          <a:bodyPr/>
          <a:lstStyle/>
          <a:p>
            <a:endParaRPr lang="en-US"/>
          </a:p>
        </p:txBody>
      </p:sp>
      <p:sp>
        <p:nvSpPr>
          <p:cNvPr id="3" name="Freeform 3"/>
          <p:cNvSpPr/>
          <p:nvPr/>
        </p:nvSpPr>
        <p:spPr>
          <a:xfrm>
            <a:off x="8340554" y="6075407"/>
            <a:ext cx="3335127" cy="2976601"/>
          </a:xfrm>
          <a:custGeom>
            <a:avLst/>
            <a:gdLst/>
            <a:ahLst/>
            <a:cxnLst/>
            <a:rect l="l" t="t" r="r" b="b"/>
            <a:pathLst>
              <a:path w="3335127" h="2976601">
                <a:moveTo>
                  <a:pt x="0" y="0"/>
                </a:moveTo>
                <a:lnTo>
                  <a:pt x="3335127" y="0"/>
                </a:lnTo>
                <a:lnTo>
                  <a:pt x="3335127" y="2976600"/>
                </a:lnTo>
                <a:lnTo>
                  <a:pt x="0" y="2976600"/>
                </a:lnTo>
                <a:lnTo>
                  <a:pt x="0" y="0"/>
                </a:lnTo>
                <a:close/>
              </a:path>
            </a:pathLst>
          </a:custGeom>
          <a:blipFill>
            <a:blip r:embed="rId3"/>
            <a:stretch>
              <a:fillRect/>
            </a:stretch>
          </a:blipFill>
        </p:spPr>
        <p:txBody>
          <a:bodyPr/>
          <a:lstStyle/>
          <a:p>
            <a:endParaRPr lang="vi-VN"/>
          </a:p>
        </p:txBody>
      </p:sp>
      <p:sp>
        <p:nvSpPr>
          <p:cNvPr id="4" name="Freeform 4"/>
          <p:cNvSpPr/>
          <p:nvPr/>
        </p:nvSpPr>
        <p:spPr>
          <a:xfrm>
            <a:off x="11146888" y="6435382"/>
            <a:ext cx="2945430" cy="2702432"/>
          </a:xfrm>
          <a:custGeom>
            <a:avLst/>
            <a:gdLst/>
            <a:ahLst/>
            <a:cxnLst/>
            <a:rect l="l" t="t" r="r" b="b"/>
            <a:pathLst>
              <a:path w="2945430" h="2702432">
                <a:moveTo>
                  <a:pt x="0" y="0"/>
                </a:moveTo>
                <a:lnTo>
                  <a:pt x="2945430" y="0"/>
                </a:lnTo>
                <a:lnTo>
                  <a:pt x="2945430" y="2702432"/>
                </a:lnTo>
                <a:lnTo>
                  <a:pt x="0" y="2702432"/>
                </a:lnTo>
                <a:lnTo>
                  <a:pt x="0" y="0"/>
                </a:lnTo>
                <a:close/>
              </a:path>
            </a:pathLst>
          </a:custGeom>
          <a:blipFill>
            <a:blip r:embed="rId4"/>
            <a:stretch>
              <a:fillRect/>
            </a:stretch>
          </a:blipFill>
        </p:spPr>
        <p:txBody>
          <a:bodyPr/>
          <a:lstStyle/>
          <a:p>
            <a:endParaRPr lang="vi-VN"/>
          </a:p>
        </p:txBody>
      </p:sp>
      <p:sp>
        <p:nvSpPr>
          <p:cNvPr id="5" name="Freeform 5"/>
          <p:cNvSpPr/>
          <p:nvPr/>
        </p:nvSpPr>
        <p:spPr>
          <a:xfrm>
            <a:off x="4400291" y="5378762"/>
            <a:ext cx="2533110" cy="3651330"/>
          </a:xfrm>
          <a:custGeom>
            <a:avLst/>
            <a:gdLst/>
            <a:ahLst/>
            <a:cxnLst/>
            <a:rect l="l" t="t" r="r" b="b"/>
            <a:pathLst>
              <a:path w="2533110" h="3651330">
                <a:moveTo>
                  <a:pt x="0" y="0"/>
                </a:moveTo>
                <a:lnTo>
                  <a:pt x="2533110" y="0"/>
                </a:lnTo>
                <a:lnTo>
                  <a:pt x="2533110" y="3651330"/>
                </a:lnTo>
                <a:lnTo>
                  <a:pt x="0" y="3651330"/>
                </a:lnTo>
                <a:lnTo>
                  <a:pt x="0" y="0"/>
                </a:lnTo>
                <a:close/>
              </a:path>
            </a:pathLst>
          </a:custGeom>
          <a:blipFill>
            <a:blip r:embed="rId5"/>
            <a:stretch>
              <a:fillRect/>
            </a:stretch>
          </a:blipFill>
        </p:spPr>
        <p:txBody>
          <a:bodyPr/>
          <a:lstStyle/>
          <a:p>
            <a:endParaRPr lang="vi-VN"/>
          </a:p>
        </p:txBody>
      </p:sp>
      <p:sp>
        <p:nvSpPr>
          <p:cNvPr id="6" name="Freeform 6"/>
          <p:cNvSpPr/>
          <p:nvPr/>
        </p:nvSpPr>
        <p:spPr>
          <a:xfrm>
            <a:off x="17314421" y="5806394"/>
            <a:ext cx="2707907" cy="3223698"/>
          </a:xfrm>
          <a:custGeom>
            <a:avLst/>
            <a:gdLst/>
            <a:ahLst/>
            <a:cxnLst/>
            <a:rect l="l" t="t" r="r" b="b"/>
            <a:pathLst>
              <a:path w="2707907" h="3223698">
                <a:moveTo>
                  <a:pt x="0" y="0"/>
                </a:moveTo>
                <a:lnTo>
                  <a:pt x="2707906" y="0"/>
                </a:lnTo>
                <a:lnTo>
                  <a:pt x="2707906" y="3223698"/>
                </a:lnTo>
                <a:lnTo>
                  <a:pt x="0" y="3223698"/>
                </a:lnTo>
                <a:lnTo>
                  <a:pt x="0" y="0"/>
                </a:lnTo>
                <a:close/>
              </a:path>
            </a:pathLst>
          </a:custGeom>
          <a:blipFill>
            <a:blip r:embed="rId6"/>
            <a:stretch>
              <a:fillRect/>
            </a:stretch>
          </a:blipFill>
        </p:spPr>
        <p:txBody>
          <a:bodyPr/>
          <a:lstStyle/>
          <a:p>
            <a:endParaRPr lang="vi-VN"/>
          </a:p>
        </p:txBody>
      </p:sp>
      <p:sp>
        <p:nvSpPr>
          <p:cNvPr id="7" name="Freeform 7"/>
          <p:cNvSpPr/>
          <p:nvPr/>
        </p:nvSpPr>
        <p:spPr>
          <a:xfrm>
            <a:off x="6133285" y="6152271"/>
            <a:ext cx="2885131" cy="2921652"/>
          </a:xfrm>
          <a:custGeom>
            <a:avLst/>
            <a:gdLst/>
            <a:ahLst/>
            <a:cxnLst/>
            <a:rect l="l" t="t" r="r" b="b"/>
            <a:pathLst>
              <a:path w="2885131" h="2921652">
                <a:moveTo>
                  <a:pt x="0" y="0"/>
                </a:moveTo>
                <a:lnTo>
                  <a:pt x="2885131" y="0"/>
                </a:lnTo>
                <a:lnTo>
                  <a:pt x="2885131" y="2921651"/>
                </a:lnTo>
                <a:lnTo>
                  <a:pt x="0" y="2921651"/>
                </a:lnTo>
                <a:lnTo>
                  <a:pt x="0" y="0"/>
                </a:lnTo>
                <a:close/>
              </a:path>
            </a:pathLst>
          </a:custGeom>
          <a:blipFill>
            <a:blip r:embed="rId7"/>
            <a:stretch>
              <a:fillRect/>
            </a:stretch>
          </a:blipFill>
        </p:spPr>
        <p:txBody>
          <a:bodyPr/>
          <a:lstStyle/>
          <a:p>
            <a:endParaRPr lang="en-US"/>
          </a:p>
        </p:txBody>
      </p:sp>
      <p:sp>
        <p:nvSpPr>
          <p:cNvPr id="8" name="Freeform 8"/>
          <p:cNvSpPr/>
          <p:nvPr/>
        </p:nvSpPr>
        <p:spPr>
          <a:xfrm>
            <a:off x="-758776" y="3648421"/>
            <a:ext cx="6117551" cy="8186503"/>
          </a:xfrm>
          <a:custGeom>
            <a:avLst/>
            <a:gdLst/>
            <a:ahLst/>
            <a:cxnLst/>
            <a:rect l="l" t="t" r="r" b="b"/>
            <a:pathLst>
              <a:path w="6117551" h="8186503">
                <a:moveTo>
                  <a:pt x="0" y="0"/>
                </a:moveTo>
                <a:lnTo>
                  <a:pt x="6117551" y="0"/>
                </a:lnTo>
                <a:lnTo>
                  <a:pt x="6117551" y="8186503"/>
                </a:lnTo>
                <a:lnTo>
                  <a:pt x="0" y="818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a:off x="6358584" y="3035580"/>
            <a:ext cx="1602977" cy="837556"/>
          </a:xfrm>
          <a:custGeom>
            <a:avLst/>
            <a:gdLst/>
            <a:ahLst/>
            <a:cxnLst/>
            <a:rect l="l" t="t" r="r" b="b"/>
            <a:pathLst>
              <a:path w="1602977" h="837556">
                <a:moveTo>
                  <a:pt x="0" y="0"/>
                </a:moveTo>
                <a:lnTo>
                  <a:pt x="1602977" y="0"/>
                </a:lnTo>
                <a:lnTo>
                  <a:pt x="1602977" y="837556"/>
                </a:lnTo>
                <a:lnTo>
                  <a:pt x="0" y="837556"/>
                </a:lnTo>
                <a:lnTo>
                  <a:pt x="0" y="0"/>
                </a:lnTo>
                <a:close/>
              </a:path>
            </a:pathLst>
          </a:custGeom>
          <a:blipFill>
            <a:blip r:embed="rId10"/>
            <a:stretch>
              <a:fillRect/>
            </a:stretch>
          </a:blipFill>
        </p:spPr>
        <p:txBody>
          <a:bodyPr/>
          <a:lstStyle/>
          <a:p>
            <a:endParaRPr lang="vi-VN"/>
          </a:p>
        </p:txBody>
      </p:sp>
      <p:sp>
        <p:nvSpPr>
          <p:cNvPr id="10" name="Freeform 10"/>
          <p:cNvSpPr/>
          <p:nvPr/>
        </p:nvSpPr>
        <p:spPr>
          <a:xfrm>
            <a:off x="16107670" y="835262"/>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5322429" y="4733211"/>
            <a:ext cx="1570483" cy="820577"/>
          </a:xfrm>
          <a:custGeom>
            <a:avLst/>
            <a:gdLst/>
            <a:ahLst/>
            <a:cxnLst/>
            <a:rect l="l" t="t" r="r" b="b"/>
            <a:pathLst>
              <a:path w="1570483" h="820577">
                <a:moveTo>
                  <a:pt x="0" y="0"/>
                </a:moveTo>
                <a:lnTo>
                  <a:pt x="1570482" y="0"/>
                </a:lnTo>
                <a:lnTo>
                  <a:pt x="1570482" y="820578"/>
                </a:lnTo>
                <a:lnTo>
                  <a:pt x="0" y="820578"/>
                </a:lnTo>
                <a:lnTo>
                  <a:pt x="0" y="0"/>
                </a:lnTo>
                <a:close/>
              </a:path>
            </a:pathLst>
          </a:custGeom>
          <a:blipFill>
            <a:blip r:embed="rId10"/>
            <a:stretch>
              <a:fillRect/>
            </a:stretch>
          </a:blipFill>
        </p:spPr>
        <p:txBody>
          <a:bodyPr/>
          <a:lstStyle/>
          <a:p>
            <a:endParaRPr lang="vi-VN"/>
          </a:p>
        </p:txBody>
      </p:sp>
      <p:sp>
        <p:nvSpPr>
          <p:cNvPr id="12" name="Freeform 12"/>
          <p:cNvSpPr/>
          <p:nvPr/>
        </p:nvSpPr>
        <p:spPr>
          <a:xfrm>
            <a:off x="-490322" y="1382448"/>
            <a:ext cx="1315129" cy="687155"/>
          </a:xfrm>
          <a:custGeom>
            <a:avLst/>
            <a:gdLst/>
            <a:ahLst/>
            <a:cxnLst/>
            <a:rect l="l" t="t" r="r" b="b"/>
            <a:pathLst>
              <a:path w="1315129" h="687155">
                <a:moveTo>
                  <a:pt x="0" y="0"/>
                </a:moveTo>
                <a:lnTo>
                  <a:pt x="1315129" y="0"/>
                </a:lnTo>
                <a:lnTo>
                  <a:pt x="1315129" y="687155"/>
                </a:lnTo>
                <a:lnTo>
                  <a:pt x="0" y="687155"/>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098236" y="-185583"/>
            <a:ext cx="8691851" cy="3567130"/>
          </a:xfrm>
          <a:prstGeom prst="rect">
            <a:avLst/>
          </a:prstGeom>
        </p:spPr>
        <p:txBody>
          <a:bodyPr lIns="0" tIns="0" rIns="0" bIns="0" rtlCol="0" anchor="t">
            <a:spAutoFit/>
          </a:bodyPr>
          <a:lstStyle/>
          <a:p>
            <a:pPr algn="ctr">
              <a:lnSpc>
                <a:spcPts val="31791"/>
              </a:lnSpc>
            </a:pPr>
            <a:r>
              <a:rPr lang="en-US" sz="15800">
                <a:solidFill>
                  <a:srgbClr val="021C20"/>
                </a:solidFill>
                <a:latin typeface="Comic Sans MS" panose="030F0702030302020204" pitchFamily="66" charset="0"/>
              </a:rPr>
              <a:t>Review</a:t>
            </a:r>
          </a:p>
        </p:txBody>
      </p:sp>
      <p:sp>
        <p:nvSpPr>
          <p:cNvPr id="14" name="TextBox 14"/>
          <p:cNvSpPr txBox="1"/>
          <p:nvPr/>
        </p:nvSpPr>
        <p:spPr>
          <a:xfrm>
            <a:off x="4626582" y="2347654"/>
            <a:ext cx="13635157" cy="2485809"/>
          </a:xfrm>
          <a:prstGeom prst="rect">
            <a:avLst/>
          </a:prstGeom>
        </p:spPr>
        <p:txBody>
          <a:bodyPr wrap="square" lIns="0" tIns="0" rIns="0" bIns="0" rtlCol="0" anchor="t">
            <a:spAutoFit/>
          </a:bodyPr>
          <a:lstStyle/>
          <a:p>
            <a:pPr algn="ctr">
              <a:lnSpc>
                <a:spcPts val="22870"/>
              </a:lnSpc>
            </a:pPr>
            <a:r>
              <a:rPr lang="en-US" sz="8800" dirty="0">
                <a:solidFill>
                  <a:srgbClr val="021C20"/>
                </a:solidFill>
                <a:latin typeface="Comic Sans MS" panose="030F0702030302020204" pitchFamily="66" charset="0"/>
              </a:rPr>
              <a:t>Numbers 1 - 100</a:t>
            </a:r>
          </a:p>
        </p:txBody>
      </p:sp>
    </p:spTree>
    <p:extLst>
      <p:ext uri="{BB962C8B-B14F-4D97-AF65-F5344CB8AC3E}">
        <p14:creationId xmlns:p14="http://schemas.microsoft.com/office/powerpoint/2010/main" val="107086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2974900" y="0"/>
            <a:ext cx="12992100" cy="1934504"/>
          </a:xfrm>
          <a:prstGeom prst="rect">
            <a:avLst/>
          </a:prstGeom>
        </p:spPr>
        <p:txBody>
          <a:bodyPr wrap="square" lIns="0" tIns="0" rIns="0" bIns="0" rtlCol="0" anchor="t">
            <a:spAutoFit/>
          </a:bodyPr>
          <a:lstStyle/>
          <a:p>
            <a:pPr algn="ctr">
              <a:lnSpc>
                <a:spcPts val="16933"/>
              </a:lnSpc>
            </a:pPr>
            <a:r>
              <a:rPr lang="en-US" sz="8800" b="1">
                <a:solidFill>
                  <a:srgbClr val="00425A"/>
                </a:solidFill>
                <a:latin typeface="Comic Sans MS" panose="030F0702030302020204" pitchFamily="66" charset="0"/>
              </a:rPr>
              <a:t>How to say a number?</a:t>
            </a:r>
          </a:p>
        </p:txBody>
      </p:sp>
      <p:pic>
        <p:nvPicPr>
          <p:cNvPr id="2052" name="Picture 4" descr="Free Printable Number Bubble Letters: Bubble Number 65 - Freebie Finding Mom">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153" y1="40760" x2="32034" y2="52360"/>
                        <a14:foregroundMark x1="36113" y1="35480" x2="24415" y2="47920"/>
                        <a14:foregroundMark x1="63947" y1="36760" x2="67726" y2="46640"/>
                        <a14:foregroundMark x1="78164" y1="49600" x2="82304" y2="61640"/>
                      </a14:backgroundRemoval>
                    </a14:imgEffect>
                  </a14:imgLayer>
                </a14:imgProps>
              </a:ext>
              <a:ext uri="{28A0092B-C50C-407E-A947-70E740481C1C}">
                <a14:useLocalDpi xmlns:a14="http://schemas.microsoft.com/office/drawing/2010/main" val="0"/>
              </a:ext>
            </a:extLst>
          </a:blip>
          <a:srcRect/>
          <a:stretch>
            <a:fillRect/>
          </a:stretch>
        </p:blipFill>
        <p:spPr bwMode="auto">
          <a:xfrm>
            <a:off x="2158932" y="1923832"/>
            <a:ext cx="4313933" cy="53186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B8F0CC7-9F5F-4209-B718-CC69D19659E9}"/>
              </a:ext>
            </a:extLst>
          </p:cNvPr>
          <p:cNvSpPr txBox="1"/>
          <p:nvPr/>
        </p:nvSpPr>
        <p:spPr>
          <a:xfrm>
            <a:off x="6858000" y="3429000"/>
            <a:ext cx="9147056" cy="2308324"/>
          </a:xfrm>
          <a:prstGeom prst="rect">
            <a:avLst/>
          </a:prstGeom>
          <a:noFill/>
        </p:spPr>
        <p:txBody>
          <a:bodyPr wrap="none" rtlCol="0">
            <a:spAutoFit/>
          </a:bodyPr>
          <a:lstStyle/>
          <a:p>
            <a:pPr defTabSz="1371600"/>
            <a:r>
              <a:rPr lang="en-US" sz="14400" b="1">
                <a:solidFill>
                  <a:schemeClr val="tx2">
                    <a:lumMod val="60000"/>
                    <a:lumOff val="40000"/>
                  </a:schemeClr>
                </a:solidFill>
                <a:latin typeface="#9Slide03 Sofia Pro Soft Bold" panose="020B0000000000000000" pitchFamily="34" charset="0"/>
              </a:rPr>
              <a:t>= 60 and 5</a:t>
            </a:r>
            <a:endParaRPr lang="en-US" sz="14400" b="1" dirty="0">
              <a:solidFill>
                <a:schemeClr val="tx2">
                  <a:lumMod val="60000"/>
                  <a:lumOff val="40000"/>
                </a:schemeClr>
              </a:solidFill>
              <a:latin typeface="#9Slide03 Sofia Pro Soft Bold" panose="020B0000000000000000" pitchFamily="34" charset="0"/>
            </a:endParaRPr>
          </a:p>
        </p:txBody>
      </p:sp>
      <p:sp>
        <p:nvSpPr>
          <p:cNvPr id="24" name="TextBox 23">
            <a:extLst>
              <a:ext uri="{FF2B5EF4-FFF2-40B4-BE49-F238E27FC236}">
                <a16:creationId xmlns:a16="http://schemas.microsoft.com/office/drawing/2014/main" id="{3A41F683-33D4-4E36-8BE7-5D3C2A4E588E}"/>
              </a:ext>
            </a:extLst>
          </p:cNvPr>
          <p:cNvSpPr txBox="1"/>
          <p:nvPr/>
        </p:nvSpPr>
        <p:spPr>
          <a:xfrm>
            <a:off x="4795260" y="6412120"/>
            <a:ext cx="8101898" cy="2308324"/>
          </a:xfrm>
          <a:prstGeom prst="rect">
            <a:avLst/>
          </a:prstGeom>
          <a:noFill/>
        </p:spPr>
        <p:txBody>
          <a:bodyPr wrap="none" rtlCol="0">
            <a:spAutoFit/>
          </a:bodyPr>
          <a:lstStyle/>
          <a:p>
            <a:pPr defTabSz="1371600"/>
            <a:r>
              <a:rPr lang="en-US" sz="14400" b="1" dirty="0">
                <a:solidFill>
                  <a:schemeClr val="tx2">
                    <a:lumMod val="60000"/>
                    <a:lumOff val="40000"/>
                  </a:schemeClr>
                </a:solidFill>
                <a:latin typeface="#9Slide03 Sofia Pro Soft Bold" panose="020B0000000000000000" pitchFamily="34" charset="0"/>
              </a:rPr>
              <a:t>sixty-five</a:t>
            </a:r>
          </a:p>
        </p:txBody>
      </p:sp>
    </p:spTree>
    <p:extLst>
      <p:ext uri="{BB962C8B-B14F-4D97-AF65-F5344CB8AC3E}">
        <p14:creationId xmlns:p14="http://schemas.microsoft.com/office/powerpoint/2010/main" val="231803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B735AA11-2857-4244-9AFD-626188D2F146}"/>
              </a:ext>
            </a:extLst>
          </p:cNvPr>
          <p:cNvSpPr/>
          <p:nvPr/>
        </p:nvSpPr>
        <p:spPr>
          <a:xfrm>
            <a:off x="0" y="9085823"/>
            <a:ext cx="18288000" cy="1243226"/>
          </a:xfrm>
          <a:custGeom>
            <a:avLst/>
            <a:gdLst/>
            <a:ahLst/>
            <a:cxnLst/>
            <a:rect l="l" t="t" r="r" b="b"/>
            <a:pathLst>
              <a:path w="3194208" h="217144">
                <a:moveTo>
                  <a:pt x="0" y="0"/>
                </a:moveTo>
                <a:lnTo>
                  <a:pt x="3194208" y="0"/>
                </a:lnTo>
                <a:lnTo>
                  <a:pt x="3194208" y="217144"/>
                </a:lnTo>
                <a:lnTo>
                  <a:pt x="0" y="217144"/>
                </a:lnTo>
                <a:close/>
              </a:path>
            </a:pathLst>
          </a:custGeom>
          <a:solidFill>
            <a:srgbClr val="98CBB1"/>
          </a:solidFill>
        </p:spPr>
        <p:txBody>
          <a:bodyPr/>
          <a:lstStyle/>
          <a:p>
            <a:endParaRPr lang="en-US" sz="1400">
              <a:latin typeface="Comic Sans MS" panose="030F0702030302020204" pitchFamily="66" charset="0"/>
            </a:endParaRPr>
          </a:p>
        </p:txBody>
      </p:sp>
      <p:sp>
        <p:nvSpPr>
          <p:cNvPr id="4" name="Freeform 15">
            <a:extLst>
              <a:ext uri="{FF2B5EF4-FFF2-40B4-BE49-F238E27FC236}">
                <a16:creationId xmlns:a16="http://schemas.microsoft.com/office/drawing/2014/main" id="{A95AF9D6-296D-479E-8744-93A96E0BB160}"/>
              </a:ext>
            </a:extLst>
          </p:cNvPr>
          <p:cNvSpPr/>
          <p:nvPr/>
        </p:nvSpPr>
        <p:spPr>
          <a:xfrm>
            <a:off x="-894218" y="549265"/>
            <a:ext cx="2798775" cy="1471689"/>
          </a:xfrm>
          <a:custGeom>
            <a:avLst/>
            <a:gdLst/>
            <a:ahLst/>
            <a:cxnLst/>
            <a:rect l="l" t="t" r="r" b="b"/>
            <a:pathLst>
              <a:path w="2798775" h="1471689">
                <a:moveTo>
                  <a:pt x="0" y="0"/>
                </a:moveTo>
                <a:lnTo>
                  <a:pt x="2798775" y="0"/>
                </a:lnTo>
                <a:lnTo>
                  <a:pt x="2798775" y="1471689"/>
                </a:lnTo>
                <a:lnTo>
                  <a:pt x="0" y="1471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5" name="Freeform 16">
            <a:extLst>
              <a:ext uri="{FF2B5EF4-FFF2-40B4-BE49-F238E27FC236}">
                <a16:creationId xmlns:a16="http://schemas.microsoft.com/office/drawing/2014/main" id="{8B500722-1007-40F4-B48A-7EC1892DF415}"/>
              </a:ext>
            </a:extLst>
          </p:cNvPr>
          <p:cNvSpPr/>
          <p:nvPr/>
        </p:nvSpPr>
        <p:spPr>
          <a:xfrm flipH="1">
            <a:off x="1857493" y="328200"/>
            <a:ext cx="2062397" cy="1084477"/>
          </a:xfrm>
          <a:custGeom>
            <a:avLst/>
            <a:gdLst/>
            <a:ahLst/>
            <a:cxnLst/>
            <a:rect l="l" t="t" r="r" b="b"/>
            <a:pathLst>
              <a:path w="2062397" h="1084477">
                <a:moveTo>
                  <a:pt x="2062397" y="0"/>
                </a:moveTo>
                <a:lnTo>
                  <a:pt x="0" y="0"/>
                </a:lnTo>
                <a:lnTo>
                  <a:pt x="0" y="1084477"/>
                </a:lnTo>
                <a:lnTo>
                  <a:pt x="2062397" y="1084477"/>
                </a:lnTo>
                <a:lnTo>
                  <a:pt x="20623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400"/>
          </a:p>
        </p:txBody>
      </p:sp>
      <p:sp>
        <p:nvSpPr>
          <p:cNvPr id="6" name="Freeform 17">
            <a:extLst>
              <a:ext uri="{FF2B5EF4-FFF2-40B4-BE49-F238E27FC236}">
                <a16:creationId xmlns:a16="http://schemas.microsoft.com/office/drawing/2014/main" id="{EAFF1788-CAC4-47B5-82BA-81E3A1501D13}"/>
              </a:ext>
            </a:extLst>
          </p:cNvPr>
          <p:cNvSpPr/>
          <p:nvPr/>
        </p:nvSpPr>
        <p:spPr>
          <a:xfrm>
            <a:off x="598574" y="549265"/>
            <a:ext cx="2105800" cy="1218732"/>
          </a:xfrm>
          <a:custGeom>
            <a:avLst/>
            <a:gdLst/>
            <a:ahLst/>
            <a:cxnLst/>
            <a:rect l="l" t="t" r="r" b="b"/>
            <a:pathLst>
              <a:path w="2105800" h="1218732">
                <a:moveTo>
                  <a:pt x="0" y="0"/>
                </a:moveTo>
                <a:lnTo>
                  <a:pt x="2105800" y="0"/>
                </a:lnTo>
                <a:lnTo>
                  <a:pt x="2105800" y="1218732"/>
                </a:lnTo>
                <a:lnTo>
                  <a:pt x="0" y="1218732"/>
                </a:lnTo>
                <a:lnTo>
                  <a:pt x="0" y="0"/>
                </a:lnTo>
                <a:close/>
              </a:path>
            </a:pathLst>
          </a:custGeom>
          <a:blipFill>
            <a:blip r:embed="rId4"/>
            <a:stretch>
              <a:fillRect/>
            </a:stretch>
          </a:blipFill>
        </p:spPr>
        <p:txBody>
          <a:bodyPr/>
          <a:lstStyle/>
          <a:p>
            <a:endParaRPr lang="vi-VN"/>
          </a:p>
        </p:txBody>
      </p:sp>
      <p:sp>
        <p:nvSpPr>
          <p:cNvPr id="7" name="Freeform 18">
            <a:extLst>
              <a:ext uri="{FF2B5EF4-FFF2-40B4-BE49-F238E27FC236}">
                <a16:creationId xmlns:a16="http://schemas.microsoft.com/office/drawing/2014/main" id="{AF3B4B0A-B352-4CB3-913F-065A07845A2F}"/>
              </a:ext>
            </a:extLst>
          </p:cNvPr>
          <p:cNvSpPr/>
          <p:nvPr/>
        </p:nvSpPr>
        <p:spPr>
          <a:xfrm flipH="1">
            <a:off x="16268353" y="549265"/>
            <a:ext cx="2798775" cy="1471689"/>
          </a:xfrm>
          <a:custGeom>
            <a:avLst/>
            <a:gdLst/>
            <a:ahLst/>
            <a:cxnLst/>
            <a:rect l="l" t="t" r="r" b="b"/>
            <a:pathLst>
              <a:path w="2798775" h="1471689">
                <a:moveTo>
                  <a:pt x="2798775" y="0"/>
                </a:moveTo>
                <a:lnTo>
                  <a:pt x="0" y="0"/>
                </a:lnTo>
                <a:lnTo>
                  <a:pt x="0" y="1471689"/>
                </a:lnTo>
                <a:lnTo>
                  <a:pt x="2798775" y="1471689"/>
                </a:lnTo>
                <a:lnTo>
                  <a:pt x="27987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9">
            <a:extLst>
              <a:ext uri="{FF2B5EF4-FFF2-40B4-BE49-F238E27FC236}">
                <a16:creationId xmlns:a16="http://schemas.microsoft.com/office/drawing/2014/main" id="{7D698037-AFE7-4201-8B42-543211A1BAB4}"/>
              </a:ext>
            </a:extLst>
          </p:cNvPr>
          <p:cNvSpPr/>
          <p:nvPr/>
        </p:nvSpPr>
        <p:spPr>
          <a:xfrm>
            <a:off x="13961481" y="634616"/>
            <a:ext cx="2062397" cy="1084477"/>
          </a:xfrm>
          <a:custGeom>
            <a:avLst/>
            <a:gdLst/>
            <a:ahLst/>
            <a:cxnLst/>
            <a:rect l="l" t="t" r="r" b="b"/>
            <a:pathLst>
              <a:path w="2062397" h="1084477">
                <a:moveTo>
                  <a:pt x="0" y="0"/>
                </a:moveTo>
                <a:lnTo>
                  <a:pt x="2062396" y="0"/>
                </a:lnTo>
                <a:lnTo>
                  <a:pt x="2062396" y="1084477"/>
                </a:lnTo>
                <a:lnTo>
                  <a:pt x="0" y="1084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0">
            <a:extLst>
              <a:ext uri="{FF2B5EF4-FFF2-40B4-BE49-F238E27FC236}">
                <a16:creationId xmlns:a16="http://schemas.microsoft.com/office/drawing/2014/main" id="{D0C1D65E-72D6-483C-B674-8B3125EFC6DD}"/>
              </a:ext>
            </a:extLst>
          </p:cNvPr>
          <p:cNvSpPr/>
          <p:nvPr/>
        </p:nvSpPr>
        <p:spPr>
          <a:xfrm flipH="1">
            <a:off x="15434049" y="637547"/>
            <a:ext cx="2105800" cy="1218732"/>
          </a:xfrm>
          <a:custGeom>
            <a:avLst/>
            <a:gdLst/>
            <a:ahLst/>
            <a:cxnLst/>
            <a:rect l="l" t="t" r="r" b="b"/>
            <a:pathLst>
              <a:path w="2105800" h="1218732">
                <a:moveTo>
                  <a:pt x="2105800" y="0"/>
                </a:moveTo>
                <a:lnTo>
                  <a:pt x="0" y="0"/>
                </a:lnTo>
                <a:lnTo>
                  <a:pt x="0" y="1218732"/>
                </a:lnTo>
                <a:lnTo>
                  <a:pt x="2105800" y="1218732"/>
                </a:lnTo>
                <a:lnTo>
                  <a:pt x="2105800" y="0"/>
                </a:lnTo>
                <a:close/>
              </a:path>
            </a:pathLst>
          </a:custGeom>
          <a:blipFill>
            <a:blip r:embed="rId4"/>
            <a:stretch>
              <a:fillRect/>
            </a:stretch>
          </a:blipFill>
        </p:spPr>
        <p:txBody>
          <a:bodyPr/>
          <a:lstStyle/>
          <a:p>
            <a:endParaRPr lang="en-US"/>
          </a:p>
        </p:txBody>
      </p:sp>
      <p:sp>
        <p:nvSpPr>
          <p:cNvPr id="11" name="TextBox 2">
            <a:extLst>
              <a:ext uri="{FF2B5EF4-FFF2-40B4-BE49-F238E27FC236}">
                <a16:creationId xmlns:a16="http://schemas.microsoft.com/office/drawing/2014/main" id="{53BB9059-24D8-484C-B3C3-E346A777EC3E}"/>
              </a:ext>
            </a:extLst>
          </p:cNvPr>
          <p:cNvSpPr txBox="1"/>
          <p:nvPr/>
        </p:nvSpPr>
        <p:spPr>
          <a:xfrm>
            <a:off x="1280751" y="48539"/>
            <a:ext cx="16092228" cy="1908728"/>
          </a:xfrm>
          <a:prstGeom prst="rect">
            <a:avLst/>
          </a:prstGeom>
        </p:spPr>
        <p:txBody>
          <a:bodyPr wrap="square" lIns="0" tIns="0" rIns="0" bIns="0" rtlCol="0" anchor="t">
            <a:spAutoFit/>
          </a:bodyPr>
          <a:lstStyle/>
          <a:p>
            <a:pPr algn="ctr">
              <a:lnSpc>
                <a:spcPts val="16933"/>
              </a:lnSpc>
            </a:pPr>
            <a:r>
              <a:rPr lang="en-US" sz="8000" b="1">
                <a:solidFill>
                  <a:srgbClr val="00425A"/>
                </a:solidFill>
                <a:latin typeface="Comic Sans MS" panose="030F0702030302020204" pitchFamily="66" charset="0"/>
              </a:rPr>
              <a:t>How to say a number &gt;100</a:t>
            </a:r>
          </a:p>
        </p:txBody>
      </p:sp>
      <p:pic>
        <p:nvPicPr>
          <p:cNvPr id="2052" name="Picture 4">
            <a:extLst>
              <a:ext uri="{FF2B5EF4-FFF2-40B4-BE49-F238E27FC236}">
                <a16:creationId xmlns:a16="http://schemas.microsoft.com/office/drawing/2014/main" id="{A00B2B8D-F5F0-410C-B9A7-C8C1B2B4F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6800" y="4584623"/>
            <a:ext cx="4735024" cy="23083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A41F683-33D4-4E36-8BE7-5D3C2A4E588E}"/>
              </a:ext>
            </a:extLst>
          </p:cNvPr>
          <p:cNvSpPr txBox="1"/>
          <p:nvPr/>
        </p:nvSpPr>
        <p:spPr>
          <a:xfrm>
            <a:off x="6781800" y="4769289"/>
            <a:ext cx="9980617" cy="1938992"/>
          </a:xfrm>
          <a:prstGeom prst="rect">
            <a:avLst/>
          </a:prstGeom>
          <a:noFill/>
        </p:spPr>
        <p:txBody>
          <a:bodyPr wrap="none" rtlCol="0">
            <a:spAutoFit/>
          </a:bodyPr>
          <a:lstStyle/>
          <a:p>
            <a:pPr defTabSz="1371600"/>
            <a:r>
              <a:rPr lang="en-US" sz="12000" b="1" dirty="0">
                <a:solidFill>
                  <a:schemeClr val="tx2">
                    <a:lumMod val="60000"/>
                    <a:lumOff val="40000"/>
                  </a:schemeClr>
                </a:solidFill>
                <a:latin typeface="#9Slide03 Sofia Pro Soft Bold" panose="020B0000000000000000" pitchFamily="34" charset="0"/>
              </a:rPr>
              <a:t>= one-one-six</a:t>
            </a:r>
          </a:p>
        </p:txBody>
      </p:sp>
    </p:spTree>
    <p:extLst>
      <p:ext uri="{BB962C8B-B14F-4D97-AF65-F5344CB8AC3E}">
        <p14:creationId xmlns:p14="http://schemas.microsoft.com/office/powerpoint/2010/main" val="9011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747</TotalTime>
  <Words>2533</Words>
  <Application>Microsoft Office PowerPoint</Application>
  <PresentationFormat>Custom</PresentationFormat>
  <Paragraphs>303</Paragraphs>
  <Slides>46</Slides>
  <Notes>20</Notes>
  <HiddenSlides>0</HiddenSlides>
  <MMClips>15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Curse Casual</vt:lpstr>
      <vt:lpstr>Amatic SC</vt:lpstr>
      <vt:lpstr>#9Slide03 Sofia Pro Soft Bold</vt:lpstr>
      <vt:lpstr>Times New Roman</vt:lpstr>
      <vt:lpstr>Wingdings</vt:lpstr>
      <vt:lpstr>Arial</vt:lpstr>
      <vt:lpstr>Frijole</vt:lpstr>
      <vt:lpstr>Comic Sans MS</vt:lpstr>
      <vt:lpstr>맑은 고딕</vt:lpstr>
      <vt:lpstr>Calibri</vt:lpstr>
      <vt:lpstr>Calibri Light</vt:lpstr>
      <vt:lpstr>#9Slide07 SVNAppleberry</vt:lpstr>
      <vt:lpstr>Office Theme</vt:lpstr>
      <vt:lpstr>Office 테마</vt:lpstr>
      <vt:lpstr>PowerPoint Presentation</vt:lpstr>
      <vt:lpstr>PowerPoint Presentation</vt:lpstr>
      <vt:lpstr>I live in a tower.</vt:lpstr>
      <vt:lpstr>I live in a flat.</vt:lpstr>
      <vt:lpstr>I live in that house.</vt:lpstr>
      <vt:lpstr>I live in that tower.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DELL</dc:creator>
  <dc:description>9Slide.vn</dc:description>
  <cp:lastModifiedBy>Administrator</cp:lastModifiedBy>
  <cp:revision>79</cp:revision>
  <dcterms:created xsi:type="dcterms:W3CDTF">2006-08-16T00:00:00Z</dcterms:created>
  <dcterms:modified xsi:type="dcterms:W3CDTF">2025-04-03T14:43:37Z</dcterms:modified>
  <cp:category>9Slide.vn</cp:category>
  <dc:identifier>DAFzACgcfNc</dc:identifier>
</cp:coreProperties>
</file>