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620" r:id="rId2"/>
    <p:sldId id="407" r:id="rId3"/>
    <p:sldId id="555" r:id="rId4"/>
    <p:sldId id="5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558" r:id="rId17"/>
    <p:sldId id="559" r:id="rId18"/>
    <p:sldId id="560" r:id="rId19"/>
    <p:sldId id="408" r:id="rId20"/>
    <p:sldId id="533" r:id="rId21"/>
    <p:sldId id="561" r:id="rId22"/>
    <p:sldId id="535" r:id="rId23"/>
    <p:sldId id="493" r:id="rId24"/>
    <p:sldId id="494" r:id="rId25"/>
    <p:sldId id="537" r:id="rId26"/>
    <p:sldId id="562" r:id="rId27"/>
    <p:sldId id="420" r:id="rId28"/>
    <p:sldId id="563" r:id="rId29"/>
    <p:sldId id="501" r:id="rId30"/>
    <p:sldId id="429" r:id="rId31"/>
    <p:sldId id="564" r:id="rId32"/>
    <p:sldId id="463" r:id="rId33"/>
    <p:sldId id="565" r:id="rId34"/>
    <p:sldId id="430" r:id="rId35"/>
    <p:sldId id="567" r:id="rId36"/>
    <p:sldId id="566" r:id="rId37"/>
    <p:sldId id="568" r:id="rId38"/>
    <p:sldId id="465" r:id="rId39"/>
    <p:sldId id="469" r:id="rId40"/>
    <p:sldId id="569" r:id="rId41"/>
    <p:sldId id="441" r:id="rId42"/>
    <p:sldId id="411" r:id="rId43"/>
    <p:sldId id="570" r:id="rId44"/>
    <p:sldId id="571" r:id="rId45"/>
    <p:sldId id="572" r:id="rId46"/>
    <p:sldId id="573" r:id="rId47"/>
    <p:sldId id="574" r:id="rId48"/>
    <p:sldId id="575" r:id="rId49"/>
    <p:sldId id="576" r:id="rId50"/>
  </p:sldIdLst>
  <p:sldSz cx="18288000" cy="10287000"/>
  <p:notesSz cx="6858000" cy="9144000"/>
  <p:embeddedFontLst>
    <p:embeddedFont>
      <p:font typeface="Aharoni" panose="02010803020104030203" pitchFamily="2" charset="-79"/>
      <p:bold r:id="rId52"/>
    </p:embeddedFont>
    <p:embeddedFont>
      <p:font typeface="Architects Daughter" panose="020B0604020202020204" charset="0"/>
      <p:regular r:id="rId53"/>
    </p:embeddedFont>
    <p:embeddedFont>
      <p:font typeface="Arimo Bold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ongenial" panose="020B0604020202020204" charset="0"/>
      <p:regular r:id="rId59"/>
      <p:bold r:id="rId60"/>
      <p:italic r:id="rId61"/>
      <p:boldItalic r:id="rId62"/>
    </p:embeddedFont>
    <p:embeddedFont>
      <p:font typeface="Fredoka One" panose="020B0604020202020204" charset="0"/>
      <p:regular r:id="rId63"/>
    </p:embeddedFont>
    <p:embeddedFont>
      <p:font typeface="Josefin Slab SemiBold" panose="020B0604020202020204" charset="0"/>
      <p:bold r:id="rId64"/>
      <p:boldItalic r:id="rId65"/>
    </p:embeddedFont>
    <p:embeddedFont>
      <p:font typeface="Margin" charset="0"/>
      <p:regular r:id="rId66"/>
    </p:embeddedFont>
    <p:embeddedFont>
      <p:font typeface="MTD Feliz en Vista" panose="00000500000000000000" charset="0"/>
      <p:regular r:id="rId67"/>
    </p:embeddedFont>
    <p:embeddedFont>
      <p:font typeface="Public Sans Bold" panose="020B0604020202020204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6600"/>
    <a:srgbClr val="F8E9A0"/>
    <a:srgbClr val="CC00FF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1" autoAdjust="0"/>
    <p:restoredTop sz="82314" autoAdjust="0"/>
  </p:normalViewPr>
  <p:slideViewPr>
    <p:cSldViewPr>
      <p:cViewPr varScale="1">
        <p:scale>
          <a:sx n="63" d="100"/>
          <a:sy n="63" d="100"/>
        </p:scale>
        <p:origin x="7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7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7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8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video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https://hoclieu.vn/hop-phan-bo-tro/video-hoat-hinh/203?gidzl=92okFGyK4JiWCwOu3mqMD24oe3WI2HLjEJAgQKPOJcu-OVXg4b1FQ6fX-3XEMKSwOc7oEpCT2OOq2nKGE0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3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 (For consolidation):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Replace two adjectives in the chant with other adjectives which have the stress on the first syllable for example, happy, busy, quiet, tidy, gentle. Have pupils practice the new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2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6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4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audio" Target="../media/audio5.wav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audio" Target="../media/audio6.wav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5" Type="http://schemas.openxmlformats.org/officeDocument/2006/relationships/audio" Target="../media/audio8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5" Type="http://schemas.openxmlformats.org/officeDocument/2006/relationships/audio" Target="../media/audio8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1.svg"/><Relationship Id="rId5" Type="http://schemas.openxmlformats.org/officeDocument/2006/relationships/audio" Target="../media/audio8.wav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5.pn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1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40.GIF"/><Relationship Id="rId2" Type="http://schemas.microsoft.com/office/2007/relationships/media" Target="../media/media4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1.svg"/><Relationship Id="rId5" Type="http://schemas.openxmlformats.org/officeDocument/2006/relationships/audio" Target="../media/audio8.wav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3" Type="http://schemas.microsoft.com/office/2007/relationships/media" Target="../media/media4.mp3"/><Relationship Id="rId7" Type="http://schemas.openxmlformats.org/officeDocument/2006/relationships/image" Target="../media/image42.png"/><Relationship Id="rId12" Type="http://schemas.openxmlformats.org/officeDocument/2006/relationships/image" Target="../media/image6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61.png"/><Relationship Id="rId5" Type="http://schemas.openxmlformats.org/officeDocument/2006/relationships/audio" Target="../media/audio8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62.GIF"/><Relationship Id="rId5" Type="http://schemas.openxmlformats.org/officeDocument/2006/relationships/image" Target="../media/image42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62.GIF"/><Relationship Id="rId5" Type="http://schemas.openxmlformats.org/officeDocument/2006/relationships/image" Target="../media/image42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1.png"/><Relationship Id="rId5" Type="http://schemas.openxmlformats.org/officeDocument/2006/relationships/image" Target="../media/image42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1.png"/><Relationship Id="rId5" Type="http://schemas.openxmlformats.org/officeDocument/2006/relationships/image" Target="../media/image42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7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71.png"/><Relationship Id="rId5" Type="http://schemas.openxmlformats.org/officeDocument/2006/relationships/image" Target="../media/image42.png"/><Relationship Id="rId15" Type="http://schemas.openxmlformats.org/officeDocument/2006/relationships/image" Target="../media/image41.png"/><Relationship Id="rId10" Type="http://schemas.openxmlformats.org/officeDocument/2006/relationships/image" Target="../media/image70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17" Type="http://schemas.openxmlformats.org/officeDocument/2006/relationships/image" Target="../media/image41.png"/><Relationship Id="rId2" Type="http://schemas.microsoft.com/office/2007/relationships/media" Target="../media/media6.mp3"/><Relationship Id="rId16" Type="http://schemas.openxmlformats.org/officeDocument/2006/relationships/image" Target="../media/image86.svg"/><Relationship Id="rId1" Type="http://schemas.openxmlformats.org/officeDocument/2006/relationships/audio" Target="NULL" TargetMode="Externa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gi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svg"/><Relationship Id="rId14" Type="http://schemas.openxmlformats.org/officeDocument/2006/relationships/image" Target="../media/image8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87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svg"/><Relationship Id="rId18" Type="http://schemas.openxmlformats.org/officeDocument/2006/relationships/image" Target="../media/image102.png"/><Relationship Id="rId26" Type="http://schemas.openxmlformats.org/officeDocument/2006/relationships/audio" Target="../media/audio2.wav"/><Relationship Id="rId3" Type="http://schemas.openxmlformats.org/officeDocument/2006/relationships/audio" Target="../media/audio2.wav"/><Relationship Id="rId21" Type="http://schemas.openxmlformats.org/officeDocument/2006/relationships/image" Target="../media/image105.svg"/><Relationship Id="rId7" Type="http://schemas.openxmlformats.org/officeDocument/2006/relationships/image" Target="../media/image91.svg"/><Relationship Id="rId12" Type="http://schemas.openxmlformats.org/officeDocument/2006/relationships/image" Target="../media/image96.png"/><Relationship Id="rId17" Type="http://schemas.openxmlformats.org/officeDocument/2006/relationships/image" Target="../media/image101.svg"/><Relationship Id="rId25" Type="http://schemas.openxmlformats.org/officeDocument/2006/relationships/image" Target="../media/image109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24" Type="http://schemas.openxmlformats.org/officeDocument/2006/relationships/image" Target="../media/image108.png"/><Relationship Id="rId5" Type="http://schemas.openxmlformats.org/officeDocument/2006/relationships/image" Target="../media/image89.svg"/><Relationship Id="rId15" Type="http://schemas.openxmlformats.org/officeDocument/2006/relationships/image" Target="../media/image99.svg"/><Relationship Id="rId23" Type="http://schemas.openxmlformats.org/officeDocument/2006/relationships/image" Target="../media/image107.svg"/><Relationship Id="rId10" Type="http://schemas.openxmlformats.org/officeDocument/2006/relationships/image" Target="../media/image94.png"/><Relationship Id="rId19" Type="http://schemas.openxmlformats.org/officeDocument/2006/relationships/image" Target="../media/image103.svg"/><Relationship Id="rId4" Type="http://schemas.openxmlformats.org/officeDocument/2006/relationships/image" Target="../media/image88.png"/><Relationship Id="rId9" Type="http://schemas.openxmlformats.org/officeDocument/2006/relationships/image" Target="../media/image93.sv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svg"/><Relationship Id="rId18" Type="http://schemas.openxmlformats.org/officeDocument/2006/relationships/image" Target="../media/image106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17" Type="http://schemas.openxmlformats.org/officeDocument/2006/relationships/image" Target="../media/image124.svg"/><Relationship Id="rId2" Type="http://schemas.openxmlformats.org/officeDocument/2006/relationships/audio" Target="../media/audio5.wav"/><Relationship Id="rId16" Type="http://schemas.openxmlformats.org/officeDocument/2006/relationships/image" Target="../media/image123.pn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5" Type="http://schemas.openxmlformats.org/officeDocument/2006/relationships/image" Target="../media/image122.svg"/><Relationship Id="rId10" Type="http://schemas.openxmlformats.org/officeDocument/2006/relationships/image" Target="../media/image117.png"/><Relationship Id="rId19" Type="http://schemas.openxmlformats.org/officeDocument/2006/relationships/image" Target="../media/image107.sv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12.svg"/><Relationship Id="rId18" Type="http://schemas.openxmlformats.org/officeDocument/2006/relationships/image" Target="../media/image134.png"/><Relationship Id="rId3" Type="http://schemas.openxmlformats.org/officeDocument/2006/relationships/image" Target="../media/image125.png"/><Relationship Id="rId7" Type="http://schemas.openxmlformats.org/officeDocument/2006/relationships/image" Target="../media/image129.svg"/><Relationship Id="rId12" Type="http://schemas.openxmlformats.org/officeDocument/2006/relationships/image" Target="../media/image111.png"/><Relationship Id="rId17" Type="http://schemas.openxmlformats.org/officeDocument/2006/relationships/image" Target="../media/image133.svg"/><Relationship Id="rId2" Type="http://schemas.openxmlformats.org/officeDocument/2006/relationships/audio" Target="../media/audio5.wav"/><Relationship Id="rId16" Type="http://schemas.openxmlformats.org/officeDocument/2006/relationships/image" Target="../media/image132.pn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07.svg"/><Relationship Id="rId5" Type="http://schemas.openxmlformats.org/officeDocument/2006/relationships/image" Target="../media/image127.svg"/><Relationship Id="rId15" Type="http://schemas.openxmlformats.org/officeDocument/2006/relationships/image" Target="../media/image116.svg"/><Relationship Id="rId10" Type="http://schemas.openxmlformats.org/officeDocument/2006/relationships/image" Target="../media/image106.png"/><Relationship Id="rId19" Type="http://schemas.openxmlformats.org/officeDocument/2006/relationships/image" Target="../media/image135.svg"/><Relationship Id="rId4" Type="http://schemas.openxmlformats.org/officeDocument/2006/relationships/image" Target="../media/image126.png"/><Relationship Id="rId9" Type="http://schemas.openxmlformats.org/officeDocument/2006/relationships/image" Target="../media/image131.svg"/><Relationship Id="rId1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07.svg"/><Relationship Id="rId18" Type="http://schemas.openxmlformats.org/officeDocument/2006/relationships/image" Target="../media/image115.png"/><Relationship Id="rId3" Type="http://schemas.openxmlformats.org/officeDocument/2006/relationships/image" Target="../media/image125.png"/><Relationship Id="rId21" Type="http://schemas.openxmlformats.org/officeDocument/2006/relationships/image" Target="../media/image147.svg"/><Relationship Id="rId7" Type="http://schemas.openxmlformats.org/officeDocument/2006/relationships/image" Target="../media/image139.svg"/><Relationship Id="rId12" Type="http://schemas.openxmlformats.org/officeDocument/2006/relationships/image" Target="../media/image106.png"/><Relationship Id="rId17" Type="http://schemas.openxmlformats.org/officeDocument/2006/relationships/image" Target="../media/image112.svg"/><Relationship Id="rId2" Type="http://schemas.openxmlformats.org/officeDocument/2006/relationships/audio" Target="../media/audio5.wav"/><Relationship Id="rId16" Type="http://schemas.openxmlformats.org/officeDocument/2006/relationships/image" Target="../media/image111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5" Type="http://schemas.openxmlformats.org/officeDocument/2006/relationships/image" Target="../media/image145.svg"/><Relationship Id="rId10" Type="http://schemas.openxmlformats.org/officeDocument/2006/relationships/image" Target="../media/image142.png"/><Relationship Id="rId19" Type="http://schemas.openxmlformats.org/officeDocument/2006/relationships/image" Target="../media/image116.svg"/><Relationship Id="rId4" Type="http://schemas.openxmlformats.org/officeDocument/2006/relationships/image" Target="../media/image136.png"/><Relationship Id="rId9" Type="http://schemas.openxmlformats.org/officeDocument/2006/relationships/image" Target="../media/image141.svg"/><Relationship Id="rId14" Type="http://schemas.openxmlformats.org/officeDocument/2006/relationships/image" Target="../media/image144.png"/><Relationship Id="rId22" Type="http://schemas.openxmlformats.org/officeDocument/2006/relationships/audio" Target="../media/audio5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07.svg"/><Relationship Id="rId18" Type="http://schemas.openxmlformats.org/officeDocument/2006/relationships/audio" Target="../media/audio5.wav"/><Relationship Id="rId3" Type="http://schemas.openxmlformats.org/officeDocument/2006/relationships/image" Target="../media/image125.png"/><Relationship Id="rId7" Type="http://schemas.openxmlformats.org/officeDocument/2006/relationships/image" Target="../media/image122.svg"/><Relationship Id="rId12" Type="http://schemas.openxmlformats.org/officeDocument/2006/relationships/image" Target="../media/image106.png"/><Relationship Id="rId17" Type="http://schemas.openxmlformats.org/officeDocument/2006/relationships/image" Target="../media/image116.svg"/><Relationship Id="rId2" Type="http://schemas.openxmlformats.org/officeDocument/2006/relationships/audio" Target="../media/audio5.wav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51.svg"/><Relationship Id="rId5" Type="http://schemas.openxmlformats.org/officeDocument/2006/relationships/image" Target="../media/image118.svg"/><Relationship Id="rId15" Type="http://schemas.openxmlformats.org/officeDocument/2006/relationships/image" Target="../media/image112.svg"/><Relationship Id="rId10" Type="http://schemas.openxmlformats.org/officeDocument/2006/relationships/image" Target="../media/image150.png"/><Relationship Id="rId4" Type="http://schemas.openxmlformats.org/officeDocument/2006/relationships/image" Target="../media/image117.png"/><Relationship Id="rId9" Type="http://schemas.openxmlformats.org/officeDocument/2006/relationships/image" Target="../media/image149.svg"/><Relationship Id="rId1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16.svg"/><Relationship Id="rId3" Type="http://schemas.openxmlformats.org/officeDocument/2006/relationships/image" Target="../media/image125.png"/><Relationship Id="rId7" Type="http://schemas.openxmlformats.org/officeDocument/2006/relationships/image" Target="../media/image107.svg"/><Relationship Id="rId12" Type="http://schemas.openxmlformats.org/officeDocument/2006/relationships/image" Target="../media/image1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2.svg"/><Relationship Id="rId5" Type="http://schemas.openxmlformats.org/officeDocument/2006/relationships/image" Target="../media/image153.svg"/><Relationship Id="rId10" Type="http://schemas.openxmlformats.org/officeDocument/2006/relationships/image" Target="../media/image111.png"/><Relationship Id="rId4" Type="http://schemas.openxmlformats.org/officeDocument/2006/relationships/image" Target="../media/image152.png"/><Relationship Id="rId9" Type="http://schemas.openxmlformats.org/officeDocument/2006/relationships/image" Target="../media/image151.svg"/><Relationship Id="rId14" Type="http://schemas.openxmlformats.org/officeDocument/2006/relationships/audio" Target="../media/audio5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3" Type="http://schemas.openxmlformats.org/officeDocument/2006/relationships/image" Target="../media/image88.png"/><Relationship Id="rId7" Type="http://schemas.openxmlformats.org/officeDocument/2006/relationships/image" Target="../media/image15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audio" Target="../media/audio7.wav"/><Relationship Id="rId5" Type="http://schemas.openxmlformats.org/officeDocument/2006/relationships/image" Target="../media/image90.png"/><Relationship Id="rId10" Type="http://schemas.openxmlformats.org/officeDocument/2006/relationships/image" Target="../media/image157.svg"/><Relationship Id="rId4" Type="http://schemas.openxmlformats.org/officeDocument/2006/relationships/image" Target="../media/image89.svg"/><Relationship Id="rId9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3: MY FOREIGN FRIENDS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312F42-0DA5-15E6-B256-578AF0CF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CAAF03-8C73-7857-3C72-4A7391AE14C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C93A5080-FBDF-572C-3606-E779CA7F7A0B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38D4E1-B7D6-6198-C495-87B6A7615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2EA64-908E-EA1A-B793-7CAD2F4107E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BCD12DB-637A-6DD3-0703-1CA31A0ECE1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4">
              <a:extLst>
                <a:ext uri="{FF2B5EF4-FFF2-40B4-BE49-F238E27FC236}">
                  <a16:creationId xmlns:a16="http://schemas.microsoft.com/office/drawing/2014/main" id="{7B02A7B8-ED3F-21FD-3125-B2D30204388E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07A2C673-13D4-A384-5901-F86830914B7B}"/>
              </a:ext>
            </a:extLst>
          </p:cNvPr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D202B6E-9F80-366C-CDEC-9C932599502E}"/>
                </a:ext>
              </a:extLst>
            </p:cNvPr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CDEF365-A02C-4B00-0CC8-46D64DEDB18C}"/>
                </a:ext>
              </a:extLst>
            </p:cNvPr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38383202-CCED-046E-5B66-0482526D97A5}"/>
              </a:ext>
            </a:extLst>
          </p:cNvPr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9A308-787D-3BC7-3F02-1CC1EC6D4343}"/>
              </a:ext>
            </a:extLst>
          </p:cNvPr>
          <p:cNvSpPr txBox="1"/>
          <p:nvPr/>
        </p:nvSpPr>
        <p:spPr>
          <a:xfrm>
            <a:off x="13030200" y="4450688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chitects Daughter" panose="020B0604020202020204" charset="0"/>
                <a:cs typeface="Architects Daughter" panose="020B0604020202020204" charset="0"/>
              </a:rPr>
              <a:t>big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3C994D1-28E0-C1BE-A208-994CC1171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98CD08-7FDD-F80E-AA4F-F6DE7589DD10}"/>
              </a:ext>
            </a:extLst>
          </p:cNvPr>
          <p:cNvGrpSpPr/>
          <p:nvPr/>
        </p:nvGrpSpPr>
        <p:grpSpPr>
          <a:xfrm>
            <a:off x="1219200" y="3789806"/>
            <a:ext cx="4906323" cy="4745944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>
              <a:extLst>
                <a:ext uri="{FF2B5EF4-FFF2-40B4-BE49-F238E27FC236}">
                  <a16:creationId xmlns:a16="http://schemas.microsoft.com/office/drawing/2014/main" id="{A16AF34F-8EB0-6743-ABAB-4D3F429C5AAB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7ADCB3-3EDC-C15E-F73D-676CFB559B66}"/>
              </a:ext>
            </a:extLst>
          </p:cNvPr>
          <p:cNvGrpSpPr/>
          <p:nvPr/>
        </p:nvGrpSpPr>
        <p:grpSpPr>
          <a:xfrm>
            <a:off x="7072272" y="3789806"/>
            <a:ext cx="4906323" cy="4745944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E32BDB-3657-B8B4-8F21-AF6FD0FECE4B}"/>
                </a:ext>
              </a:extLst>
            </p:cNvPr>
            <p:cNvSpPr/>
            <p:nvPr/>
          </p:nvSpPr>
          <p:spPr>
            <a:xfrm>
              <a:off x="7389537" y="4229100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5D9440-08F1-464E-3589-597ECFD6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0" b="98911" l="9537" r="89646">
                          <a14:foregroundMark x1="44959" y1="10240" x2="64578" y2="14379"/>
                          <a14:foregroundMark x1="42507" y1="9150" x2="59673" y2="10458"/>
                          <a14:foregroundMark x1="44142" y1="7190" x2="58311" y2="7843"/>
                          <a14:foregroundMark x1="32425" y1="86492" x2="61580" y2="91721"/>
                          <a14:foregroundMark x1="61580" y1="91721" x2="76022" y2="88453"/>
                          <a14:foregroundMark x1="37057" y1="96078" x2="66485" y2="98911"/>
                          <a14:foregroundMark x1="66485" y1="98911" x2="71390" y2="96732"/>
                          <a14:foregroundMark x1="44142" y1="7190" x2="60490" y2="82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3427" y="4249615"/>
              <a:ext cx="2667000" cy="333556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415EC6-8A9E-3F2B-049D-C4A3CDEC8178}"/>
              </a:ext>
            </a:extLst>
          </p:cNvPr>
          <p:cNvGrpSpPr/>
          <p:nvPr/>
        </p:nvGrpSpPr>
        <p:grpSpPr>
          <a:xfrm>
            <a:off x="12925343" y="3789806"/>
            <a:ext cx="4906323" cy="4745944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A22AED-C8C0-07C3-F1EE-F4B3CCBBF8D3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2AAE510-D9D1-8238-FDBD-73C68D3C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C340C17-3373-D28D-9E8B-27EBDC0C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FFDCD9-36C9-DFBF-244C-EDB778DB1798}"/>
              </a:ext>
            </a:extLst>
          </p:cNvPr>
          <p:cNvGrpSpPr/>
          <p:nvPr/>
        </p:nvGrpSpPr>
        <p:grpSpPr>
          <a:xfrm>
            <a:off x="762000" y="3771900"/>
            <a:ext cx="5131196" cy="4997846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D5C8F370-DC7B-B694-8D5D-B5EA8D83A176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9D334E-7AE4-0A6D-3F19-6EA3E3DF40D6}"/>
              </a:ext>
            </a:extLst>
          </p:cNvPr>
          <p:cNvGrpSpPr/>
          <p:nvPr/>
        </p:nvGrpSpPr>
        <p:grpSpPr>
          <a:xfrm>
            <a:off x="6615072" y="3771900"/>
            <a:ext cx="5131196" cy="4997846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1B1A5A-CE15-34F2-3A55-AD0980CE5718}"/>
                </a:ext>
              </a:extLst>
            </p:cNvPr>
            <p:cNvGrpSpPr/>
            <p:nvPr/>
          </p:nvGrpSpPr>
          <p:grpSpPr>
            <a:xfrm>
              <a:off x="7389537" y="4214592"/>
              <a:ext cx="3505199" cy="3505200"/>
              <a:chOff x="7507726" y="3306375"/>
              <a:chExt cx="3505199" cy="3505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7D7CC02-73C7-4E6C-5F92-2F099190C0FE}"/>
                  </a:ext>
                </a:extLst>
              </p:cNvPr>
              <p:cNvSpPr/>
              <p:nvPr/>
            </p:nvSpPr>
            <p:spPr>
              <a:xfrm>
                <a:off x="7507726" y="3306375"/>
                <a:ext cx="3505199" cy="35052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81B388F-33CD-B503-2376-79CE5BCFD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7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190" b="98911" l="9537" r="89646">
                            <a14:foregroundMark x1="44959" y1="10240" x2="64578" y2="14379"/>
                            <a14:foregroundMark x1="42507" y1="9150" x2="59673" y2="10458"/>
                            <a14:foregroundMark x1="44142" y1="7190" x2="58311" y2="7843"/>
                            <a14:foregroundMark x1="32425" y1="86492" x2="61580" y2="91721"/>
                            <a14:foregroundMark x1="61580" y1="91721" x2="76022" y2="88453"/>
                            <a14:foregroundMark x1="37057" y1="96078" x2="66485" y2="98911"/>
                            <a14:foregroundMark x1="66485" y1="98911" x2="71390" y2="96732"/>
                            <a14:foregroundMark x1="44142" y1="7190" x2="60490" y2="827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26825" y="3359051"/>
                <a:ext cx="2667000" cy="3335568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BB33CA-C79B-7426-457B-A903A4288B87}"/>
              </a:ext>
            </a:extLst>
          </p:cNvPr>
          <p:cNvGrpSpPr/>
          <p:nvPr/>
        </p:nvGrpSpPr>
        <p:grpSpPr>
          <a:xfrm>
            <a:off x="12468143" y="3771900"/>
            <a:ext cx="5131196" cy="4997846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3BAE4E-078A-E6E7-B064-0F9CD7F16AF1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A2E5E-DF98-BDB4-A180-7B9A12E4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7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EF7018F2-A7CD-CFAC-B7B3-41C0885578AC}"/>
              </a:ext>
            </a:extLst>
          </p:cNvPr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64BEDDFC-D7EF-C1F6-781B-D7DAC7169685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6C69A63A-178D-8BAF-231C-C13AEE49B47C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7066F15F-AC79-DE12-BE98-68168C9880A9}"/>
              </a:ext>
            </a:extLst>
          </p:cNvPr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9" name="tada sou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6C3D75-481E-F1B2-CBC6-95D03246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3"/>
            <a:ext cx="8879195" cy="159792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422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helpful.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33805" y="4821383"/>
            <a:ext cx="8904753" cy="155454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827085" y="5263692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609331" y="7208621"/>
            <a:ext cx="8879195" cy="159792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3920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EC76C-487B-5DCC-AED3-73773F0D8FBE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7DBA22-93DB-D89A-B905-8B395729924D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AC7C7CAB-0DB1-601B-5903-1AD0F3D13A37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EB6AE5-2241-7435-6517-CCACD080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2"/>
            <a:ext cx="8802995" cy="1794481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6804" y="4663450"/>
            <a:ext cx="8802993" cy="1933276"/>
            <a:chOff x="0" y="0"/>
            <a:chExt cx="2175070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46805" y="7039297"/>
            <a:ext cx="8802994" cy="1747875"/>
            <a:chOff x="0" y="0"/>
            <a:chExt cx="2175070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B7A98538-DA64-181E-0C13-B366F205ABB3}"/>
              </a:ext>
            </a:extLst>
          </p:cNvPr>
          <p:cNvSpPr txBox="1"/>
          <p:nvPr/>
        </p:nvSpPr>
        <p:spPr>
          <a:xfrm>
            <a:off x="8952370" y="5208978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4A10A4FB-0B1D-F0E6-5FF3-973EE77282AA}"/>
              </a:ext>
            </a:extLst>
          </p:cNvPr>
          <p:cNvSpPr txBox="1"/>
          <p:nvPr/>
        </p:nvSpPr>
        <p:spPr>
          <a:xfrm>
            <a:off x="90184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helpful.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6ABB2257-3E1B-3F4C-CA34-093C24EDDD98}"/>
              </a:ext>
            </a:extLst>
          </p:cNvPr>
          <p:cNvSpPr txBox="1"/>
          <p:nvPr/>
        </p:nvSpPr>
        <p:spPr>
          <a:xfrm>
            <a:off x="894229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AA2BC6-9448-2D4F-7DF2-F6AD5768B651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383AAE7-4187-E50D-2DF0-4429315D705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B513F8-1850-2FF6-F08E-8CAC7ED53A58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33D5F1B1-567D-B319-77C7-9C91E08B53FC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33A5CA-7E86-4183-0732-9B09856F15E3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A64BE2-0930-B6DC-76E6-D0A94BB997D3}"/>
                </a:ext>
              </a:extLst>
            </p:cNvPr>
            <p:cNvSpPr/>
            <p:nvPr/>
          </p:nvSpPr>
          <p:spPr>
            <a:xfrm>
              <a:off x="1524000" y="4198585"/>
              <a:ext cx="3505200" cy="35207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6774E1-8003-7987-46B2-06A2616927A4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89B473-D2ED-DDD8-1121-B9300A1D2FFA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3D96727-B58C-3C10-10B9-FA929FD6BA45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1382EE-D9AC-C166-8FBC-97DF6BA69D14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18BBF5-3302-B3C1-AB33-81E8B2C06F75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D30524-74F7-6340-BADE-9FFC5AF57605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6FB4FBA-6D67-0541-EAAD-CE04E12C8ABB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7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46907B-0077-AAF8-77F7-3626A5BBC556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4A10411-6539-163C-10E0-B3EECC906F09}"/>
                </a:ext>
              </a:extLst>
            </p:cNvPr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B79C2AE-6853-853F-333B-4E20BFFEA710}"/>
                </a:ext>
              </a:extLst>
            </p:cNvPr>
            <p:cNvSpPr/>
            <p:nvPr/>
          </p:nvSpPr>
          <p:spPr>
            <a:xfrm>
              <a:off x="1524000" y="4213088"/>
              <a:ext cx="3536992" cy="350623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DE831B2-24C1-1EA4-690C-0676D7C55803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2A4C48-B13A-4859-2AFB-B941DF70C997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35DCC3D-61A3-04FD-5940-EAFCFAD84E73}"/>
                </a:ext>
              </a:extLst>
            </p:cNvPr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62377D-9B04-15EE-CDFE-C4F36229AF5A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B4C1327F-A661-3B4E-5B20-1BE4CBCC0F9C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FAA80C-A5BE-8552-E8FD-B673A55C99FB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8D9D509-1AF2-2C00-56E5-099931821025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8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50039D-EB46-A837-2153-5695287DA7B9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AD6CFCB6-30E8-0D9C-1CB6-C5BD569136A2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8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CB6B05BB-5EBC-24C9-A50D-EACDDB5B2B91}"/>
              </a:ext>
            </a:extLst>
          </p:cNvPr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CCD555ED-E57E-97AD-A143-2F792F76FB40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4712B2C3-2C3F-418B-15F9-EC29C69AE298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2E7CAA16-51A1-B3E0-DF80-6D2851A2212D}"/>
              </a:ext>
            </a:extLst>
          </p:cNvPr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</p:spTree>
    <p:extLst>
      <p:ext uri="{BB962C8B-B14F-4D97-AF65-F5344CB8AC3E}">
        <p14:creationId xmlns:p14="http://schemas.microsoft.com/office/powerpoint/2010/main" val="29698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0" name="tada sound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6308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6819900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4531626" y="2373360"/>
            <a:ext cx="8696828" cy="3154710"/>
            <a:chOff x="4531626" y="2373360"/>
            <a:chExt cx="8696828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=""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5105400" y="2373360"/>
              <a:ext cx="739818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active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4623792" y="6016379"/>
            <a:ext cx="88697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active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4" end="11838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5" end="8743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0418" y="6788499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2792858" y="2323813"/>
            <a:ext cx="12174364" cy="3154710"/>
            <a:chOff x="4056236" y="2373360"/>
            <a:chExt cx="9496510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=""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4056236" y="2373360"/>
              <a:ext cx="949651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friendly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3643557" y="6016379"/>
            <a:ext cx="1083020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She’s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friendly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38" end="594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86" end="2782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82622" y="1391020"/>
            <a:ext cx="67055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PAIRS.</a:t>
            </a:r>
          </a:p>
        </p:txBody>
      </p:sp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C06E1-4963-F7C6-E3FE-668FF535D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507"/>
          <a:stretch/>
        </p:blipFill>
        <p:spPr>
          <a:xfrm>
            <a:off x="3052717" y="3353349"/>
            <a:ext cx="5086291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CEF4D-D76F-D392-C42F-DE2D021E11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3310"/>
          <a:stretch/>
        </p:blipFill>
        <p:spPr>
          <a:xfrm>
            <a:off x="8305800" y="3363816"/>
            <a:ext cx="7108364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397" y="-333837"/>
            <a:ext cx="4691678" cy="374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3383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CIRCLE.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pic>
        <p:nvPicPr>
          <p:cNvPr id="6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8AF348E-D819-35BB-F3DB-275137D1C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06270" y="2542345"/>
            <a:ext cx="1112837" cy="1112837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87104" y="198725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48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CHECK.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39341" y="200719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id="{3611267C-C02A-7167-9129-7AA847FD18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0" end="32455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9" y="2095500"/>
            <a:ext cx="1112837" cy="1112837"/>
          </a:xfrm>
          <a:prstGeom prst="rect">
            <a:avLst/>
          </a:prstGeom>
        </p:spPr>
      </p:pic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133B9665-2601-AF4F-1FA5-515328792E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50" end="3858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8" y="3070075"/>
            <a:ext cx="1112837" cy="1112837"/>
          </a:xfrm>
          <a:prstGeom prst="rect">
            <a:avLst/>
          </a:prstGeom>
        </p:spPr>
      </p:pic>
      <p:pic>
        <p:nvPicPr>
          <p:cNvPr id="11" name="Track 33">
            <a:hlinkClick r:id="" action="ppaction://media"/>
            <a:extLst>
              <a:ext uri="{FF2B5EF4-FFF2-40B4-BE49-F238E27FC236}">
                <a16:creationId xmlns:a16="http://schemas.microsoft.com/office/drawing/2014/main" id="{4D4EA427-ACC4-78F8-F121-C0F477A1B7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1" end="17019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9" y="4404594"/>
            <a:ext cx="1112837" cy="1112837"/>
          </a:xfrm>
          <a:prstGeom prst="rect">
            <a:avLst/>
          </a:prstGeom>
        </p:spPr>
      </p:pic>
      <p:pic>
        <p:nvPicPr>
          <p:cNvPr id="13" name="Track 33">
            <a:hlinkClick r:id="" action="ppaction://media"/>
            <a:extLst>
              <a:ext uri="{FF2B5EF4-FFF2-40B4-BE49-F238E27FC236}">
                <a16:creationId xmlns:a16="http://schemas.microsoft.com/office/drawing/2014/main" id="{6BDBDAE1-A89E-ABDA-AA88-ACE02414D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38" end="1833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8" y="5379169"/>
            <a:ext cx="1112837" cy="11128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E06FF72-FA5B-2C05-8A48-5C50579D0FF8}"/>
              </a:ext>
            </a:extLst>
          </p:cNvPr>
          <p:cNvSpPr/>
          <p:nvPr/>
        </p:nvSpPr>
        <p:spPr>
          <a:xfrm>
            <a:off x="12065502" y="4271825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33">
            <a:hlinkClick r:id="" action="ppaction://media"/>
            <a:extLst>
              <a:ext uri="{FF2B5EF4-FFF2-40B4-BE49-F238E27FC236}">
                <a16:creationId xmlns:a16="http://schemas.microsoft.com/office/drawing/2014/main" id="{2D95333E-1B03-2212-DCAD-8BA54EED7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21" end="177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4" y="6713688"/>
            <a:ext cx="1112837" cy="1112837"/>
          </a:xfrm>
          <a:prstGeom prst="rect">
            <a:avLst/>
          </a:prstGeom>
        </p:spPr>
      </p:pic>
      <p:pic>
        <p:nvPicPr>
          <p:cNvPr id="16" name="Track 33">
            <a:hlinkClick r:id="" action="ppaction://media"/>
            <a:extLst>
              <a:ext uri="{FF2B5EF4-FFF2-40B4-BE49-F238E27FC236}">
                <a16:creationId xmlns:a16="http://schemas.microsoft.com/office/drawing/2014/main" id="{3D03D58B-E8E8-787D-2FB5-BD99305553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74" end="11856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3" y="7688263"/>
            <a:ext cx="1112837" cy="111283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AB74083-52BC-D26D-174F-DE09F7CD00B1}"/>
              </a:ext>
            </a:extLst>
          </p:cNvPr>
          <p:cNvSpPr/>
          <p:nvPr/>
        </p:nvSpPr>
        <p:spPr>
          <a:xfrm>
            <a:off x="2982046" y="6517057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E974E7F-3F9A-C05A-15CC-608DCED210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942" y="2789588"/>
            <a:ext cx="1330195" cy="613510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id="{D29C56BC-96C6-861D-A96E-A6B2496772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23" y="5047894"/>
            <a:ext cx="1330195" cy="613510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E2F32DB5-A7E9-5C69-70EC-E447C2B09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21" y="7381508"/>
            <a:ext cx="1330195" cy="6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1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5" grpId="0" animBg="1"/>
      <p:bldP spid="14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4898685" y="342900"/>
            <a:ext cx="9045915" cy="134652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 ALOUD.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B214A7-CBA7-0CB9-0CA4-94D6058B2457}"/>
              </a:ext>
            </a:extLst>
          </p:cNvPr>
          <p:cNvGrpSpPr/>
          <p:nvPr/>
        </p:nvGrpSpPr>
        <p:grpSpPr>
          <a:xfrm>
            <a:off x="2597189" y="2247899"/>
            <a:ext cx="4198669" cy="1402232"/>
            <a:chOff x="3761134" y="2294096"/>
            <a:chExt cx="4198669" cy="14022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C473F1F-E1F5-0291-26DC-7FA89C056C6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3905C8-7DF1-AD55-09C1-0CC7F7FA9E1A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E55169-50AF-49A9-2898-0AB545E985E7}"/>
              </a:ext>
            </a:extLst>
          </p:cNvPr>
          <p:cNvGrpSpPr/>
          <p:nvPr/>
        </p:nvGrpSpPr>
        <p:grpSpPr>
          <a:xfrm>
            <a:off x="5024583" y="3918031"/>
            <a:ext cx="4198669" cy="1402232"/>
            <a:chOff x="3761134" y="2294096"/>
            <a:chExt cx="4198669" cy="140223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BDB833C-CBE1-6CE7-43E3-A01FE0D4A83E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4E7EBB-F659-203B-0604-B34D0CC6FB93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266160-E197-1D67-A077-6C98CC600839}"/>
              </a:ext>
            </a:extLst>
          </p:cNvPr>
          <p:cNvGrpSpPr/>
          <p:nvPr/>
        </p:nvGrpSpPr>
        <p:grpSpPr>
          <a:xfrm>
            <a:off x="8534400" y="2163227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A669F56-B5F3-74A5-357D-27E540B8AFA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F25B44-4CCF-B9C6-8AE3-0528E382D2CB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768EE9-62A6-85D8-C2B2-084824B89C10}"/>
              </a:ext>
            </a:extLst>
          </p:cNvPr>
          <p:cNvGrpSpPr/>
          <p:nvPr/>
        </p:nvGrpSpPr>
        <p:grpSpPr>
          <a:xfrm>
            <a:off x="11727499" y="3917954"/>
            <a:ext cx="4198669" cy="1402232"/>
            <a:chOff x="3761134" y="2294096"/>
            <a:chExt cx="4198669" cy="140223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3F819AA-FCB8-0C07-DB8D-9629CFE74DC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4AE12E-C1B0-A983-85D4-C93ADE466638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EFF22E-E117-9F81-EC68-23307C262FD2}"/>
              </a:ext>
            </a:extLst>
          </p:cNvPr>
          <p:cNvGrpSpPr/>
          <p:nvPr/>
        </p:nvGrpSpPr>
        <p:grpSpPr>
          <a:xfrm>
            <a:off x="1752600" y="5811274"/>
            <a:ext cx="5486400" cy="1402232"/>
            <a:chOff x="3761134" y="2294096"/>
            <a:chExt cx="4198669" cy="140223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9EC13B-A687-C332-BA13-9ED2D44B88E5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79790F-A6C3-86A7-AC7F-CBC26B936621}"/>
                </a:ext>
              </a:extLst>
            </p:cNvPr>
            <p:cNvSpPr/>
            <p:nvPr/>
          </p:nvSpPr>
          <p:spPr>
            <a:xfrm>
              <a:off x="4116881" y="2441214"/>
              <a:ext cx="348718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active.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8F33E-BBFF-1383-4EBC-7590117C9AE4}"/>
              </a:ext>
            </a:extLst>
          </p:cNvPr>
          <p:cNvGrpSpPr/>
          <p:nvPr/>
        </p:nvGrpSpPr>
        <p:grpSpPr>
          <a:xfrm>
            <a:off x="3172019" y="7639667"/>
            <a:ext cx="5486400" cy="1402232"/>
            <a:chOff x="3761134" y="2294096"/>
            <a:chExt cx="4198669" cy="140223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C1A8D5-571E-99A8-E4B7-F873555056B6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634458-C2A4-C1E1-0AEE-9DDAE109853A}"/>
                </a:ext>
              </a:extLst>
            </p:cNvPr>
            <p:cNvSpPr/>
            <p:nvPr/>
          </p:nvSpPr>
          <p:spPr>
            <a:xfrm>
              <a:off x="4243337" y="2441214"/>
              <a:ext cx="323427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clever.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7FB3FE-7D91-70E0-69A8-A0D2CF5A04E6}"/>
              </a:ext>
            </a:extLst>
          </p:cNvPr>
          <p:cNvGrpSpPr/>
          <p:nvPr/>
        </p:nvGrpSpPr>
        <p:grpSpPr>
          <a:xfrm>
            <a:off x="8193503" y="5845905"/>
            <a:ext cx="5486400" cy="1402232"/>
            <a:chOff x="3761134" y="2294096"/>
            <a:chExt cx="4198669" cy="140223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211A1F-00C7-FFF3-DFCA-FF71137EBAA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D6AE9F-2498-6520-9908-D531CC6C7946}"/>
                </a:ext>
              </a:extLst>
            </p:cNvPr>
            <p:cNvSpPr/>
            <p:nvPr/>
          </p:nvSpPr>
          <p:spPr>
            <a:xfrm>
              <a:off x="3982163" y="2441214"/>
              <a:ext cx="3756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friendly.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30E2510-C0F0-5BBF-F136-72C877D2B7C6}"/>
              </a:ext>
            </a:extLst>
          </p:cNvPr>
          <p:cNvGrpSpPr/>
          <p:nvPr/>
        </p:nvGrpSpPr>
        <p:grpSpPr>
          <a:xfrm>
            <a:off x="10430557" y="7600632"/>
            <a:ext cx="5486400" cy="1402232"/>
            <a:chOff x="3761134" y="2294096"/>
            <a:chExt cx="4198669" cy="140223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F649AB-2E5F-DDB4-2ED9-0F8D2A391CF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D9A80A4-CDFC-808C-B585-B9DA19D972A6}"/>
                </a:ext>
              </a:extLst>
            </p:cNvPr>
            <p:cNvSpPr/>
            <p:nvPr/>
          </p:nvSpPr>
          <p:spPr>
            <a:xfrm>
              <a:off x="3957552" y="2441214"/>
              <a:ext cx="380584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helpful.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8086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576798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D894B1-C8CB-C2F3-042D-952B2C9B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1115875"/>
            <a:ext cx="18317729" cy="805525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82672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721876" y="354828"/>
            <a:ext cx="9614902" cy="9577344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 flipH="1"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4388043" y="0"/>
                    <a:pt x="5422303" y="593026"/>
                    <a:pt x="5982231" y="1559521"/>
                  </a:cubicBezTo>
                  <a:cubicBezTo>
                    <a:pt x="6542160" y="2526015"/>
                    <a:pt x="6542160" y="3718228"/>
                    <a:pt x="5982231" y="4684723"/>
                  </a:cubicBezTo>
                  <a:cubicBezTo>
                    <a:pt x="5422303" y="5651217"/>
                    <a:pt x="4388043" y="6244243"/>
                    <a:pt x="3271080" y="6239248"/>
                  </a:cubicBezTo>
                  <a:cubicBezTo>
                    <a:pt x="2154117" y="6244243"/>
                    <a:pt x="1119857" y="5651217"/>
                    <a:pt x="559929" y="4684723"/>
                  </a:cubicBezTo>
                  <a:cubicBezTo>
                    <a:pt x="0" y="3718229"/>
                    <a:pt x="0" y="2526015"/>
                    <a:pt x="559929" y="1559521"/>
                  </a:cubicBezTo>
                  <a:cubicBezTo>
                    <a:pt x="1119857" y="593027"/>
                    <a:pt x="2154117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3639800" y="5585963"/>
            <a:ext cx="3319819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8534400" y="5600700"/>
            <a:ext cx="36576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82000" y="1959430"/>
            <a:ext cx="8957813" cy="131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7754" dirty="0">
                <a:solidFill>
                  <a:srgbClr val="271C2E"/>
                </a:solidFill>
                <a:latin typeface="Architects Daughter"/>
              </a:rPr>
              <a:t>Describing people's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3875012"/>
            <a:ext cx="8957813" cy="124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APPEARANCE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4018" y="5143500"/>
            <a:ext cx="5213776" cy="76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and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3415073C-E0D1-A25A-5A0D-CEFD457FD893}"/>
              </a:ext>
            </a:extLst>
          </p:cNvPr>
          <p:cNvSpPr txBox="1"/>
          <p:nvPr/>
        </p:nvSpPr>
        <p:spPr>
          <a:xfrm>
            <a:off x="8348133" y="6437175"/>
            <a:ext cx="8957813" cy="112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PERSONALITY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5" name="happy-logoversion-3-13398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72200" y="174438"/>
            <a:ext cx="7048498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0A855-D078-370F-96D4-FFA5AB3105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r="2002"/>
          <a:stretch/>
        </p:blipFill>
        <p:spPr>
          <a:xfrm rot="21079742">
            <a:off x="4928007" y="1818851"/>
            <a:ext cx="8373323" cy="664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0823181" y="3483911"/>
            <a:ext cx="5947863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267007" y="2111643"/>
              <a:ext cx="39825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play basketball</a:t>
              </a:r>
            </a:p>
          </p:txBody>
        </p:sp>
      </p:grpSp>
      <p:pic>
        <p:nvPicPr>
          <p:cNvPr id="25" name="Track 98">
            <a:hlinkClick r:id="" action="ppaction://media"/>
            <a:extLst>
              <a:ext uri="{FF2B5EF4-FFF2-40B4-BE49-F238E27FC236}">
                <a16:creationId xmlns:a16="http://schemas.microsoft.com/office/drawing/2014/main" id="{53EA59C2-AEE2-15C9-4421-A54DBD404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11" end="12786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0341" y="2601728"/>
            <a:ext cx="1175047" cy="11750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8418495" y="2111643"/>
              <a:ext cx="16796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active</a:t>
              </a:r>
            </a:p>
          </p:txBody>
        </p:sp>
      </p:grpSp>
      <p:pic>
        <p:nvPicPr>
          <p:cNvPr id="29" name="Track 33">
            <a:hlinkClick r:id="" action="ppaction://media"/>
            <a:extLst>
              <a:ext uri="{FF2B5EF4-FFF2-40B4-BE49-F238E27FC236}">
                <a16:creationId xmlns:a16="http://schemas.microsoft.com/office/drawing/2014/main" id="{D13D0D35-2914-9B45-AD9B-FF9EF3DC5B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55" end="33351.1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EF27E-6465-8492-718C-B54DC3D837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3802"/>
          <a:stretch/>
        </p:blipFill>
        <p:spPr>
          <a:xfrm rot="440970">
            <a:off x="4106931" y="1818763"/>
            <a:ext cx="9914366" cy="684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F9C1D7-5858-9DA6-7F11-7D8B989B2B33}"/>
              </a:ext>
            </a:extLst>
          </p:cNvPr>
          <p:cNvGrpSpPr/>
          <p:nvPr/>
        </p:nvGrpSpPr>
        <p:grpSpPr>
          <a:xfrm>
            <a:off x="10855515" y="2806730"/>
            <a:ext cx="5947863" cy="1175048"/>
            <a:chOff x="6858000" y="1987252"/>
            <a:chExt cx="4800600" cy="11750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094519-A036-8A62-8E2E-255127BE8D67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5B6B61-825F-277B-F5A4-BD333C230EED}"/>
                </a:ext>
              </a:extLst>
            </p:cNvPr>
            <p:cNvSpPr/>
            <p:nvPr/>
          </p:nvSpPr>
          <p:spPr>
            <a:xfrm>
              <a:off x="7279301" y="2111643"/>
              <a:ext cx="39580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clean the table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688FE-0A06-E227-3FB3-5C6227E1239E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E1BFD3-86DD-323D-3D40-6EBA08DF7AFC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B0F98C-AAB0-DF26-88F8-440EFD263551}"/>
                </a:ext>
              </a:extLst>
            </p:cNvPr>
            <p:cNvSpPr/>
            <p:nvPr/>
          </p:nvSpPr>
          <p:spPr>
            <a:xfrm>
              <a:off x="7460584" y="2111643"/>
              <a:ext cx="35954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helpful</a:t>
              </a:r>
            </a:p>
          </p:txBody>
        </p:sp>
      </p:grp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828872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86200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869" y="4195611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90" y="6925876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4813" y="6740576"/>
            <a:ext cx="665636" cy="6656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FC5F83-3F43-C944-68BF-E764342A59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b="2977"/>
          <a:stretch/>
        </p:blipFill>
        <p:spPr>
          <a:xfrm rot="509402">
            <a:off x="9459339" y="1508684"/>
            <a:ext cx="7406688" cy="58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921" y="1578013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085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10000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908561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485" y="4166437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3224" y="6709753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042" y="6774632"/>
            <a:ext cx="665636" cy="665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4148"/>
          <a:stretch/>
        </p:blipFill>
        <p:spPr>
          <a:xfrm rot="21283591">
            <a:off x="9569508" y="1551000"/>
            <a:ext cx="7057250" cy="50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4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4145053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4157484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4099602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408668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40812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32" t="6558" r="2963" b="2231"/>
          <a:stretch/>
        </p:blipFill>
        <p:spPr>
          <a:xfrm rot="509402">
            <a:off x="11137204" y="2337114"/>
            <a:ext cx="5676307" cy="450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7E4E5CD9-13F8-D365-D061-DF8069FD50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03DF85A2-3E77-203A-5B3D-699F47880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35" name="Picture 34" descr="1607050659_288351">
            <a:extLst>
              <a:ext uri="{FF2B5EF4-FFF2-40B4-BE49-F238E27FC236}">
                <a16:creationId xmlns:a16="http://schemas.microsoft.com/office/drawing/2014/main" id="{89752477-6DED-F177-F98A-3B460B4D4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id="{28B2FCE6-7C8F-C18A-8BFE-6630687310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37" name="Picture 36" descr="1607050659_288351">
            <a:extLst>
              <a:ext uri="{FF2B5EF4-FFF2-40B4-BE49-F238E27FC236}">
                <a16:creationId xmlns:a16="http://schemas.microsoft.com/office/drawing/2014/main" id="{DC551750-1E5B-DDAF-53D8-FA07EF2D1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6" end="2249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4113250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40609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4098761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4004512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4052222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700"/>
          <a:stretch/>
        </p:blipFill>
        <p:spPr>
          <a:xfrm rot="21283591">
            <a:off x="10248520" y="1967867"/>
            <a:ext cx="6215139" cy="428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607050659_288351">
            <a:extLst>
              <a:ext uri="{FF2B5EF4-FFF2-40B4-BE49-F238E27FC236}">
                <a16:creationId xmlns:a16="http://schemas.microsoft.com/office/drawing/2014/main" id="{0F15F35A-4F77-254B-A3F8-1782D266B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14" name="Picture 13" descr="1607050659_288351">
            <a:extLst>
              <a:ext uri="{FF2B5EF4-FFF2-40B4-BE49-F238E27FC236}">
                <a16:creationId xmlns:a16="http://schemas.microsoft.com/office/drawing/2014/main" id="{0FEC6E54-0517-0869-F9A3-64B16DA7C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59E9639A-C38A-6B45-E718-B48CFF38A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38275A87-59DF-5100-4F9B-A0F767E3C2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10D6D71B-1CB5-9C85-611F-85239D55E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2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383671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b="2947"/>
          <a:stretch/>
        </p:blipFill>
        <p:spPr>
          <a:xfrm rot="21178662">
            <a:off x="10095335" y="1616220"/>
            <a:ext cx="7215522" cy="572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0" end="3373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7" y="1790700"/>
            <a:ext cx="1200843" cy="1200843"/>
          </a:xfrm>
          <a:prstGeom prst="rect">
            <a:avLst/>
          </a:prstGeom>
        </p:spPr>
      </p:pic>
      <p:pic>
        <p:nvPicPr>
          <p:cNvPr id="15" name="Track 34">
            <a:hlinkClick r:id="" action="ppaction://media"/>
            <a:extLst>
              <a:ext uri="{FF2B5EF4-FFF2-40B4-BE49-F238E27FC236}">
                <a16:creationId xmlns:a16="http://schemas.microsoft.com/office/drawing/2014/main" id="{E786D428-48BA-AF8F-8CB5-412D81534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81" end="31498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6" y="3118899"/>
            <a:ext cx="1200843" cy="1200843"/>
          </a:xfrm>
          <a:prstGeom prst="rect">
            <a:avLst/>
          </a:prstGeom>
        </p:spPr>
      </p:pic>
      <p:pic>
        <p:nvPicPr>
          <p:cNvPr id="16" name="Track 34">
            <a:hlinkClick r:id="" action="ppaction://media"/>
            <a:extLst>
              <a:ext uri="{FF2B5EF4-FFF2-40B4-BE49-F238E27FC236}">
                <a16:creationId xmlns:a16="http://schemas.microsoft.com/office/drawing/2014/main" id="{40A4772C-A6EC-BE0F-F8E1-A5377D51B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13" end="2939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115" y="4560235"/>
            <a:ext cx="1200843" cy="1200843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B3D9124F-E383-753B-8198-82916AFEAA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12" end="2739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5906607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C3B2DD2D-7291-85E2-3C9A-8558A3DCC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16" end="2346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7218503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2067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43414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98430" y="5870862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368267">
            <a:off x="9204454" y="1911890"/>
            <a:ext cx="7224847" cy="498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40" end="1819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7" y="2057748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56112E81-1C9F-FAD7-6191-89A86025FA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20" end="1587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4718" y="3272762"/>
            <a:ext cx="1200843" cy="1200843"/>
          </a:xfrm>
          <a:prstGeom prst="rect">
            <a:avLst/>
          </a:prstGeom>
        </p:spPr>
      </p:pic>
      <p:pic>
        <p:nvPicPr>
          <p:cNvPr id="24" name="Track 34">
            <a:hlinkClick r:id="" action="ppaction://media"/>
            <a:extLst>
              <a:ext uri="{FF2B5EF4-FFF2-40B4-BE49-F238E27FC236}">
                <a16:creationId xmlns:a16="http://schemas.microsoft.com/office/drawing/2014/main" id="{620948D2-2B7D-54F0-BEE8-7CF8F4B2FA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82" end="1402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2050" y="4452665"/>
            <a:ext cx="1200843" cy="1200843"/>
          </a:xfrm>
          <a:prstGeom prst="rect">
            <a:avLst/>
          </a:prstGeom>
        </p:spPr>
      </p:pic>
      <p:pic>
        <p:nvPicPr>
          <p:cNvPr id="25" name="Track 34">
            <a:hlinkClick r:id="" action="ppaction://media"/>
            <a:extLst>
              <a:ext uri="{FF2B5EF4-FFF2-40B4-BE49-F238E27FC236}">
                <a16:creationId xmlns:a16="http://schemas.microsoft.com/office/drawing/2014/main" id="{DDC1CABB-628E-E99D-60C2-34F0EB7FF9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91" end="121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6" y="5695257"/>
            <a:ext cx="1200843" cy="1200843"/>
          </a:xfrm>
          <a:prstGeom prst="rect">
            <a:avLst/>
          </a:prstGeom>
        </p:spPr>
      </p:pic>
      <p:pic>
        <p:nvPicPr>
          <p:cNvPr id="26" name="Track 34">
            <a:hlinkClick r:id="" action="ppaction://media"/>
            <a:extLst>
              <a:ext uri="{FF2B5EF4-FFF2-40B4-BE49-F238E27FC236}">
                <a16:creationId xmlns:a16="http://schemas.microsoft.com/office/drawing/2014/main" id="{C74392F0-6558-B2B6-B0CA-A65C07ACE5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36" end="8137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5902" y="6937849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CHANT AND CLAP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1EA74-B5D7-E040-1D1D-5A80BE6CCC14}"/>
              </a:ext>
            </a:extLst>
          </p:cNvPr>
          <p:cNvSpPr/>
          <p:nvPr/>
        </p:nvSpPr>
        <p:spPr>
          <a:xfrm rot="21426689">
            <a:off x="15182435" y="71876"/>
            <a:ext cx="2924866" cy="2865291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6BF40-7F21-7270-504C-730A72095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92" y="2657963"/>
            <a:ext cx="7892140" cy="5333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664078-6497-E352-2A35-D09070863A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8125" y="2613902"/>
            <a:ext cx="7614218" cy="5533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791A0-3531-356D-5E3C-860EDAFA20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2486"/>
          <a:stretch/>
        </p:blipFill>
        <p:spPr>
          <a:xfrm rot="20057562">
            <a:off x="5162707" y="2795289"/>
            <a:ext cx="4675623" cy="371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923B5-74FE-6579-E421-A679AB6749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1823991">
            <a:off x="13632862" y="3446279"/>
            <a:ext cx="3627632" cy="250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7F20A84-1196-0A16-94E2-2BE9B5947388}"/>
              </a:ext>
            </a:extLst>
          </p:cNvPr>
          <p:cNvSpPr/>
          <p:nvPr/>
        </p:nvSpPr>
        <p:spPr>
          <a:xfrm>
            <a:off x="3245001" y="2657963"/>
            <a:ext cx="519346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027D9C11-5A97-C61A-C538-F8E38FE60CD5}"/>
              </a:ext>
            </a:extLst>
          </p:cNvPr>
          <p:cNvSpPr/>
          <p:nvPr/>
        </p:nvSpPr>
        <p:spPr>
          <a:xfrm>
            <a:off x="3245002" y="4674326"/>
            <a:ext cx="519345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56DCCE1E-7E2D-9957-6C2D-882C0F0811E7}"/>
              </a:ext>
            </a:extLst>
          </p:cNvPr>
          <p:cNvSpPr/>
          <p:nvPr/>
        </p:nvSpPr>
        <p:spPr>
          <a:xfrm>
            <a:off x="3075028" y="6810313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9A7B984F-309D-E226-81E1-BDC88ED436B0}"/>
              </a:ext>
            </a:extLst>
          </p:cNvPr>
          <p:cNvSpPr/>
          <p:nvPr/>
        </p:nvSpPr>
        <p:spPr>
          <a:xfrm>
            <a:off x="11240636" y="671898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60E539B4-8B67-E4B3-16A6-33B500A96EA5}"/>
              </a:ext>
            </a:extLst>
          </p:cNvPr>
          <p:cNvSpPr/>
          <p:nvPr/>
        </p:nvSpPr>
        <p:spPr>
          <a:xfrm>
            <a:off x="6335717" y="6704629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6B8FB5F1-70B2-91AC-3DBA-E47A8EC48FBC}"/>
              </a:ext>
            </a:extLst>
          </p:cNvPr>
          <p:cNvSpPr/>
          <p:nvPr/>
        </p:nvSpPr>
        <p:spPr>
          <a:xfrm>
            <a:off x="11357925" y="2546116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4F5EA8C2-4264-2C8A-1F92-6C813897EBBF}"/>
              </a:ext>
            </a:extLst>
          </p:cNvPr>
          <p:cNvSpPr/>
          <p:nvPr/>
        </p:nvSpPr>
        <p:spPr>
          <a:xfrm>
            <a:off x="11367089" y="4644642"/>
            <a:ext cx="565660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9FE1170D-DD02-C134-F773-BC0A95D5EBB2}"/>
              </a:ext>
            </a:extLst>
          </p:cNvPr>
          <p:cNvSpPr/>
          <p:nvPr/>
        </p:nvSpPr>
        <p:spPr>
          <a:xfrm>
            <a:off x="14659087" y="670462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Track 34">
            <a:hlinkClick r:id="" action="ppaction://media"/>
            <a:extLst>
              <a:ext uri="{FF2B5EF4-FFF2-40B4-BE49-F238E27FC236}">
                <a16:creationId xmlns:a16="http://schemas.microsoft.com/office/drawing/2014/main" id="{D7559CF3-2957-8AE7-E1EA-0F9B58919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2" end="675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03372" y="3274141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65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463988" y="530580"/>
            <a:ext cx="10367043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CHANT IN THE FRONT.</a:t>
            </a:r>
          </a:p>
        </p:txBody>
      </p:sp>
      <p:pic>
        <p:nvPicPr>
          <p:cNvPr id="12" name="Track 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163157" y="5305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14736" y="4108054"/>
            <a:ext cx="3854801" cy="3741569"/>
            <a:chOff x="-23042" y="66268"/>
            <a:chExt cx="6542159" cy="6349988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She has long and red hair.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4A87FA-EAF4-38FA-F862-23AD23376D63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DCE817A-124F-3A6A-93CA-A951DA7FB836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664790" y="219512"/>
            <a:ext cx="10570065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PRACTISE THE NEW CHANT.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D19297-A27B-CCB7-48D9-9793554E6F5A}"/>
              </a:ext>
            </a:extLst>
          </p:cNvPr>
          <p:cNvSpPr/>
          <p:nvPr/>
        </p:nvSpPr>
        <p:spPr>
          <a:xfrm>
            <a:off x="2743200" y="1691237"/>
            <a:ext cx="13424698" cy="1448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3610ED-6DD0-7322-28EF-F4F158F85C0D}"/>
              </a:ext>
            </a:extLst>
          </p:cNvPr>
          <p:cNvSpPr/>
          <p:nvPr/>
        </p:nvSpPr>
        <p:spPr>
          <a:xfrm>
            <a:off x="4010929" y="1875176"/>
            <a:ext cx="2074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happy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800C5-56BC-2E06-B073-1EABA66D241C}"/>
              </a:ext>
            </a:extLst>
          </p:cNvPr>
          <p:cNvSpPr/>
          <p:nvPr/>
        </p:nvSpPr>
        <p:spPr>
          <a:xfrm>
            <a:off x="6541344" y="1875176"/>
            <a:ext cx="1647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busy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3AC808-C3DB-0FE8-D8C3-98F21FAB7220}"/>
              </a:ext>
            </a:extLst>
          </p:cNvPr>
          <p:cNvSpPr/>
          <p:nvPr/>
        </p:nvSpPr>
        <p:spPr>
          <a:xfrm>
            <a:off x="8585773" y="1864566"/>
            <a:ext cx="175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quiet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B8C591-40DB-A921-7795-412127024140}"/>
              </a:ext>
            </a:extLst>
          </p:cNvPr>
          <p:cNvSpPr/>
          <p:nvPr/>
        </p:nvSpPr>
        <p:spPr>
          <a:xfrm>
            <a:off x="10867146" y="1864566"/>
            <a:ext cx="1409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tidy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8B27C-0566-A251-E3E3-1FA530FEAF1E}"/>
              </a:ext>
            </a:extLst>
          </p:cNvPr>
          <p:cNvSpPr/>
          <p:nvPr/>
        </p:nvSpPr>
        <p:spPr>
          <a:xfrm>
            <a:off x="12774349" y="1864566"/>
            <a:ext cx="2146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gentle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78C57-E5F3-4D85-AC80-52393F0FA272}"/>
              </a:ext>
            </a:extLst>
          </p:cNvPr>
          <p:cNvSpPr/>
          <p:nvPr/>
        </p:nvSpPr>
        <p:spPr>
          <a:xfrm>
            <a:off x="1845617" y="3078618"/>
            <a:ext cx="447898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76359-32A5-B417-8C89-276CB1DC96B3}"/>
              </a:ext>
            </a:extLst>
          </p:cNvPr>
          <p:cNvSpPr/>
          <p:nvPr/>
        </p:nvSpPr>
        <p:spPr>
          <a:xfrm>
            <a:off x="1843044" y="41529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EC27B-29C2-EC68-96EE-8283DE20DBA1}"/>
              </a:ext>
            </a:extLst>
          </p:cNvPr>
          <p:cNvSpPr/>
          <p:nvPr/>
        </p:nvSpPr>
        <p:spPr>
          <a:xfrm>
            <a:off x="1748798" y="5372100"/>
            <a:ext cx="506741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C869D-0650-F846-E98C-884AD1CAE4A2}"/>
              </a:ext>
            </a:extLst>
          </p:cNvPr>
          <p:cNvSpPr/>
          <p:nvPr/>
        </p:nvSpPr>
        <p:spPr>
          <a:xfrm>
            <a:off x="1626629" y="7429500"/>
            <a:ext cx="82664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She’s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2BA4B-9483-E5A2-93A9-8C7E1DBEA65F}"/>
              </a:ext>
            </a:extLst>
          </p:cNvPr>
          <p:cNvSpPr/>
          <p:nvPr/>
        </p:nvSpPr>
        <p:spPr>
          <a:xfrm>
            <a:off x="1843044" y="65151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29AC01-BCCA-D134-6B79-E369EAAD072A}"/>
              </a:ext>
            </a:extLst>
          </p:cNvPr>
          <p:cNvCxnSpPr/>
          <p:nvPr/>
        </p:nvCxnSpPr>
        <p:spPr>
          <a:xfrm>
            <a:off x="4007244" y="40005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47555D-F3F1-E663-CE1D-FD5B74A53A07}"/>
              </a:ext>
            </a:extLst>
          </p:cNvPr>
          <p:cNvCxnSpPr>
            <a:cxnSpLocks/>
          </p:cNvCxnSpPr>
          <p:nvPr/>
        </p:nvCxnSpPr>
        <p:spPr>
          <a:xfrm>
            <a:off x="3844089" y="62865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DD6C64-F113-2F08-386D-39E902DD5D58}"/>
              </a:ext>
            </a:extLst>
          </p:cNvPr>
          <p:cNvCxnSpPr/>
          <p:nvPr/>
        </p:nvCxnSpPr>
        <p:spPr>
          <a:xfrm>
            <a:off x="3657600" y="83439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9A7BE9-DF93-948B-B31F-6781E4704C53}"/>
              </a:ext>
            </a:extLst>
          </p:cNvPr>
          <p:cNvCxnSpPr>
            <a:cxnSpLocks/>
          </p:cNvCxnSpPr>
          <p:nvPr/>
        </p:nvCxnSpPr>
        <p:spPr>
          <a:xfrm>
            <a:off x="7141290" y="83439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6D619-546F-864D-B821-1258AB32E388}"/>
              </a:ext>
            </a:extLst>
          </p:cNvPr>
          <p:cNvSpPr/>
          <p:nvPr/>
        </p:nvSpPr>
        <p:spPr>
          <a:xfrm>
            <a:off x="9861927" y="3364823"/>
            <a:ext cx="452989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A3F201-0768-ABE7-2497-83FE34E3E025}"/>
              </a:ext>
            </a:extLst>
          </p:cNvPr>
          <p:cNvSpPr/>
          <p:nvPr/>
        </p:nvSpPr>
        <p:spPr>
          <a:xfrm>
            <a:off x="9818621" y="4382006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20030-0A28-89F2-8392-6D9CDB3C4BD4}"/>
              </a:ext>
            </a:extLst>
          </p:cNvPr>
          <p:cNvSpPr/>
          <p:nvPr/>
        </p:nvSpPr>
        <p:spPr>
          <a:xfrm>
            <a:off x="9893059" y="5404094"/>
            <a:ext cx="42008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46C94-CC18-8641-4DB3-67FD27AD31E2}"/>
              </a:ext>
            </a:extLst>
          </p:cNvPr>
          <p:cNvSpPr/>
          <p:nvPr/>
        </p:nvSpPr>
        <p:spPr>
          <a:xfrm>
            <a:off x="9773382" y="7499263"/>
            <a:ext cx="777456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68C73-25B4-0DBD-4969-B16F2DC6B68C}"/>
              </a:ext>
            </a:extLst>
          </p:cNvPr>
          <p:cNvSpPr/>
          <p:nvPr/>
        </p:nvSpPr>
        <p:spPr>
          <a:xfrm>
            <a:off x="9805875" y="6591300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EA2389-A272-D3C2-5C45-C4CB0651E1E1}"/>
              </a:ext>
            </a:extLst>
          </p:cNvPr>
          <p:cNvCxnSpPr>
            <a:cxnSpLocks/>
          </p:cNvCxnSpPr>
          <p:nvPr/>
        </p:nvCxnSpPr>
        <p:spPr>
          <a:xfrm>
            <a:off x="11696698" y="4305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9C392A-16FB-BE54-5E81-676C3CBDDA22}"/>
              </a:ext>
            </a:extLst>
          </p:cNvPr>
          <p:cNvCxnSpPr>
            <a:cxnSpLocks/>
          </p:cNvCxnSpPr>
          <p:nvPr/>
        </p:nvCxnSpPr>
        <p:spPr>
          <a:xfrm>
            <a:off x="11711402" y="63627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1DB5-BD3B-F467-0661-8FC89097CF20}"/>
              </a:ext>
            </a:extLst>
          </p:cNvPr>
          <p:cNvCxnSpPr>
            <a:cxnSpLocks/>
          </p:cNvCxnSpPr>
          <p:nvPr/>
        </p:nvCxnSpPr>
        <p:spPr>
          <a:xfrm>
            <a:off x="15292802" y="84963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9A580B-01EC-01E4-EE27-82983B058C19}"/>
              </a:ext>
            </a:extLst>
          </p:cNvPr>
          <p:cNvCxnSpPr>
            <a:cxnSpLocks/>
          </p:cNvCxnSpPr>
          <p:nvPr/>
        </p:nvCxnSpPr>
        <p:spPr>
          <a:xfrm>
            <a:off x="11544298" y="8496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478552" y="659565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8" y="0"/>
                </a:lnTo>
                <a:lnTo>
                  <a:pt x="4365708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864216">
            <a:off x="14393432" y="-530655"/>
            <a:ext cx="4854216" cy="3759811"/>
          </a:xfrm>
          <a:custGeom>
            <a:avLst/>
            <a:gdLst/>
            <a:ahLst/>
            <a:cxnLst/>
            <a:rect l="l" t="t" r="r" b="b"/>
            <a:pathLst>
              <a:path w="4854216" h="3759811">
                <a:moveTo>
                  <a:pt x="0" y="0"/>
                </a:moveTo>
                <a:lnTo>
                  <a:pt x="4854216" y="0"/>
                </a:lnTo>
                <a:lnTo>
                  <a:pt x="4854216" y="3759811"/>
                </a:lnTo>
                <a:lnTo>
                  <a:pt x="0" y="3759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1790">
            <a:off x="4436507" y="1793470"/>
            <a:ext cx="2264199" cy="2255709"/>
          </a:xfrm>
          <a:custGeom>
            <a:avLst/>
            <a:gdLst/>
            <a:ahLst/>
            <a:cxnLst/>
            <a:rect l="l" t="t" r="r" b="b"/>
            <a:pathLst>
              <a:path w="2264199" h="2255709">
                <a:moveTo>
                  <a:pt x="0" y="0"/>
                </a:moveTo>
                <a:lnTo>
                  <a:pt x="2264199" y="0"/>
                </a:lnTo>
                <a:lnTo>
                  <a:pt x="2264199" y="2255709"/>
                </a:lnTo>
                <a:lnTo>
                  <a:pt x="0" y="2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25909">
            <a:off x="2328775" y="4702332"/>
            <a:ext cx="1894670" cy="1856777"/>
          </a:xfrm>
          <a:custGeom>
            <a:avLst/>
            <a:gdLst/>
            <a:ahLst/>
            <a:cxnLst/>
            <a:rect l="l" t="t" r="r" b="b"/>
            <a:pathLst>
              <a:path w="1894670" h="1856777">
                <a:moveTo>
                  <a:pt x="0" y="0"/>
                </a:moveTo>
                <a:lnTo>
                  <a:pt x="1894670" y="0"/>
                </a:lnTo>
                <a:lnTo>
                  <a:pt x="1894670" y="1856777"/>
                </a:lnTo>
                <a:lnTo>
                  <a:pt x="0" y="18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7908">
            <a:off x="10959276" y="1547429"/>
            <a:ext cx="2285433" cy="2256346"/>
          </a:xfrm>
          <a:custGeom>
            <a:avLst/>
            <a:gdLst/>
            <a:ahLst/>
            <a:cxnLst/>
            <a:rect l="l" t="t" r="r" b="b"/>
            <a:pathLst>
              <a:path w="2285433" h="2256346">
                <a:moveTo>
                  <a:pt x="0" y="0"/>
                </a:moveTo>
                <a:lnTo>
                  <a:pt x="2285433" y="0"/>
                </a:lnTo>
                <a:lnTo>
                  <a:pt x="2285433" y="2256346"/>
                </a:lnTo>
                <a:lnTo>
                  <a:pt x="0" y="2256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96971" y="4563274"/>
            <a:ext cx="2473618" cy="1363754"/>
          </a:xfrm>
          <a:custGeom>
            <a:avLst/>
            <a:gdLst/>
            <a:ahLst/>
            <a:cxnLst/>
            <a:rect l="l" t="t" r="r" b="b"/>
            <a:pathLst>
              <a:path w="2473618" h="1363754">
                <a:moveTo>
                  <a:pt x="0" y="0"/>
                </a:moveTo>
                <a:lnTo>
                  <a:pt x="2473618" y="0"/>
                </a:lnTo>
                <a:lnTo>
                  <a:pt x="2473618" y="1363754"/>
                </a:lnTo>
                <a:lnTo>
                  <a:pt x="0" y="13637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20586">
            <a:off x="12457330" y="6400847"/>
            <a:ext cx="3391400" cy="2404811"/>
          </a:xfrm>
          <a:custGeom>
            <a:avLst/>
            <a:gdLst/>
            <a:ahLst/>
            <a:cxnLst/>
            <a:rect l="l" t="t" r="r" b="b"/>
            <a:pathLst>
              <a:path w="3391400" h="2404811">
                <a:moveTo>
                  <a:pt x="0" y="0"/>
                </a:moveTo>
                <a:lnTo>
                  <a:pt x="3391399" y="0"/>
                </a:lnTo>
                <a:lnTo>
                  <a:pt x="3391399" y="2404811"/>
                </a:lnTo>
                <a:lnTo>
                  <a:pt x="0" y="2404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50678">
            <a:off x="2008344" y="2505963"/>
            <a:ext cx="2334130" cy="2359874"/>
          </a:xfrm>
          <a:custGeom>
            <a:avLst/>
            <a:gdLst/>
            <a:ahLst/>
            <a:cxnLst/>
            <a:rect l="l" t="t" r="r" b="b"/>
            <a:pathLst>
              <a:path w="2334130" h="2359874">
                <a:moveTo>
                  <a:pt x="0" y="0"/>
                </a:moveTo>
                <a:lnTo>
                  <a:pt x="2334130" y="0"/>
                </a:lnTo>
                <a:lnTo>
                  <a:pt x="2334130" y="2359874"/>
                </a:lnTo>
                <a:lnTo>
                  <a:pt x="0" y="23598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86150">
            <a:off x="7164579" y="2341473"/>
            <a:ext cx="3270954" cy="115970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52246" y="7603252"/>
            <a:ext cx="5122618" cy="1195278"/>
          </a:xfrm>
          <a:custGeom>
            <a:avLst/>
            <a:gdLst/>
            <a:ahLst/>
            <a:cxnLst/>
            <a:rect l="l" t="t" r="r" b="b"/>
            <a:pathLst>
              <a:path w="5122618" h="1195278">
                <a:moveTo>
                  <a:pt x="0" y="0"/>
                </a:moveTo>
                <a:lnTo>
                  <a:pt x="5122618" y="0"/>
                </a:lnTo>
                <a:lnTo>
                  <a:pt x="5122618" y="1195278"/>
                </a:lnTo>
                <a:lnTo>
                  <a:pt x="0" y="11952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038600" y="4083994"/>
            <a:ext cx="9792838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8893" dirty="0">
                <a:solidFill>
                  <a:srgbClr val="CD4724"/>
                </a:solidFill>
                <a:latin typeface="MTD Cheese Sauce" pitchFamily="50" charset="0"/>
              </a:rPr>
              <a:t>Let’s talk about your beloved ones!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21153" y="7920886"/>
            <a:ext cx="315780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5400" b="1" dirty="0">
                <a:solidFill>
                  <a:srgbClr val="000000"/>
                </a:solidFill>
                <a:latin typeface="Public Sans Bold"/>
              </a:rPr>
              <a:t>Have fun!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26" name="happy-logoversion-3-13398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F1CF5E-9966-AB1B-ED18-153922B3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40" y="-1"/>
            <a:ext cx="18303840" cy="1028700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95401" y="5067665"/>
            <a:ext cx="15773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04306" y="74488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02214" y="31844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09759">
            <a:off x="15917392" y="4071444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9" y="0"/>
                </a:lnTo>
                <a:lnTo>
                  <a:pt x="1578729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375336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2713A40-6ADC-97C9-57DE-665CAAEE9B48}"/>
              </a:ext>
            </a:extLst>
          </p:cNvPr>
          <p:cNvSpPr/>
          <p:nvPr/>
        </p:nvSpPr>
        <p:spPr>
          <a:xfrm>
            <a:off x="6181701" y="724029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D9446-9A08-7693-4886-969F667B7823}"/>
              </a:ext>
            </a:extLst>
          </p:cNvPr>
          <p:cNvSpPr txBox="1"/>
          <p:nvPr/>
        </p:nvSpPr>
        <p:spPr>
          <a:xfrm>
            <a:off x="1752600" y="5777067"/>
            <a:ext cx="15011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left.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0E0DE5-78C0-52ED-C646-06755157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1205424">
            <a:off x="9706847" y="-1878811"/>
            <a:ext cx="4254023" cy="411480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40000" y="266700"/>
            <a:ext cx="2455100" cy="2325650"/>
          </a:xfrm>
          <a:custGeom>
            <a:avLst/>
            <a:gdLst/>
            <a:ahLst/>
            <a:cxnLst/>
            <a:rect l="l" t="t" r="r" b="b"/>
            <a:pathLst>
              <a:path w="2455100" h="2325650">
                <a:moveTo>
                  <a:pt x="0" y="0"/>
                </a:moveTo>
                <a:lnTo>
                  <a:pt x="2455100" y="0"/>
                </a:lnTo>
                <a:lnTo>
                  <a:pt x="2455100" y="2325649"/>
                </a:lnTo>
                <a:lnTo>
                  <a:pt x="0" y="2325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9342" y="1480643"/>
            <a:ext cx="2540142" cy="1339348"/>
          </a:xfrm>
          <a:custGeom>
            <a:avLst/>
            <a:gdLst/>
            <a:ahLst/>
            <a:cxnLst/>
            <a:rect l="l" t="t" r="r" b="b"/>
            <a:pathLst>
              <a:path w="2540142" h="1339348">
                <a:moveTo>
                  <a:pt x="0" y="0"/>
                </a:moveTo>
                <a:lnTo>
                  <a:pt x="2540142" y="0"/>
                </a:lnTo>
                <a:lnTo>
                  <a:pt x="2540142" y="1339347"/>
                </a:lnTo>
                <a:lnTo>
                  <a:pt x="0" y="1339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04296B72-2E24-4C3B-E270-7D2D45B52598}"/>
              </a:ext>
            </a:extLst>
          </p:cNvPr>
          <p:cNvSpPr/>
          <p:nvPr/>
        </p:nvSpPr>
        <p:spPr>
          <a:xfrm>
            <a:off x="6019800" y="1668656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9CEC91D-04F5-D409-CEF4-E54B6D76B164}"/>
              </a:ext>
            </a:extLst>
          </p:cNvPr>
          <p:cNvSpPr/>
          <p:nvPr/>
        </p:nvSpPr>
        <p:spPr>
          <a:xfrm>
            <a:off x="914400" y="5982065"/>
            <a:ext cx="16708615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AACBEFA-BA3E-86AC-6C2E-0EE8312BB687}"/>
              </a:ext>
            </a:extLst>
          </p:cNvPr>
          <p:cNvSpPr/>
          <p:nvPr/>
        </p:nvSpPr>
        <p:spPr>
          <a:xfrm>
            <a:off x="3502214" y="40988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CF81B6C-52BD-D8DA-0C34-48AD95F216AE}"/>
              </a:ext>
            </a:extLst>
          </p:cNvPr>
          <p:cNvSpPr txBox="1"/>
          <p:nvPr/>
        </p:nvSpPr>
        <p:spPr>
          <a:xfrm>
            <a:off x="4375336" y="54001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1B0C6-EA0D-0A64-703E-0B201765E206}"/>
              </a:ext>
            </a:extLst>
          </p:cNvPr>
          <p:cNvSpPr txBox="1"/>
          <p:nvPr/>
        </p:nvSpPr>
        <p:spPr>
          <a:xfrm>
            <a:off x="1447800" y="669146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right.</a:t>
            </a:r>
          </a:p>
        </p:txBody>
      </p:sp>
      <p:sp>
        <p:nvSpPr>
          <p:cNvPr id="3" name="Freeform 3"/>
          <p:cNvSpPr/>
          <p:nvPr/>
        </p:nvSpPr>
        <p:spPr>
          <a:xfrm rot="-1551174">
            <a:off x="-1958760" y="9144551"/>
            <a:ext cx="4123710" cy="1776944"/>
          </a:xfrm>
          <a:custGeom>
            <a:avLst/>
            <a:gdLst/>
            <a:ahLst/>
            <a:cxnLst/>
            <a:rect l="l" t="t" r="r" b="b"/>
            <a:pathLst>
              <a:path w="4123710" h="1776944">
                <a:moveTo>
                  <a:pt x="0" y="0"/>
                </a:moveTo>
                <a:lnTo>
                  <a:pt x="4123710" y="0"/>
                </a:lnTo>
                <a:lnTo>
                  <a:pt x="4123710" y="1776944"/>
                </a:lnTo>
                <a:lnTo>
                  <a:pt x="0" y="177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949719">
            <a:off x="13985189" y="7277890"/>
            <a:ext cx="5008984" cy="4845054"/>
          </a:xfrm>
          <a:custGeom>
            <a:avLst/>
            <a:gdLst/>
            <a:ahLst/>
            <a:cxnLst/>
            <a:rect l="l" t="t" r="r" b="b"/>
            <a:pathLst>
              <a:path w="5008984" h="4845054">
                <a:moveTo>
                  <a:pt x="0" y="0"/>
                </a:moveTo>
                <a:lnTo>
                  <a:pt x="5008984" y="0"/>
                </a:lnTo>
                <a:lnTo>
                  <a:pt x="5008984" y="4845053"/>
                </a:lnTo>
                <a:lnTo>
                  <a:pt x="0" y="48450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432B53-4A18-7BDF-11D3-EB05DF2E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221773" y="-1409700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6" y="0"/>
                </a:lnTo>
                <a:lnTo>
                  <a:pt x="4443546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1000" y="7916834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5" y="0"/>
                </a:lnTo>
                <a:lnTo>
                  <a:pt x="4443545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10357">
            <a:off x="3346113" y="243626"/>
            <a:ext cx="2276111" cy="1742260"/>
          </a:xfrm>
          <a:custGeom>
            <a:avLst/>
            <a:gdLst/>
            <a:ahLst/>
            <a:cxnLst/>
            <a:rect l="l" t="t" r="r" b="b"/>
            <a:pathLst>
              <a:path w="2276111" h="1742260">
                <a:moveTo>
                  <a:pt x="0" y="0"/>
                </a:moveTo>
                <a:lnTo>
                  <a:pt x="2276111" y="0"/>
                </a:lnTo>
                <a:lnTo>
                  <a:pt x="2276111" y="1742260"/>
                </a:lnTo>
                <a:lnTo>
                  <a:pt x="0" y="1742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44067" y="-1159887"/>
            <a:ext cx="5269391" cy="5116100"/>
          </a:xfrm>
          <a:custGeom>
            <a:avLst/>
            <a:gdLst/>
            <a:ahLst/>
            <a:cxnLst/>
            <a:rect l="l" t="t" r="r" b="b"/>
            <a:pathLst>
              <a:path w="5269391" h="5116100">
                <a:moveTo>
                  <a:pt x="0" y="0"/>
                </a:moveTo>
                <a:lnTo>
                  <a:pt x="5269391" y="0"/>
                </a:lnTo>
                <a:lnTo>
                  <a:pt x="5269391" y="5116100"/>
                </a:lnTo>
                <a:lnTo>
                  <a:pt x="0" y="511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23AB159-45ED-57D2-B83E-B82D2DD679BD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78042" y="7812080"/>
            <a:ext cx="2967158" cy="3521698"/>
          </a:xfrm>
          <a:custGeom>
            <a:avLst/>
            <a:gdLst/>
            <a:ahLst/>
            <a:cxnLst/>
            <a:rect l="l" t="t" r="r" b="b"/>
            <a:pathLst>
              <a:path w="3127248" h="4114800">
                <a:moveTo>
                  <a:pt x="0" y="0"/>
                </a:moveTo>
                <a:lnTo>
                  <a:pt x="3127248" y="0"/>
                </a:lnTo>
                <a:lnTo>
                  <a:pt x="3127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E549BCE-16FE-57AF-F6A0-5145E8B7B557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AC45A88-D149-9AA9-EA9D-127CD8339804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21A744-AFBD-6ACE-B894-B72F994EBC6C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498A6-6DB8-FEFB-26EF-63D3B336E49C}"/>
              </a:ext>
            </a:extLst>
          </p:cNvPr>
          <p:cNvSpPr txBox="1"/>
          <p:nvPr/>
        </p:nvSpPr>
        <p:spPr>
          <a:xfrm>
            <a:off x="28194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behind you.</a:t>
            </a:r>
          </a:p>
        </p:txBody>
      </p:sp>
      <p:sp>
        <p:nvSpPr>
          <p:cNvPr id="5" name="Freeform 5"/>
          <p:cNvSpPr/>
          <p:nvPr/>
        </p:nvSpPr>
        <p:spPr>
          <a:xfrm>
            <a:off x="418023" y="3681244"/>
            <a:ext cx="1909642" cy="2258716"/>
          </a:xfrm>
          <a:custGeom>
            <a:avLst/>
            <a:gdLst/>
            <a:ahLst/>
            <a:cxnLst/>
            <a:rect l="l" t="t" r="r" b="b"/>
            <a:pathLst>
              <a:path w="1909642" h="2258716">
                <a:moveTo>
                  <a:pt x="0" y="0"/>
                </a:moveTo>
                <a:lnTo>
                  <a:pt x="1909642" y="0"/>
                </a:lnTo>
                <a:lnTo>
                  <a:pt x="1909642" y="2258716"/>
                </a:lnTo>
                <a:lnTo>
                  <a:pt x="0" y="22587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2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511A2F-5379-7782-D308-871617A4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61303">
            <a:off x="15860638" y="-207044"/>
            <a:ext cx="2883176" cy="2883176"/>
          </a:xfrm>
          <a:custGeom>
            <a:avLst/>
            <a:gdLst/>
            <a:ahLst/>
            <a:cxnLst/>
            <a:rect l="l" t="t" r="r" b="b"/>
            <a:pathLst>
              <a:path w="2883176" h="2883176">
                <a:moveTo>
                  <a:pt x="0" y="0"/>
                </a:moveTo>
                <a:lnTo>
                  <a:pt x="2883177" y="0"/>
                </a:lnTo>
                <a:lnTo>
                  <a:pt x="2883177" y="2883177"/>
                </a:lnTo>
                <a:lnTo>
                  <a:pt x="0" y="2883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87667">
            <a:off x="16448065" y="8139659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3040">
            <a:off x="-830515" y="8236721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05000" y="-11049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9" y="0"/>
                </a:lnTo>
                <a:lnTo>
                  <a:pt x="4930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16434CD-36D7-B160-B2FD-1A8985A286C9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9D3CF17-DC91-9C66-B5EF-3F5A509E7048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28FF1D9-9DD4-FED1-7A1B-318F31588415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D4BB9B12-AE3A-CB3F-4F7E-96834EF9839B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BF682-5820-0ED9-8E69-62993C345492}"/>
              </a:ext>
            </a:extLst>
          </p:cNvPr>
          <p:cNvSpPr txBox="1"/>
          <p:nvPr/>
        </p:nvSpPr>
        <p:spPr>
          <a:xfrm>
            <a:off x="25146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in front of you.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610440-E7A1-71E1-4913-93039B64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1390481">
            <a:off x="15554376" y="-311505"/>
            <a:ext cx="3338304" cy="2282186"/>
          </a:xfrm>
          <a:custGeom>
            <a:avLst/>
            <a:gdLst/>
            <a:ahLst/>
            <a:cxnLst/>
            <a:rect l="l" t="t" r="r" b="b"/>
            <a:pathLst>
              <a:path w="3338304" h="2282186">
                <a:moveTo>
                  <a:pt x="0" y="0"/>
                </a:moveTo>
                <a:lnTo>
                  <a:pt x="3338304" y="0"/>
                </a:lnTo>
                <a:lnTo>
                  <a:pt x="3338304" y="2282186"/>
                </a:lnTo>
                <a:lnTo>
                  <a:pt x="0" y="2282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78E29C0C-5CAE-2882-6CBA-63E240DBDDCC}"/>
              </a:ext>
            </a:extLst>
          </p:cNvPr>
          <p:cNvSpPr/>
          <p:nvPr/>
        </p:nvSpPr>
        <p:spPr>
          <a:xfrm>
            <a:off x="5867400" y="879830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828800" y="69723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8" y="0"/>
                </a:lnTo>
                <a:lnTo>
                  <a:pt x="4930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10EC16-0572-7B5C-ED5B-B9F01059C4A1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823D9A-5C56-0802-4D3B-DBDE943B91B9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D2D549C3-9A0C-CACE-4D70-784C52290A0A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46D51-B08B-2A93-3CF0-97F93F30A98F}"/>
              </a:ext>
            </a:extLst>
          </p:cNvPr>
          <p:cNvSpPr txBox="1"/>
          <p:nvPr/>
        </p:nvSpPr>
        <p:spPr>
          <a:xfrm>
            <a:off x="29718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your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teacher.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551823" y="608263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7" y="0"/>
                </a:lnTo>
                <a:lnTo>
                  <a:pt x="4365707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75918" y="1101179"/>
            <a:ext cx="13536165" cy="8157121"/>
          </a:xfrm>
          <a:custGeom>
            <a:avLst/>
            <a:gdLst/>
            <a:ahLst/>
            <a:cxnLst/>
            <a:rect l="l" t="t" r="r" b="b"/>
            <a:pathLst>
              <a:path w="13536165" h="8157121">
                <a:moveTo>
                  <a:pt x="0" y="0"/>
                </a:moveTo>
                <a:lnTo>
                  <a:pt x="13536164" y="0"/>
                </a:lnTo>
                <a:lnTo>
                  <a:pt x="13536164" y="8157121"/>
                </a:lnTo>
                <a:lnTo>
                  <a:pt x="0" y="8157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63468" y="3619500"/>
            <a:ext cx="10832393" cy="2505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1"/>
              </a:lnSpc>
            </a:pPr>
            <a:r>
              <a:rPr lang="en-US" sz="15236" dirty="0">
                <a:solidFill>
                  <a:srgbClr val="CD4724"/>
                </a:solidFill>
                <a:latin typeface="Fredoka One" panose="02000000000000000000" pitchFamily="2" charset="0"/>
              </a:rPr>
              <a:t>Good job!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623893" y="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1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28313" y="4069007"/>
            <a:ext cx="3831374" cy="381640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ACD892-A664-F54A-7D9D-3DB007855EBA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F0DF953-CDF0-E1F8-3E51-1BDEC424DF21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522B273-837C-2F03-B766-4F1FCDB0D92D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>
                <a:alphaModFix amt="18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F41D315E-9866-1A69-9298-89D02ECDC100}"/>
              </a:ext>
            </a:extLst>
          </p:cNvPr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51F7CE06-AE40-D5C8-D490-A5299A3AF413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406FFCA1-5DFD-8C8B-AAD2-902E547BCAEA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3760377B-3353-0498-46FE-02AB21CC816E}"/>
              </a:ext>
            </a:extLst>
          </p:cNvPr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latin typeface="Architects Daughter"/>
              </a:rPr>
              <a:t>She has long and red hair.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7" name="tada sound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7D7E791-127A-FE06-F27A-A02ED163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35794" y="2582833"/>
            <a:ext cx="9971206" cy="148617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53400" y="2939674"/>
            <a:ext cx="974894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long and brown hair.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935794" y="4760575"/>
            <a:ext cx="9966546" cy="1514702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25669" y="6980523"/>
            <a:ext cx="9976671" cy="1514702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30329" y="7378801"/>
            <a:ext cx="997667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short and brown hair.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A24CFF-B9F6-F4D7-CC03-8D7657DA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72400" y="2332090"/>
            <a:ext cx="10099546" cy="1736916"/>
            <a:chOff x="0" y="-204594"/>
            <a:chExt cx="2298415" cy="457460"/>
          </a:xfrm>
        </p:grpSpPr>
        <p:sp>
          <p:nvSpPr>
            <p:cNvPr id="6" name="Freeform 6"/>
            <p:cNvSpPr/>
            <p:nvPr/>
          </p:nvSpPr>
          <p:spPr>
            <a:xfrm>
              <a:off x="0" y="-204594"/>
              <a:ext cx="2298415" cy="457460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0" y="4745512"/>
            <a:ext cx="10099546" cy="155105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72400" y="7179383"/>
            <a:ext cx="10099546" cy="155105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3A05CA69-5C95-F4B8-277F-37C9D4161D1C}"/>
              </a:ext>
            </a:extLst>
          </p:cNvPr>
          <p:cNvSpPr txBox="1"/>
          <p:nvPr/>
        </p:nvSpPr>
        <p:spPr>
          <a:xfrm>
            <a:off x="7827643" y="7595837"/>
            <a:ext cx="9926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Architects Daughter"/>
              </a:rPr>
              <a:t>He has short and brown hair. 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94FC1173-4BA5-18CC-1E70-A47EE1DDD39E}"/>
              </a:ext>
            </a:extLst>
          </p:cNvPr>
          <p:cNvSpPr txBox="1"/>
          <p:nvPr/>
        </p:nvSpPr>
        <p:spPr>
          <a:xfrm>
            <a:off x="7987808" y="2939674"/>
            <a:ext cx="96143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has long and brown hair. 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BC8C52F-88F8-6135-2113-95FE625931B4}"/>
              </a:ext>
            </a:extLst>
          </p:cNvPr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802A354-9C66-F7CF-F780-55015332088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A0CCDE5-CC09-C30B-BD0C-0BC048E4291B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08B0024-C8CE-628F-2601-E6FF2B41FD53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309188-D21A-5246-4E09-BB0D4C4A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500C97-3F6A-F397-0D78-28577DFE51DF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7" name="Freeform 7"/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196F6BB-A58D-0673-D9D3-7E207FB2F34F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0A2E4B6-56BA-6EEE-0EDF-8DC0D08025CB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C8430E-FD9E-3440-79CF-A6E1B9B4A93A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4" name="Freeform 4"/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930009E-C0B3-0F22-42AB-824F3B7EECDC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6038291-E89A-873C-9457-88DF92638355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8A3C5D-1EFA-D316-449B-E27BE0F9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D17FB5-B2E3-329E-DC24-D22B4A88F654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94EDF410-ED20-B699-29EF-F0FE9796DBC4}"/>
                </a:ext>
              </a:extLst>
            </p:cNvPr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>
                <a:alpha val="31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F8A99-8C0E-E747-A88A-423869C05665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D08A968F-9380-934F-4923-1649259F600D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92A320-1F2A-73F6-216D-B383992D5D34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3A268FC8-C0CB-87BF-1BC7-CD90E22BA8EE}"/>
                </a:ext>
              </a:extLst>
            </p:cNvPr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976B4C-52E1-FA91-0FE6-9BAC03BB4703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5FE02D62-A6EB-9695-AB38-9918772612A3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000A52FC-0628-75BD-47B6-2BB2BA56D11C}"/>
              </a:ext>
            </a:extLst>
          </p:cNvPr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44D6D1C-3DA9-1DD8-A31C-DEA8AF8FDAE2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1C62113D-9A0B-7E7C-A6D4-EF47CDA3DD42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BF2D1D64-6254-F919-917E-8C1B899EC5EF}"/>
              </a:ext>
            </a:extLst>
          </p:cNvPr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708</Words>
  <Application>Microsoft Office PowerPoint</Application>
  <PresentationFormat>Custom</PresentationFormat>
  <Paragraphs>175</Paragraphs>
  <Slides>49</Slides>
  <Notes>21</Notes>
  <HiddenSlides>0</HiddenSlides>
  <MMClips>30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Fredoka One</vt:lpstr>
      <vt:lpstr>Congenial</vt:lpstr>
      <vt:lpstr>Arimo Bold</vt:lpstr>
      <vt:lpstr>Times New Roman</vt:lpstr>
      <vt:lpstr>Arial</vt:lpstr>
      <vt:lpstr>Josefin Slab SemiBold</vt:lpstr>
      <vt:lpstr>Smile Font</vt:lpstr>
      <vt:lpstr>Architects Daughter</vt:lpstr>
      <vt:lpstr>Aharoni</vt:lpstr>
      <vt:lpstr>Public Sans Bold</vt:lpstr>
      <vt:lpstr>Margin</vt:lpstr>
      <vt:lpstr>MTD Feliz en Vista</vt:lpstr>
      <vt:lpstr>Calibri</vt:lpstr>
      <vt:lpstr>MTD Cheese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56</cp:revision>
  <dcterms:created xsi:type="dcterms:W3CDTF">2006-08-16T00:00:00Z</dcterms:created>
  <dcterms:modified xsi:type="dcterms:W3CDTF">2025-04-03T14:40:33Z</dcterms:modified>
  <dc:identifier>DAF2SKbqxMw</dc:identifier>
</cp:coreProperties>
</file>