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8"/>
  </p:notesMasterIdLst>
  <p:sldIdLst>
    <p:sldId id="324" r:id="rId3"/>
    <p:sldId id="620" r:id="rId4"/>
    <p:sldId id="273" r:id="rId5"/>
    <p:sldId id="325" r:id="rId6"/>
    <p:sldId id="265" r:id="rId7"/>
    <p:sldId id="267" r:id="rId8"/>
    <p:sldId id="268" r:id="rId9"/>
    <p:sldId id="269" r:id="rId10"/>
    <p:sldId id="270" r:id="rId11"/>
    <p:sldId id="266" r:id="rId12"/>
    <p:sldId id="314" r:id="rId13"/>
    <p:sldId id="259" r:id="rId14"/>
    <p:sldId id="274" r:id="rId15"/>
    <p:sldId id="275" r:id="rId16"/>
    <p:sldId id="28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76" r:id="rId25"/>
    <p:sldId id="261" r:id="rId26"/>
    <p:sldId id="277" r:id="rId27"/>
    <p:sldId id="287" r:id="rId28"/>
    <p:sldId id="288" r:id="rId29"/>
    <p:sldId id="289" r:id="rId30"/>
    <p:sldId id="290" r:id="rId31"/>
    <p:sldId id="291" r:id="rId32"/>
    <p:sldId id="306" r:id="rId33"/>
    <p:sldId id="293" r:id="rId34"/>
    <p:sldId id="307" r:id="rId35"/>
    <p:sldId id="295" r:id="rId36"/>
    <p:sldId id="308" r:id="rId37"/>
    <p:sldId id="297" r:id="rId38"/>
    <p:sldId id="309" r:id="rId39"/>
    <p:sldId id="299" r:id="rId40"/>
    <p:sldId id="310" r:id="rId41"/>
    <p:sldId id="301" r:id="rId42"/>
    <p:sldId id="311" r:id="rId43"/>
    <p:sldId id="303" r:id="rId44"/>
    <p:sldId id="312" r:id="rId45"/>
    <p:sldId id="305" r:id="rId46"/>
    <p:sldId id="313" r:id="rId47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Gill Sans MT" panose="020B0502020104020203" pitchFamily="34" charset="0"/>
      <p:regular r:id="rId54"/>
      <p:bold r:id="rId55"/>
      <p:italic r:id="rId56"/>
      <p:boldItalic r:id="rId57"/>
    </p:embeddedFont>
    <p:embeddedFont>
      <p:font typeface="Happy Font TH" panose="020B0604020202020204" charset="-34"/>
      <p:regular r:id="rId58"/>
    </p:embeddedFont>
    <p:embeddedFont>
      <p:font typeface="Impact" panose="020B0806030902050204" pitchFamily="34" charset="0"/>
      <p:regular r:id="rId59"/>
    </p:embeddedFont>
    <p:embeddedFont>
      <p:font typeface="Segoe UI Black" panose="020B0A02040204020203" pitchFamily="34" charset="0"/>
      <p:bold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3.xml"/><Relationship Id="rId61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FB4A7-69E5-E747-ACEB-3CE0AB902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9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8" y="9563519"/>
            <a:ext cx="3494585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836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4820" y="9563519"/>
            <a:ext cx="2240921" cy="5226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8596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13651" y="9563519"/>
            <a:ext cx="2231349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8251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8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53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28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sv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7.sv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48.png"/><Relationship Id="rId17" Type="http://schemas.openxmlformats.org/officeDocument/2006/relationships/image" Target="../media/image43.png"/><Relationship Id="rId2" Type="http://schemas.openxmlformats.org/officeDocument/2006/relationships/audio" Target="../media/media2.m4a"/><Relationship Id="rId16" Type="http://schemas.openxmlformats.org/officeDocument/2006/relationships/image" Target="../media/image52.png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47.svg"/><Relationship Id="rId5" Type="http://schemas.openxmlformats.org/officeDocument/2006/relationships/image" Target="../media/image39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48.png"/><Relationship Id="rId17" Type="http://schemas.openxmlformats.org/officeDocument/2006/relationships/image" Target="../media/image54.svg"/><Relationship Id="rId2" Type="http://schemas.openxmlformats.org/officeDocument/2006/relationships/audio" Target="../media/media3.m4a"/><Relationship Id="rId16" Type="http://schemas.openxmlformats.org/officeDocument/2006/relationships/image" Target="../media/image53.png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image" Target="../media/image47.svg"/><Relationship Id="rId5" Type="http://schemas.openxmlformats.org/officeDocument/2006/relationships/image" Target="../media/image39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48.png"/><Relationship Id="rId17" Type="http://schemas.openxmlformats.org/officeDocument/2006/relationships/image" Target="../media/image56.svg"/><Relationship Id="rId2" Type="http://schemas.openxmlformats.org/officeDocument/2006/relationships/audio" Target="../media/media4.m4a"/><Relationship Id="rId16" Type="http://schemas.openxmlformats.org/officeDocument/2006/relationships/image" Target="../media/image55.png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11" Type="http://schemas.openxmlformats.org/officeDocument/2006/relationships/image" Target="../media/image47.svg"/><Relationship Id="rId5" Type="http://schemas.openxmlformats.org/officeDocument/2006/relationships/image" Target="../media/image39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48.png"/><Relationship Id="rId17" Type="http://schemas.openxmlformats.org/officeDocument/2006/relationships/image" Target="../media/image43.png"/><Relationship Id="rId2" Type="http://schemas.openxmlformats.org/officeDocument/2006/relationships/audio" Target="../media/media5.m4a"/><Relationship Id="rId16" Type="http://schemas.openxmlformats.org/officeDocument/2006/relationships/image" Target="../media/image57.png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11" Type="http://schemas.openxmlformats.org/officeDocument/2006/relationships/image" Target="../media/image47.svg"/><Relationship Id="rId5" Type="http://schemas.openxmlformats.org/officeDocument/2006/relationships/image" Target="../media/image39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3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5" Type="http://schemas.openxmlformats.org/officeDocument/2006/relationships/image" Target="../media/image59.pn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47.sv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5.png"/><Relationship Id="rId3" Type="http://schemas.openxmlformats.org/officeDocument/2006/relationships/image" Target="../media/image39.svg"/><Relationship Id="rId21" Type="http://schemas.openxmlformats.org/officeDocument/2006/relationships/image" Target="../media/image54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7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5" Type="http://schemas.openxmlformats.org/officeDocument/2006/relationships/image" Target="../media/image59.png"/><Relationship Id="rId10" Type="http://schemas.openxmlformats.org/officeDocument/2006/relationships/image" Target="../media/image48.png"/><Relationship Id="rId19" Type="http://schemas.openxmlformats.org/officeDocument/2006/relationships/image" Target="../media/image56.svg"/><Relationship Id="rId4" Type="http://schemas.openxmlformats.org/officeDocument/2006/relationships/image" Target="../media/image6.png"/><Relationship Id="rId9" Type="http://schemas.openxmlformats.org/officeDocument/2006/relationships/image" Target="../media/image47.sv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3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47.svg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sv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svg"/><Relationship Id="rId7" Type="http://schemas.openxmlformats.org/officeDocument/2006/relationships/image" Target="../media/image2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17.svg"/><Relationship Id="rId10" Type="http://schemas.openxmlformats.org/officeDocument/2006/relationships/image" Target="../media/image27.sv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4.sv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12" Type="http://schemas.openxmlformats.org/officeDocument/2006/relationships/image" Target="../media/image33.png"/><Relationship Id="rId2" Type="http://schemas.openxmlformats.org/officeDocument/2006/relationships/image" Target="../media/image6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03267" y="-3619500"/>
            <a:ext cx="9681466" cy="17526000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87ECC2B9-E649-A2C6-E8BA-A42BB1155B15}"/>
              </a:ext>
            </a:extLst>
          </p:cNvPr>
          <p:cNvSpPr/>
          <p:nvPr/>
        </p:nvSpPr>
        <p:spPr>
          <a:xfrm>
            <a:off x="6665456" y="3699494"/>
            <a:ext cx="5432288" cy="4628944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FDCF09F6-DA1C-F58A-4657-805C4C93F382}"/>
              </a:ext>
            </a:extLst>
          </p:cNvPr>
          <p:cNvSpPr/>
          <p:nvPr/>
        </p:nvSpPr>
        <p:spPr>
          <a:xfrm>
            <a:off x="1605816" y="7419160"/>
            <a:ext cx="6699984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8AA3D0A-E144-69EE-6207-FFFEBFBCC2CA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60C39-C7BB-230F-2D05-AE4C3E79DA6F}"/>
              </a:ext>
            </a:extLst>
          </p:cNvPr>
          <p:cNvSpPr/>
          <p:nvPr/>
        </p:nvSpPr>
        <p:spPr>
          <a:xfrm>
            <a:off x="1342160" y="7329985"/>
            <a:ext cx="7049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E9C04-9BD5-C9A3-D36E-2ED91A6A2E8C}"/>
              </a:ext>
            </a:extLst>
          </p:cNvPr>
          <p:cNvSpPr/>
          <p:nvPr/>
        </p:nvSpPr>
        <p:spPr>
          <a:xfrm>
            <a:off x="11928500" y="733664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FF1B050-766D-D773-0E36-EF1005F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621" y="5629539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83632" y="7329985"/>
            <a:ext cx="3365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978147" y="7389770"/>
            <a:ext cx="4244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10" y="2476500"/>
            <a:ext cx="7522728" cy="75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5BFDCC3D-545C-0EEB-DEDB-DF27FCE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618" y="557555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76095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2269100" y="291413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787A7-9200-C211-216C-8B5A8CD5BA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58" y="2502070"/>
            <a:ext cx="18201283" cy="5728859"/>
          </a:xfrm>
          <a:prstGeom prst="rect">
            <a:avLst/>
          </a:prstGeom>
        </p:spPr>
      </p:pic>
      <p:pic>
        <p:nvPicPr>
          <p:cNvPr id="6" name="Track 45">
            <a:hlinkClick r:id="" action="ppaction://media"/>
            <a:extLst>
              <a:ext uri="{FF2B5EF4-FFF2-40B4-BE49-F238E27FC236}">
                <a16:creationId xmlns:a16="http://schemas.microsoft.com/office/drawing/2014/main" id="{BAD0A4CE-9B93-4A7F-A38F-7FB97FBED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3311" y="84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1359" y="179740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2D1E8D76-19B6-3266-0FD5-189DF5AE1C3A}"/>
              </a:ext>
            </a:extLst>
          </p:cNvPr>
          <p:cNvSpPr/>
          <p:nvPr/>
        </p:nvSpPr>
        <p:spPr>
          <a:xfrm>
            <a:off x="7595380" y="1181100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101767" y="7599879"/>
            <a:ext cx="760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2B6A4FFC-9021-13C7-12C9-FE6CB3DF1F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46765" y="8034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id="{5AC4ADB8-0E4E-94DF-5B68-FA591AD6C9EF}"/>
              </a:ext>
            </a:extLst>
          </p:cNvPr>
          <p:cNvSpPr/>
          <p:nvPr/>
        </p:nvSpPr>
        <p:spPr>
          <a:xfrm>
            <a:off x="6781800" y="1181100"/>
            <a:ext cx="5257800" cy="632460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7212809" y="7965645"/>
            <a:ext cx="47307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id="{4A33C51A-59CF-DD69-AE9D-EFF8D15FF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7533" y="828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id="{FBB82D7E-EA1C-FB59-04D8-DC62FB0088E4}"/>
              </a:ext>
            </a:extLst>
          </p:cNvPr>
          <p:cNvSpPr/>
          <p:nvPr/>
        </p:nvSpPr>
        <p:spPr>
          <a:xfrm>
            <a:off x="6473416" y="1352867"/>
            <a:ext cx="6042965" cy="6248409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6172200" y="7941567"/>
            <a:ext cx="70235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C2BCC8D7-05BA-D825-E4D5-A51742912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668" y="8375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3225E0CB-0D32-3D0C-0E60-1F669B48CCF7}"/>
              </a:ext>
            </a:extLst>
          </p:cNvPr>
          <p:cNvSpPr/>
          <p:nvPr/>
        </p:nvSpPr>
        <p:spPr>
          <a:xfrm>
            <a:off x="7663722" y="1028700"/>
            <a:ext cx="4055706" cy="7077392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BFDE8719-B043-5335-185B-2EC8F88F8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5: MY FUTURE JOB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0CC25-499B-067D-9B7A-027C0A52348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75" y="2376487"/>
            <a:ext cx="11415770" cy="48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558-4E3D-0FF5-425B-1CC96D4CF8B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181" y="6066626"/>
            <a:ext cx="9403580" cy="3154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1145800" y="1079550"/>
            <a:ext cx="94095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id="{E777BB26-D33D-27DE-91FB-3D3CA85BAE84}"/>
              </a:ext>
            </a:extLst>
          </p:cNvPr>
          <p:cNvSpPr/>
          <p:nvPr/>
        </p:nvSpPr>
        <p:spPr>
          <a:xfrm>
            <a:off x="13155438" y="251609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F438E-1817-F232-4F98-2236BAC6A2BD}"/>
              </a:ext>
            </a:extLst>
          </p:cNvPr>
          <p:cNvSpPr/>
          <p:nvPr/>
        </p:nvSpPr>
        <p:spPr>
          <a:xfrm>
            <a:off x="1621699" y="607623"/>
            <a:ext cx="10910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C1887-7AB6-67A4-C0E6-1BE60A4F8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2787" y="2161806"/>
            <a:ext cx="11274054" cy="6996888"/>
          </a:xfrm>
          <a:prstGeom prst="rect">
            <a:avLst/>
          </a:prstGeom>
        </p:spPr>
      </p:pic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320ECF13-7F8F-49AC-8063-A6818C8AE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4594" y="122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581F1-4FAB-80B7-284C-7888A61C17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1600" y="1723671"/>
            <a:ext cx="15706335" cy="650766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56002" y="2428498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</a:t>
            </a:r>
            <a:r>
              <a:rPr lang="en-US" sz="138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Wrap-up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04" y="559545"/>
            <a:ext cx="8214395" cy="824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478" y="1847259"/>
            <a:ext cx="17497044" cy="6592482"/>
          </a:xfrm>
        </p:spPr>
        <p:txBody>
          <a:bodyPr/>
          <a:lstStyle/>
          <a:p>
            <a:r>
              <a:rPr lang="en-US" sz="20000" dirty="0">
                <a:solidFill>
                  <a:schemeClr val="bg2"/>
                </a:solidFill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91" y="1190804"/>
            <a:ext cx="15267483" cy="2238198"/>
          </a:xfrm>
        </p:spPr>
        <p:txBody>
          <a:bodyPr anchor="b">
            <a:noAutofit/>
          </a:bodyPr>
          <a:lstStyle/>
          <a:p>
            <a:r>
              <a:rPr lang="en-US" sz="13200" dirty="0">
                <a:solidFill>
                  <a:schemeClr val="bg2">
                    <a:lumMod val="25000"/>
                  </a:schemeClr>
                </a:solidFill>
              </a:rPr>
              <a:t>HOW TO PLAY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46FB09-BF7F-705D-018B-DF93A81EAA6E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94" y="2448306"/>
            <a:ext cx="15267483" cy="53903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100" dirty="0">
                <a:solidFill>
                  <a:schemeClr val="tx1"/>
                </a:solidFill>
              </a:rPr>
              <a:t>Pass the balls:  When the music stops, whoever has a ball must stand up and either ask or answer the question on the screen.</a:t>
            </a: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8">
            <a:extLst>
              <a:ext uri="{FF2B5EF4-FFF2-40B4-BE49-F238E27FC236}">
                <a16:creationId xmlns:a16="http://schemas.microsoft.com/office/drawing/2014/main" id="{E8CBC9E7-185E-1BA8-7064-C44DE71B1C19}"/>
              </a:ext>
            </a:extLst>
          </p:cNvPr>
          <p:cNvSpPr/>
          <p:nvPr/>
        </p:nvSpPr>
        <p:spPr>
          <a:xfrm>
            <a:off x="10363200" y="1841308"/>
            <a:ext cx="5410200" cy="5740592"/>
          </a:xfrm>
          <a:custGeom>
            <a:avLst/>
            <a:gdLst/>
            <a:ahLst/>
            <a:cxnLst/>
            <a:rect l="l" t="t" r="r" b="b"/>
            <a:pathLst>
              <a:path w="8606118" h="8229600">
                <a:moveTo>
                  <a:pt x="0" y="0"/>
                </a:moveTo>
                <a:lnTo>
                  <a:pt x="8606118" y="0"/>
                </a:lnTo>
                <a:lnTo>
                  <a:pt x="8606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8BC0B-B77F-6B80-7298-37A47A5A04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139" y="2469896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52A17A-C58E-1C05-1E9A-5B0E3723528B}"/>
              </a:ext>
            </a:extLst>
          </p:cNvPr>
          <p:cNvGrpSpPr/>
          <p:nvPr/>
        </p:nvGrpSpPr>
        <p:grpSpPr>
          <a:xfrm>
            <a:off x="959620" y="6227488"/>
            <a:ext cx="15465150" cy="4690024"/>
            <a:chOff x="959620" y="6227488"/>
            <a:chExt cx="15465150" cy="469002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EC20A1E7-1D15-4C07-B3FC-67B35160233C}"/>
                </a:ext>
              </a:extLst>
            </p:cNvPr>
            <p:cNvSpPr txBox="1">
              <a:spLocks/>
            </p:cNvSpPr>
            <p:nvPr/>
          </p:nvSpPr>
          <p:spPr>
            <a:xfrm>
              <a:off x="1157287" y="6227488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98C08B-695C-3DCB-9A7E-A701AB85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620" y="6995125"/>
              <a:ext cx="9403580" cy="31547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EBEAD-2E66-6654-F821-E64DD2DD58AE}"/>
                </a:ext>
              </a:extLst>
            </p:cNvPr>
            <p:cNvSpPr/>
            <p:nvPr/>
          </p:nvSpPr>
          <p:spPr>
            <a:xfrm>
              <a:off x="6982167" y="7505520"/>
              <a:ext cx="361772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gardener.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329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684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265108" y="1912069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 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 Review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98915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B759BA1-F8A4-35C3-0FD5-4169F4241A8E}"/>
              </a:ext>
            </a:extLst>
          </p:cNvPr>
          <p:cNvSpPr/>
          <p:nvPr/>
        </p:nvSpPr>
        <p:spPr>
          <a:xfrm>
            <a:off x="11430000" y="2084112"/>
            <a:ext cx="3810000" cy="6488387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1C381-D9F7-8979-69AF-2954664A0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2717" y="2359557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E2BDF-FEE9-EA69-D60E-DF207DE72BA2}"/>
              </a:ext>
            </a:extLst>
          </p:cNvPr>
          <p:cNvGrpSpPr/>
          <p:nvPr/>
        </p:nvGrpSpPr>
        <p:grpSpPr>
          <a:xfrm>
            <a:off x="945333" y="5480813"/>
            <a:ext cx="15465150" cy="4690024"/>
            <a:chOff x="945333" y="5480813"/>
            <a:chExt cx="15465150" cy="4690024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4B78581-1DCD-C762-A185-5506257D9811}"/>
                </a:ext>
              </a:extLst>
            </p:cNvPr>
            <p:cNvSpPr txBox="1">
              <a:spLocks/>
            </p:cNvSpPr>
            <p:nvPr/>
          </p:nvSpPr>
          <p:spPr>
            <a:xfrm>
              <a:off x="1143000" y="5480813"/>
              <a:ext cx="15267483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 dirty="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br>
                <a:rPr lang="en-US" sz="7650" spc="300" dirty="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br>
                <a:rPr lang="en-US" sz="10800" cap="none" spc="300" dirty="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4D1CA-9F71-F81F-3859-C12F5F32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333" y="6248450"/>
              <a:ext cx="9403580" cy="31547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23321C-41A7-BF69-5628-EC0205BB0EE5}"/>
                </a:ext>
              </a:extLst>
            </p:cNvPr>
            <p:cNvSpPr/>
            <p:nvPr/>
          </p:nvSpPr>
          <p:spPr>
            <a:xfrm>
              <a:off x="6999631" y="6727114"/>
              <a:ext cx="392100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firefighter.</a:t>
              </a:r>
              <a:endParaRPr lang="en-US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6287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3256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0">
            <a:extLst>
              <a:ext uri="{FF2B5EF4-FFF2-40B4-BE49-F238E27FC236}">
                <a16:creationId xmlns:a16="http://schemas.microsoft.com/office/drawing/2014/main" id="{9BE75CA3-9F8B-D708-EF9B-F17E2B74DAEF}"/>
              </a:ext>
            </a:extLst>
          </p:cNvPr>
          <p:cNvSpPr/>
          <p:nvPr/>
        </p:nvSpPr>
        <p:spPr>
          <a:xfrm>
            <a:off x="11049000" y="2512738"/>
            <a:ext cx="5029200" cy="60198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02AFD-B86F-C63E-9AF3-3E2BBC0A43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6A38CB-75A3-1D86-4C82-7252783A7E2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A88A9-6360-303F-0DFC-5FDF0F9CC2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A54661-E558-F9DF-A20A-C6AE02FC4E6A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740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24954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60985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id="{5CD1B066-3E73-F03A-5791-ABEC7FCCC1C1}"/>
              </a:ext>
            </a:extLst>
          </p:cNvPr>
          <p:cNvSpPr/>
          <p:nvPr/>
        </p:nvSpPr>
        <p:spPr>
          <a:xfrm>
            <a:off x="11946731" y="2029756"/>
            <a:ext cx="4726781" cy="6542744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4" y="0"/>
                </a:lnTo>
                <a:lnTo>
                  <a:pt x="2623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FDD57-47C5-4335-34CD-0007E338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0C9CF2-ED86-7B6A-4295-23F17C4D11D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86DFC-2762-8FA8-3055-CFB10D3CF5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6882E0-847D-7F86-4C43-744F1065FD6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41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22942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id="{952FD4EF-6C01-E798-CB08-176EFF3D2662}"/>
              </a:ext>
            </a:extLst>
          </p:cNvPr>
          <p:cNvSpPr/>
          <p:nvPr/>
        </p:nvSpPr>
        <p:spPr>
          <a:xfrm>
            <a:off x="9753600" y="2787924"/>
            <a:ext cx="5867400" cy="5331100"/>
          </a:xfrm>
          <a:custGeom>
            <a:avLst/>
            <a:gdLst/>
            <a:ahLst/>
            <a:cxnLst/>
            <a:rect l="l" t="t" r="r" b="b"/>
            <a:pathLst>
              <a:path w="9536958" h="8229600">
                <a:moveTo>
                  <a:pt x="0" y="0"/>
                </a:moveTo>
                <a:lnTo>
                  <a:pt x="9536958" y="0"/>
                </a:lnTo>
                <a:lnTo>
                  <a:pt x="9536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6DAAE-1C03-6672-E480-D7974B09E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54B7A0-4018-F400-6E2D-6E9FC5017F21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41566-BF27-16C1-878B-271C0E102A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29F02-AB8B-804C-1BC0-63C704BF802D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838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79477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10820400" y="1714500"/>
            <a:ext cx="5334000" cy="6324600"/>
          </a:xfrm>
          <a:custGeom>
            <a:avLst/>
            <a:gdLst/>
            <a:ahLst/>
            <a:cxnLst/>
            <a:rect l="l" t="t" r="r" b="b"/>
            <a:pathLst>
              <a:path w="6672834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58DA7-FD3F-09B1-954F-EA139CD7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E68514-F659-E943-51D2-35ABE2DBCB1C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45AD9-D90F-131C-5C0B-5263B579BF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150BCF-5CE3-4109-D669-328B56CEDE8B}"/>
              </a:ext>
            </a:extLst>
          </p:cNvPr>
          <p:cNvSpPr/>
          <p:nvPr/>
        </p:nvSpPr>
        <p:spPr>
          <a:xfrm>
            <a:off x="7105088" y="7505520"/>
            <a:ext cx="3617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48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495800" y="3089932"/>
            <a:ext cx="10983179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Quiz game</a:t>
            </a:r>
          </a:p>
        </p:txBody>
      </p:sp>
    </p:spTree>
    <p:extLst>
      <p:ext uri="{BB962C8B-B14F-4D97-AF65-F5344CB8AC3E}">
        <p14:creationId xmlns:p14="http://schemas.microsoft.com/office/powerpoint/2010/main" val="1800506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75466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id="{2B19DA1B-880D-67A6-BB5D-2CA2227E89E4}"/>
              </a:ext>
            </a:extLst>
          </p:cNvPr>
          <p:cNvSpPr/>
          <p:nvPr/>
        </p:nvSpPr>
        <p:spPr>
          <a:xfrm>
            <a:off x="11293010" y="2476500"/>
            <a:ext cx="5956688" cy="5937887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D7969-D275-0344-CF01-9D5D4732DF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A375E8-3CC9-3B2A-C0DB-B07DC38116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F75E6-9554-D23B-CF34-9794DF988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F0316-8E8C-AF4C-9DE1-6DEF227FDD8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407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5774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4">
            <a:extLst>
              <a:ext uri="{FF2B5EF4-FFF2-40B4-BE49-F238E27FC236}">
                <a16:creationId xmlns:a16="http://schemas.microsoft.com/office/drawing/2014/main" id="{8533B425-5D70-8EBE-8F51-1BC4F3618DA2}"/>
              </a:ext>
            </a:extLst>
          </p:cNvPr>
          <p:cNvSpPr/>
          <p:nvPr/>
        </p:nvSpPr>
        <p:spPr>
          <a:xfrm>
            <a:off x="13411200" y="2476500"/>
            <a:ext cx="2819173" cy="6324600"/>
          </a:xfrm>
          <a:custGeom>
            <a:avLst/>
            <a:gdLst/>
            <a:ahLst/>
            <a:cxnLst/>
            <a:rect l="l" t="t" r="r" b="b"/>
            <a:pathLst>
              <a:path w="1635633" h="4114800">
                <a:moveTo>
                  <a:pt x="0" y="0"/>
                </a:moveTo>
                <a:lnTo>
                  <a:pt x="1635632" y="0"/>
                </a:lnTo>
                <a:lnTo>
                  <a:pt x="1635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7BFDE-2116-0037-3723-E566D8809D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F29052-E236-4E46-5896-C4A4EDBCFC58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1E63E-8CC3-08DE-C193-834DE5ED7C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66B17-347F-0483-C918-DAD9D26252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6995125"/>
            <a:ext cx="9403580" cy="3154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3B828F-422B-659F-000F-7C312C1FF155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</a:t>
            </a: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0865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/>
          <a:p>
            <a:r>
              <a:rPr lang="en-US" sz="12000" dirty="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 dirty="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89036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id="{D1029613-AC26-4F0E-2564-2FC088BEB08F}"/>
              </a:ext>
            </a:extLst>
          </p:cNvPr>
          <p:cNvSpPr/>
          <p:nvPr/>
        </p:nvSpPr>
        <p:spPr>
          <a:xfrm>
            <a:off x="11411147" y="2246038"/>
            <a:ext cx="5029200" cy="6326462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FFF6-9729-23D2-3B85-D14147D5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201A6-860A-A3DD-FECF-D06A03D289B3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6B178-80A8-93B8-B443-FB59B96655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04EC0C-A6BA-2396-0B2E-ED42613BAED0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51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24896" y="475973"/>
            <a:ext cx="14638208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500" dirty="0">
                <a:solidFill>
                  <a:srgbClr val="704848"/>
                </a:solidFill>
                <a:latin typeface="Happy Font TH"/>
              </a:rPr>
              <a:t>He cooks food in the restaurant. Who is 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931073" y="3786686"/>
            <a:ext cx="3310031" cy="6162756"/>
          </a:xfrm>
          <a:custGeom>
            <a:avLst/>
            <a:gdLst/>
            <a:ahLst/>
            <a:cxnLst/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8AC3BA3B-2E8D-3961-80EA-6F882EC809BE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1C39E25-839B-CAD3-66E3-E8B92482718F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6183D-1143-EBCD-1FFD-9E090C8F552C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723F9-AA3C-CFCE-FCD1-0271D179A45C}"/>
              </a:ext>
            </a:extLst>
          </p:cNvPr>
          <p:cNvSpPr/>
          <p:nvPr/>
        </p:nvSpPr>
        <p:spPr>
          <a:xfrm>
            <a:off x="12379605" y="7389770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28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72586B5-D55D-12EE-962D-B6E56BB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0AB063-09F6-4438-9ABD-DD43F4BF9FD0}"/>
              </a:ext>
            </a:extLst>
          </p:cNvPr>
          <p:cNvSpPr/>
          <p:nvPr/>
        </p:nvSpPr>
        <p:spPr>
          <a:xfrm>
            <a:off x="12353272" y="7348051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15229" y="-3408946"/>
            <a:ext cx="9747943" cy="17567749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111" y="540649"/>
            <a:ext cx="1893422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 works at school. She teaches pupils.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272629" y="-6413"/>
            <a:ext cx="945331" cy="887915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6200" y="17145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F34A8FF0-ADD1-8177-B9F0-6E865C1D63A2}"/>
              </a:ext>
            </a:extLst>
          </p:cNvPr>
          <p:cNvSpPr/>
          <p:nvPr/>
        </p:nvSpPr>
        <p:spPr>
          <a:xfrm>
            <a:off x="7435473" y="3162300"/>
            <a:ext cx="4113069" cy="6584051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52C2CFD6-DC60-627F-C50B-4EF77438EEE6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8B7E7F17-C9E1-C1EC-2914-F2196E7768E7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18A41-ABC4-2077-7952-4DE5FC53098D}"/>
              </a:ext>
            </a:extLst>
          </p:cNvPr>
          <p:cNvSpPr/>
          <p:nvPr/>
        </p:nvSpPr>
        <p:spPr>
          <a:xfrm>
            <a:off x="2855393" y="7329985"/>
            <a:ext cx="3621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67547-7BAC-E5B7-A86E-989DD0F2809C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D6C33990-C614-1F15-629B-A600486F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749" y="556224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3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1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A0040660-307C-CFDC-28BE-8443F811B89C}"/>
              </a:ext>
            </a:extLst>
          </p:cNvPr>
          <p:cNvSpPr/>
          <p:nvPr/>
        </p:nvSpPr>
        <p:spPr>
          <a:xfrm>
            <a:off x="7210200" y="3758504"/>
            <a:ext cx="3435191" cy="5506840"/>
          </a:xfrm>
          <a:custGeom>
            <a:avLst/>
            <a:gdLst/>
            <a:ahLst/>
            <a:cxnLst/>
            <a:rect l="l" t="t" r="r" b="b"/>
            <a:pathLst>
              <a:path w="2660859" h="4637664">
                <a:moveTo>
                  <a:pt x="0" y="0"/>
                </a:moveTo>
                <a:lnTo>
                  <a:pt x="2660859" y="0"/>
                </a:lnTo>
                <a:lnTo>
                  <a:pt x="2660859" y="4637664"/>
                </a:lnTo>
                <a:lnTo>
                  <a:pt x="0" y="463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691D245C-F5C5-49F2-1561-C83C1FFE3011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1BC10004-0F6B-E053-32CB-22FD8CACFCA1}"/>
              </a:ext>
            </a:extLst>
          </p:cNvPr>
          <p:cNvSpPr/>
          <p:nvPr/>
        </p:nvSpPr>
        <p:spPr>
          <a:xfrm>
            <a:off x="11097361" y="7380849"/>
            <a:ext cx="6796356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456C-74A4-54AF-BC21-E545A3E9BED2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93DE7-5523-9E6A-B849-50C41A1173ED}"/>
              </a:ext>
            </a:extLst>
          </p:cNvPr>
          <p:cNvSpPr/>
          <p:nvPr/>
        </p:nvSpPr>
        <p:spPr>
          <a:xfrm>
            <a:off x="11200309" y="7368296"/>
            <a:ext cx="66992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D1C5E16-3FC5-EFB1-03A4-C19DDC9851C6}"/>
              </a:ext>
            </a:extLst>
          </p:cNvPr>
          <p:cNvSpPr txBox="1"/>
          <p:nvPr/>
        </p:nvSpPr>
        <p:spPr>
          <a:xfrm>
            <a:off x="536273" y="322445"/>
            <a:ext cx="1761079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He works in a police station. Who is 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EE3B2576-38E8-0DFE-FE11-22E05C8B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200" y="564471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4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88150" y="-3722350"/>
            <a:ext cx="9809395" cy="1752350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8FDA8D62-B8E8-EED1-89B5-0FD629024BE8}"/>
              </a:ext>
            </a:extLst>
          </p:cNvPr>
          <p:cNvSpPr/>
          <p:nvPr/>
        </p:nvSpPr>
        <p:spPr>
          <a:xfrm>
            <a:off x="7009242" y="3159240"/>
            <a:ext cx="3658757" cy="588447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D4829722-5340-743A-8C0C-303019CFDB5A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F6C8F52C-643B-8F25-7809-70D74A98BEF2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3FE85-F71C-A038-2B96-5CC170FC92F8}"/>
              </a:ext>
            </a:extLst>
          </p:cNvPr>
          <p:cNvSpPr/>
          <p:nvPr/>
        </p:nvSpPr>
        <p:spPr>
          <a:xfrm>
            <a:off x="2464260" y="7329985"/>
            <a:ext cx="4403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DFC59-ECD2-25C9-A5EC-1DD66AB843B0}"/>
              </a:ext>
            </a:extLst>
          </p:cNvPr>
          <p:cNvSpPr/>
          <p:nvPr/>
        </p:nvSpPr>
        <p:spPr>
          <a:xfrm>
            <a:off x="11842693" y="738977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09A0425-B78B-8B00-CA89-0937171DA490}"/>
              </a:ext>
            </a:extLst>
          </p:cNvPr>
          <p:cNvSpPr txBox="1"/>
          <p:nvPr/>
        </p:nvSpPr>
        <p:spPr>
          <a:xfrm>
            <a:off x="422147" y="160741"/>
            <a:ext cx="163740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She takes care of sick people.</a:t>
            </a:r>
          </a:p>
          <a:p>
            <a:pPr algn="ctr"/>
            <a:r>
              <a:rPr lang="en-US" sz="10000" dirty="0">
                <a:solidFill>
                  <a:srgbClr val="704848"/>
                </a:solidFill>
                <a:latin typeface="Happy Font TH"/>
              </a:rPr>
              <a:t> Who is she?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2896122B-BFDC-13C0-660E-CB74B170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47" y="5655916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58045CB3-7421-5389-F2E5-7EC60EA3D0A8}"/>
              </a:ext>
            </a:extLst>
          </p:cNvPr>
          <p:cNvSpPr/>
          <p:nvPr/>
        </p:nvSpPr>
        <p:spPr>
          <a:xfrm>
            <a:off x="6713810" y="2697791"/>
            <a:ext cx="4968027" cy="6466844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She’s young, she studies </a:t>
            </a:r>
            <a:br>
              <a:rPr lang="en-US" sz="9600" dirty="0">
                <a:solidFill>
                  <a:srgbClr val="704848"/>
                </a:solidFill>
                <a:latin typeface="Happy Font TH"/>
              </a:rPr>
            </a:br>
            <a:r>
              <a:rPr lang="en-US" sz="9600" dirty="0">
                <a:solidFill>
                  <a:srgbClr val="704848"/>
                </a:solidFill>
                <a:latin typeface="Happy Font TH"/>
              </a:rPr>
              <a:t>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70809" y="7329985"/>
            <a:ext cx="3390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1F9A192A-BAD2-4C52-E4BF-FD24C6DA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16" y="564022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418</Words>
  <Application>Microsoft Office PowerPoint</Application>
  <PresentationFormat>Custom</PresentationFormat>
  <Paragraphs>100</Paragraphs>
  <Slides>45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Bryndan Write Bold</vt:lpstr>
      <vt:lpstr>Segoe UI Black</vt:lpstr>
      <vt:lpstr>Arial Rounded MT Bold</vt:lpstr>
      <vt:lpstr>Calibri</vt:lpstr>
      <vt:lpstr>Arial</vt:lpstr>
      <vt:lpstr>Gill Sans MT</vt:lpstr>
      <vt:lpstr>Times New Roman</vt:lpstr>
      <vt:lpstr>Happy Font TH</vt:lpstr>
      <vt:lpstr>Impact</vt:lpstr>
      <vt:lpstr>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HOW TO PLAY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Administrator</cp:lastModifiedBy>
  <cp:revision>49</cp:revision>
  <dcterms:created xsi:type="dcterms:W3CDTF">2006-08-16T00:00:00Z</dcterms:created>
  <dcterms:modified xsi:type="dcterms:W3CDTF">2025-04-03T14:51:15Z</dcterms:modified>
  <dc:identifier>DAFxeRqm-tw</dc:identifier>
</cp:coreProperties>
</file>