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media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</p:sldMasterIdLst>
  <p:notesMasterIdLst>
    <p:notesMasterId r:id="rId33"/>
  </p:notesMasterIdLst>
  <p:sldIdLst>
    <p:sldId id="471" r:id="rId3"/>
    <p:sldId id="620" r:id="rId4"/>
    <p:sldId id="273" r:id="rId5"/>
    <p:sldId id="272" r:id="rId6"/>
    <p:sldId id="438" r:id="rId7"/>
    <p:sldId id="439" r:id="rId8"/>
    <p:sldId id="440" r:id="rId9"/>
    <p:sldId id="441" r:id="rId10"/>
    <p:sldId id="442" r:id="rId11"/>
    <p:sldId id="443" r:id="rId12"/>
    <p:sldId id="444" r:id="rId13"/>
    <p:sldId id="445" r:id="rId14"/>
    <p:sldId id="446" r:id="rId15"/>
    <p:sldId id="447" r:id="rId16"/>
    <p:sldId id="448" r:id="rId17"/>
    <p:sldId id="449" r:id="rId18"/>
    <p:sldId id="450" r:id="rId19"/>
    <p:sldId id="452" r:id="rId20"/>
    <p:sldId id="453" r:id="rId21"/>
    <p:sldId id="454" r:id="rId22"/>
    <p:sldId id="455" r:id="rId23"/>
    <p:sldId id="456" r:id="rId24"/>
    <p:sldId id="457" r:id="rId25"/>
    <p:sldId id="459" r:id="rId26"/>
    <p:sldId id="458" r:id="rId27"/>
    <p:sldId id="460" r:id="rId28"/>
    <p:sldId id="461" r:id="rId29"/>
    <p:sldId id="462" r:id="rId30"/>
    <p:sldId id="331" r:id="rId31"/>
    <p:sldId id="463" r:id="rId32"/>
  </p:sldIdLst>
  <p:sldSz cx="18288000" cy="10287000"/>
  <p:notesSz cx="6858000" cy="9144000"/>
  <p:embeddedFontLst>
    <p:embeddedFont>
      <p:font typeface="맑은 고딕" panose="020B0503020000020004" pitchFamily="34" charset="-127"/>
      <p:regular r:id="rId34"/>
      <p:bold r:id="rId35"/>
    </p:embeddedFont>
    <p:embeddedFont>
      <p:font typeface="Arial Rounded MT Bold" panose="020F0704030504030204" pitchFamily="3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omic Sans MS" panose="030F0702030302020204" pitchFamily="66" charset="0"/>
      <p:regular r:id="rId41"/>
      <p:bold r:id="rId42"/>
      <p:italic r:id="rId43"/>
      <p:boldItalic r:id="rId44"/>
    </p:embeddedFont>
    <p:embeddedFont>
      <p:font typeface="Happy Font TH" panose="020B0604020202020204" charset="-34"/>
      <p:regular r:id="rId45"/>
    </p:embeddedFont>
    <p:embeddedFont>
      <p:font typeface="Mouse Memoirs" panose="020B0604020202020204" charset="0"/>
      <p:regular r:id="rId46"/>
    </p:embeddedFont>
    <p:embeddedFont>
      <p:font typeface="Segoe UI Black" panose="020B0A02040204020203" pitchFamily="34" charset="0"/>
      <p:bold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5AC"/>
    <a:srgbClr val="FFFFCC"/>
    <a:srgbClr val="F3F2F1"/>
    <a:srgbClr val="DF576D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75" d="100"/>
          <a:sy n="75" d="100"/>
        </p:scale>
        <p:origin x="9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C72E5-E4B7-41E7-AE29-778A8E8D989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A60A4-3742-40ED-8C8C-6A453C0BA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35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on the red button to reveal the answer.</a:t>
            </a:r>
          </a:p>
        </p:txBody>
      </p:sp>
    </p:spTree>
    <p:extLst>
      <p:ext uri="{BB962C8B-B14F-4D97-AF65-F5344CB8AC3E}">
        <p14:creationId xmlns:p14="http://schemas.microsoft.com/office/powerpoint/2010/main" val="3771731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red button to reveal the answer.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29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red button to reveal the answer.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13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red button to reveal the answer.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70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red button to reveal the answer.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788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red button to reveal the answer.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150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red button to reveal the answer.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34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4/3/2025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138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4/3/2025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325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4/3/2025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343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4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4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4/3/2025</a:t>
            </a:fld>
            <a:endParaRPr 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538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4/3/2025</a:t>
            </a:fld>
            <a:endParaRPr 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355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4/3/2025</a:t>
            </a:fld>
            <a:endParaRPr 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2834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4/3/2025</a:t>
            </a:fld>
            <a:endParaRPr 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68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4/3/2025</a:t>
            </a:fld>
            <a:endParaRPr 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663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4/3/2025</a:t>
            </a:fld>
            <a:endParaRPr 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1396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4/3/2025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35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4/3/2025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423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A6507AF0-4CC2-4F29-BE93-88C942922293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7103E797-3718-4B15-AA1B-DBEA162C7BA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9156E-9B06-40D0-A173-038E55F42FF3}" type="datetimeFigureOut">
              <a:rPr lang="en-US" smtClean="0"/>
              <a:pPr/>
              <a:t>4/3/2025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90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6" indent="-428626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18.gif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gif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5" Type="http://schemas.openxmlformats.org/officeDocument/2006/relationships/image" Target="../media/image26.png"/><Relationship Id="rId10" Type="http://schemas.openxmlformats.org/officeDocument/2006/relationships/image" Target="../media/image21.gif"/><Relationship Id="rId4" Type="http://schemas.openxmlformats.org/officeDocument/2006/relationships/audio" Target="../media/audio2.wav"/><Relationship Id="rId9" Type="http://schemas.openxmlformats.org/officeDocument/2006/relationships/image" Target="../media/image20.jpeg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image" Target="../media/image28.sv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8.svg"/><Relationship Id="rId10" Type="http://schemas.openxmlformats.org/officeDocument/2006/relationships/image" Target="../media/image33.png"/><Relationship Id="rId4" Type="http://schemas.openxmlformats.org/officeDocument/2006/relationships/image" Target="../media/image7.png"/><Relationship Id="rId9" Type="http://schemas.openxmlformats.org/officeDocument/2006/relationships/image" Target="../media/image3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image" Target="../media/image28.sv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8.svg"/><Relationship Id="rId10" Type="http://schemas.openxmlformats.org/officeDocument/2006/relationships/image" Target="../media/image33.png"/><Relationship Id="rId4" Type="http://schemas.openxmlformats.org/officeDocument/2006/relationships/image" Target="../media/image7.png"/><Relationship Id="rId9" Type="http://schemas.openxmlformats.org/officeDocument/2006/relationships/image" Target="../media/image32.svg"/><Relationship Id="rId1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image" Target="../media/image28.sv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8.svg"/><Relationship Id="rId10" Type="http://schemas.openxmlformats.org/officeDocument/2006/relationships/image" Target="../media/image33.png"/><Relationship Id="rId4" Type="http://schemas.openxmlformats.org/officeDocument/2006/relationships/image" Target="../media/image7.png"/><Relationship Id="rId9" Type="http://schemas.openxmlformats.org/officeDocument/2006/relationships/image" Target="../media/image32.svg"/><Relationship Id="rId1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image" Target="../media/image28.sv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8.svg"/><Relationship Id="rId10" Type="http://schemas.openxmlformats.org/officeDocument/2006/relationships/image" Target="../media/image33.png"/><Relationship Id="rId4" Type="http://schemas.openxmlformats.org/officeDocument/2006/relationships/image" Target="../media/image7.png"/><Relationship Id="rId9" Type="http://schemas.openxmlformats.org/officeDocument/2006/relationships/image" Target="../media/image32.svg"/><Relationship Id="rId1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image" Target="../media/image28.sv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8.svg"/><Relationship Id="rId10" Type="http://schemas.openxmlformats.org/officeDocument/2006/relationships/image" Target="../media/image33.png"/><Relationship Id="rId4" Type="http://schemas.openxmlformats.org/officeDocument/2006/relationships/image" Target="../media/image7.png"/><Relationship Id="rId9" Type="http://schemas.openxmlformats.org/officeDocument/2006/relationships/image" Target="../media/image32.svg"/><Relationship Id="rId1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image" Target="../media/image28.sv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8.svg"/><Relationship Id="rId10" Type="http://schemas.openxmlformats.org/officeDocument/2006/relationships/image" Target="../media/image33.png"/><Relationship Id="rId4" Type="http://schemas.openxmlformats.org/officeDocument/2006/relationships/image" Target="../media/image7.png"/><Relationship Id="rId9" Type="http://schemas.openxmlformats.org/officeDocument/2006/relationships/image" Target="../media/image32.svg"/><Relationship Id="rId1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image" Target="../media/image28.sv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8.svg"/><Relationship Id="rId10" Type="http://schemas.openxmlformats.org/officeDocument/2006/relationships/image" Target="../media/image33.png"/><Relationship Id="rId4" Type="http://schemas.openxmlformats.org/officeDocument/2006/relationships/image" Target="../media/image7.png"/><Relationship Id="rId9" Type="http://schemas.openxmlformats.org/officeDocument/2006/relationships/image" Target="../media/image32.svg"/><Relationship Id="rId1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8.svg"/><Relationship Id="rId7" Type="http://schemas.openxmlformats.org/officeDocument/2006/relationships/image" Target="../media/image4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8.svg"/><Relationship Id="rId7" Type="http://schemas.openxmlformats.org/officeDocument/2006/relationships/image" Target="../media/image50.svg"/><Relationship Id="rId12" Type="http://schemas.openxmlformats.org/officeDocument/2006/relationships/image" Target="../media/image5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48.svg"/><Relationship Id="rId5" Type="http://schemas.openxmlformats.org/officeDocument/2006/relationships/image" Target="../media/image44.svg"/><Relationship Id="rId10" Type="http://schemas.openxmlformats.org/officeDocument/2006/relationships/image" Target="../media/image47.png"/><Relationship Id="rId4" Type="http://schemas.openxmlformats.org/officeDocument/2006/relationships/image" Target="../media/image43.png"/><Relationship Id="rId9" Type="http://schemas.openxmlformats.org/officeDocument/2006/relationships/image" Target="../media/image4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8.svg"/><Relationship Id="rId7" Type="http://schemas.openxmlformats.org/officeDocument/2006/relationships/image" Target="../media/image4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8.svg"/><Relationship Id="rId7" Type="http://schemas.openxmlformats.org/officeDocument/2006/relationships/image" Target="../media/image4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svg"/><Relationship Id="rId12" Type="http://schemas.openxmlformats.org/officeDocument/2006/relationships/image" Target="../media/image4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3.png"/><Relationship Id="rId11" Type="http://schemas.openxmlformats.org/officeDocument/2006/relationships/image" Target="../media/image46.svg"/><Relationship Id="rId5" Type="http://schemas.openxmlformats.org/officeDocument/2006/relationships/image" Target="../media/image8.svg"/><Relationship Id="rId15" Type="http://schemas.openxmlformats.org/officeDocument/2006/relationships/image" Target="../media/image53.png"/><Relationship Id="rId10" Type="http://schemas.openxmlformats.org/officeDocument/2006/relationships/image" Target="../media/image45.png"/><Relationship Id="rId4" Type="http://schemas.openxmlformats.org/officeDocument/2006/relationships/image" Target="../media/image7.png"/><Relationship Id="rId9" Type="http://schemas.openxmlformats.org/officeDocument/2006/relationships/image" Target="../media/image50.svg"/><Relationship Id="rId1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svg"/><Relationship Id="rId12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png"/><Relationship Id="rId11" Type="http://schemas.openxmlformats.org/officeDocument/2006/relationships/image" Target="../media/image46.svg"/><Relationship Id="rId5" Type="http://schemas.openxmlformats.org/officeDocument/2006/relationships/image" Target="../media/image8.svg"/><Relationship Id="rId15" Type="http://schemas.openxmlformats.org/officeDocument/2006/relationships/image" Target="../media/image53.png"/><Relationship Id="rId10" Type="http://schemas.openxmlformats.org/officeDocument/2006/relationships/image" Target="../media/image45.png"/><Relationship Id="rId4" Type="http://schemas.openxmlformats.org/officeDocument/2006/relationships/image" Target="../media/image7.png"/><Relationship Id="rId9" Type="http://schemas.openxmlformats.org/officeDocument/2006/relationships/image" Target="../media/image50.svg"/><Relationship Id="rId1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svg"/><Relationship Id="rId12" Type="http://schemas.openxmlformats.org/officeDocument/2006/relationships/image" Target="../media/image4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3.png"/><Relationship Id="rId11" Type="http://schemas.openxmlformats.org/officeDocument/2006/relationships/image" Target="../media/image46.svg"/><Relationship Id="rId5" Type="http://schemas.openxmlformats.org/officeDocument/2006/relationships/image" Target="../media/image8.svg"/><Relationship Id="rId10" Type="http://schemas.openxmlformats.org/officeDocument/2006/relationships/image" Target="../media/image45.png"/><Relationship Id="rId4" Type="http://schemas.openxmlformats.org/officeDocument/2006/relationships/image" Target="../media/image7.png"/><Relationship Id="rId9" Type="http://schemas.openxmlformats.org/officeDocument/2006/relationships/image" Target="../media/image50.svg"/><Relationship Id="rId1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svg"/><Relationship Id="rId12" Type="http://schemas.openxmlformats.org/officeDocument/2006/relationships/image" Target="../media/image4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3.png"/><Relationship Id="rId11" Type="http://schemas.openxmlformats.org/officeDocument/2006/relationships/image" Target="../media/image46.svg"/><Relationship Id="rId5" Type="http://schemas.openxmlformats.org/officeDocument/2006/relationships/image" Target="../media/image8.svg"/><Relationship Id="rId15" Type="http://schemas.openxmlformats.org/officeDocument/2006/relationships/image" Target="../media/image53.png"/><Relationship Id="rId10" Type="http://schemas.openxmlformats.org/officeDocument/2006/relationships/image" Target="../media/image45.png"/><Relationship Id="rId4" Type="http://schemas.openxmlformats.org/officeDocument/2006/relationships/image" Target="../media/image7.png"/><Relationship Id="rId9" Type="http://schemas.openxmlformats.org/officeDocument/2006/relationships/image" Target="../media/image50.svg"/><Relationship Id="rId1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svg"/><Relationship Id="rId12" Type="http://schemas.openxmlformats.org/officeDocument/2006/relationships/image" Target="../media/image4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3.png"/><Relationship Id="rId11" Type="http://schemas.openxmlformats.org/officeDocument/2006/relationships/image" Target="../media/image46.svg"/><Relationship Id="rId5" Type="http://schemas.openxmlformats.org/officeDocument/2006/relationships/image" Target="../media/image8.svg"/><Relationship Id="rId15" Type="http://schemas.openxmlformats.org/officeDocument/2006/relationships/image" Target="../media/image53.png"/><Relationship Id="rId10" Type="http://schemas.openxmlformats.org/officeDocument/2006/relationships/image" Target="../media/image45.png"/><Relationship Id="rId4" Type="http://schemas.openxmlformats.org/officeDocument/2006/relationships/image" Target="../media/image7.png"/><Relationship Id="rId9" Type="http://schemas.openxmlformats.org/officeDocument/2006/relationships/image" Target="../media/image50.svg"/><Relationship Id="rId1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18.gif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gif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5" Type="http://schemas.openxmlformats.org/officeDocument/2006/relationships/image" Target="../media/image26.png"/><Relationship Id="rId10" Type="http://schemas.openxmlformats.org/officeDocument/2006/relationships/image" Target="../media/image21.gif"/><Relationship Id="rId4" Type="http://schemas.openxmlformats.org/officeDocument/2006/relationships/audio" Target="../media/audio2.wav"/><Relationship Id="rId9" Type="http://schemas.openxmlformats.org/officeDocument/2006/relationships/image" Target="../media/image20.jpe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18.gif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gif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5" Type="http://schemas.openxmlformats.org/officeDocument/2006/relationships/image" Target="../media/image26.png"/><Relationship Id="rId10" Type="http://schemas.openxmlformats.org/officeDocument/2006/relationships/image" Target="../media/image21.gif"/><Relationship Id="rId4" Type="http://schemas.openxmlformats.org/officeDocument/2006/relationships/audio" Target="../media/audio2.wav"/><Relationship Id="rId9" Type="http://schemas.openxmlformats.org/officeDocument/2006/relationships/image" Target="../media/image20.jpe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18.gif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gif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5" Type="http://schemas.openxmlformats.org/officeDocument/2006/relationships/image" Target="../media/image26.png"/><Relationship Id="rId10" Type="http://schemas.openxmlformats.org/officeDocument/2006/relationships/image" Target="../media/image21.gif"/><Relationship Id="rId4" Type="http://schemas.openxmlformats.org/officeDocument/2006/relationships/audio" Target="../media/audio2.wav"/><Relationship Id="rId9" Type="http://schemas.openxmlformats.org/officeDocument/2006/relationships/image" Target="../media/image20.jpe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18.gif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gif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5" Type="http://schemas.openxmlformats.org/officeDocument/2006/relationships/image" Target="../media/image26.png"/><Relationship Id="rId10" Type="http://schemas.openxmlformats.org/officeDocument/2006/relationships/image" Target="../media/image21.gif"/><Relationship Id="rId4" Type="http://schemas.openxmlformats.org/officeDocument/2006/relationships/audio" Target="../media/audio2.wav"/><Relationship Id="rId9" Type="http://schemas.openxmlformats.org/officeDocument/2006/relationships/image" Target="../media/image20.jpe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18.gif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gif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5" Type="http://schemas.openxmlformats.org/officeDocument/2006/relationships/image" Target="../media/image26.png"/><Relationship Id="rId10" Type="http://schemas.openxmlformats.org/officeDocument/2006/relationships/image" Target="../media/image21.gif"/><Relationship Id="rId4" Type="http://schemas.openxmlformats.org/officeDocument/2006/relationships/audio" Target="../media/audio2.wav"/><Relationship Id="rId9" Type="http://schemas.openxmlformats.org/officeDocument/2006/relationships/image" Target="../media/image20.jpe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18.gif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gif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5" Type="http://schemas.openxmlformats.org/officeDocument/2006/relationships/image" Target="../media/image26.png"/><Relationship Id="rId10" Type="http://schemas.openxmlformats.org/officeDocument/2006/relationships/image" Target="../media/image21.gif"/><Relationship Id="rId4" Type="http://schemas.openxmlformats.org/officeDocument/2006/relationships/audio" Target="../media/audio2.wav"/><Relationship Id="rId9" Type="http://schemas.openxmlformats.org/officeDocument/2006/relationships/image" Target="../media/image20.jpe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87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" descr="http://slconceptual.files.wordpress.com/2008/12/vu-mete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65274" y="6858012"/>
            <a:ext cx="2538000" cy="2538000"/>
          </a:xfrm>
          <a:prstGeom prst="rect">
            <a:avLst/>
          </a:prstGeom>
          <a:noFill/>
        </p:spPr>
      </p:pic>
      <p:pic>
        <p:nvPicPr>
          <p:cNvPr id="3" name="Monitor" descr="http://i8.glitter-graphics.org/pub/2796/2796318vi67chrsn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46238" y="6597520"/>
            <a:ext cx="2586900" cy="989108"/>
          </a:xfrm>
          <a:prstGeom prst="rect">
            <a:avLst/>
          </a:prstGeom>
          <a:noFill/>
        </p:spPr>
      </p:pic>
      <p:sp>
        <p:nvSpPr>
          <p:cNvPr id="4" name="black bar"/>
          <p:cNvSpPr/>
          <p:nvPr/>
        </p:nvSpPr>
        <p:spPr>
          <a:xfrm>
            <a:off x="7965274" y="7501675"/>
            <a:ext cx="2571768" cy="214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5" name="Metal fra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489" y="6154147"/>
            <a:ext cx="364333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card" descr="http://littleangelstudios.com/wp-content/uploads/2012/12/ivory-off-white-paper-texture.jpg"/>
          <p:cNvPicPr>
            <a:picLocks noChangeAspect="1" noChangeArrowheads="1"/>
          </p:cNvPicPr>
          <p:nvPr/>
        </p:nvPicPr>
        <p:blipFill>
          <a:blip r:embed="rId9" cstate="print"/>
          <a:srcRect t="42138"/>
          <a:stretch>
            <a:fillRect/>
          </a:stretch>
        </p:blipFill>
        <p:spPr bwMode="auto">
          <a:xfrm>
            <a:off x="1186320" y="1936196"/>
            <a:ext cx="15882480" cy="375049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Card group"/>
          <p:cNvGrpSpPr/>
          <p:nvPr/>
        </p:nvGrpSpPr>
        <p:grpSpPr>
          <a:xfrm>
            <a:off x="1186320" y="-1071606"/>
            <a:ext cx="15882480" cy="3750496"/>
            <a:chOff x="714347" y="-714404"/>
            <a:chExt cx="7632000" cy="2500330"/>
          </a:xfrm>
        </p:grpSpPr>
        <p:pic>
          <p:nvPicPr>
            <p:cNvPr id="8" name="Picture 2" descr="http://littleangelstudios.com/wp-content/uploads/2012/12/ivory-off-white-paper-texture.jpg"/>
            <p:cNvPicPr>
              <a:picLocks noChangeAspect="1" noChangeArrowheads="1"/>
            </p:cNvPicPr>
            <p:nvPr/>
          </p:nvPicPr>
          <p:blipFill>
            <a:blip r:embed="rId9" cstate="print"/>
            <a:srcRect t="42138"/>
            <a:stretch>
              <a:fillRect/>
            </a:stretch>
          </p:blipFill>
          <p:spPr bwMode="auto">
            <a:xfrm>
              <a:off x="714347" y="-714404"/>
              <a:ext cx="7632000" cy="250033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85786" y="188640"/>
              <a:ext cx="7429552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8800" b="1">
                  <a:solidFill>
                    <a:srgbClr val="C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R O R P E R E T</a:t>
              </a:r>
              <a:endParaRPr lang="en-US" sz="8800" b="1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0" name="conversion gif" descr="http://24.media.tumblr.com/tumblr_lpwgeg0zWg1qe7vhgo1_500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57522" y="3214674"/>
            <a:ext cx="11572956" cy="2571768"/>
          </a:xfrm>
          <a:prstGeom prst="rect">
            <a:avLst/>
          </a:prstGeom>
          <a:noFill/>
        </p:spPr>
      </p:pic>
      <p:grpSp>
        <p:nvGrpSpPr>
          <p:cNvPr id="11" name="decoder"/>
          <p:cNvGrpSpPr/>
          <p:nvPr/>
        </p:nvGrpSpPr>
        <p:grpSpPr>
          <a:xfrm>
            <a:off x="892913" y="2847691"/>
            <a:ext cx="16502178" cy="3214710"/>
            <a:chOff x="-928726" y="1362706"/>
            <a:chExt cx="11001452" cy="2143140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928726" y="1362706"/>
              <a:ext cx="11001452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3" name="직사각형 12"/>
            <p:cNvSpPr/>
            <p:nvPr/>
          </p:nvSpPr>
          <p:spPr>
            <a:xfrm>
              <a:off x="714348" y="1643050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4349" y="1623987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</p:grpSp>
      <p:sp>
        <p:nvSpPr>
          <p:cNvPr id="15" name="Answer Text"/>
          <p:cNvSpPr txBox="1"/>
          <p:nvPr/>
        </p:nvSpPr>
        <p:spPr>
          <a:xfrm>
            <a:off x="3464681" y="3714193"/>
            <a:ext cx="113586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800" b="1">
                <a:ln w="15875">
                  <a:solidFill>
                    <a:prstClr val="white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REPORTER</a:t>
            </a:r>
            <a:endParaRPr lang="en-US" sz="8800" b="1" dirty="0">
              <a:ln w="15875">
                <a:solidFill>
                  <a:prstClr val="white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6" name="Picture 10" descr="http://help.malighting.com/en-us/image/Conc_Executor_Fader_Button.png"/>
          <p:cNvPicPr>
            <a:picLocks noChangeAspect="1" noChangeArrowheads="1"/>
          </p:cNvPicPr>
          <p:nvPr/>
        </p:nvPicPr>
        <p:blipFill>
          <a:blip r:embed="rId12"/>
          <a:srcRect t="24138" r="66080" b="31034"/>
          <a:stretch>
            <a:fillRect/>
          </a:stretch>
        </p:blipFill>
        <p:spPr bwMode="auto">
          <a:xfrm>
            <a:off x="3678992" y="6643699"/>
            <a:ext cx="2893240" cy="27860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516364" y="6262594"/>
            <a:ext cx="3555208" cy="355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Off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17959" t="31797" r="53953" b="31631"/>
          <a:stretch>
            <a:fillRect/>
          </a:stretch>
        </p:blipFill>
        <p:spPr bwMode="auto">
          <a:xfrm>
            <a:off x="12465868" y="7862238"/>
            <a:ext cx="1605224" cy="156754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On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52273" t="31934" r="19771" b="31670"/>
          <a:stretch>
            <a:fillRect/>
          </a:stretch>
        </p:blipFill>
        <p:spPr bwMode="auto">
          <a:xfrm>
            <a:off x="12469636" y="7866005"/>
            <a:ext cx="1597688" cy="156000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Screw" descr="http://www.officialpsds.com/images/thumbs/Screw-head-psd6483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359106" y="9263650"/>
            <a:ext cx="428628" cy="428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947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debre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0.2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 o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366BD804-995A-46E6-8BE3-207291843DF8}"/>
              </a:ext>
            </a:extLst>
          </p:cNvPr>
          <p:cNvSpPr txBox="1"/>
          <p:nvPr/>
        </p:nvSpPr>
        <p:spPr>
          <a:xfrm>
            <a:off x="3733800" y="4314330"/>
            <a:ext cx="13262278" cy="1658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19900">
                <a:solidFill>
                  <a:srgbClr val="DF576D"/>
                </a:solidFill>
                <a:latin typeface="Bryndan Write Bold"/>
              </a:rPr>
              <a:t>More jobs</a:t>
            </a:r>
            <a:endParaRPr lang="en-US" sz="19900" dirty="0">
              <a:solidFill>
                <a:srgbClr val="DF576D"/>
              </a:solidFill>
              <a:latin typeface="Bryndan Write Bold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98471636-9B89-41CC-8F8D-33481B6B3C4E}"/>
              </a:ext>
            </a:extLst>
          </p:cNvPr>
          <p:cNvSpPr txBox="1"/>
          <p:nvPr/>
        </p:nvSpPr>
        <p:spPr>
          <a:xfrm>
            <a:off x="4457700" y="6264233"/>
            <a:ext cx="9372600" cy="991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 algn="ctr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Guess the job.</a:t>
            </a:r>
            <a:endParaRPr lang="en-US" sz="7200" dirty="0">
              <a:solidFill>
                <a:srgbClr val="704848"/>
              </a:solidFill>
              <a:latin typeface="Happy Font TH"/>
            </a:endParaRPr>
          </a:p>
        </p:txBody>
      </p:sp>
    </p:spTree>
    <p:extLst>
      <p:ext uri="{BB962C8B-B14F-4D97-AF65-F5344CB8AC3E}">
        <p14:creationId xmlns:p14="http://schemas.microsoft.com/office/powerpoint/2010/main" val="203706655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7917425" y="7599879"/>
            <a:ext cx="396974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artist</a:t>
            </a:r>
            <a:endParaRPr kumimoji="0" lang="en-US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1024D7-C5F2-4554-AB73-9DFF7B579C9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75996" y="883213"/>
            <a:ext cx="6877090" cy="639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524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7399142" y="7599879"/>
            <a:ext cx="500630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farmer</a:t>
            </a:r>
            <a:endParaRPr kumimoji="0" lang="en-US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1024D7-C5F2-4554-AB73-9DFF7B579C9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8280" y="857730"/>
            <a:ext cx="6774806" cy="677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3276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7342941" y="7599879"/>
            <a:ext cx="511871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dentist</a:t>
            </a:r>
            <a:endParaRPr kumimoji="0" lang="en-US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496E3-D5C9-468E-8DF5-A9A3C5025C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4136" y="1527432"/>
            <a:ext cx="7130021" cy="538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73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881191" y="-2072833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7903191" y="7599879"/>
            <a:ext cx="399821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actor</a:t>
            </a:r>
            <a:endParaRPr kumimoji="0" lang="en-US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496E3-D5C9-468E-8DF5-A9A3C5025C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4405" y="882026"/>
            <a:ext cx="9450437" cy="603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340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881191" y="-2072833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8243027" y="7599879"/>
            <a:ext cx="331853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pilot</a:t>
            </a:r>
            <a:endParaRPr kumimoji="0" lang="en-US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496E3-D5C9-468E-8DF5-A9A3C5025C3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79"/>
          <a:stretch/>
        </p:blipFill>
        <p:spPr>
          <a:xfrm>
            <a:off x="5369294" y="896330"/>
            <a:ext cx="8629827" cy="578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2048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881191" y="-2072833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7096883" y="7599879"/>
            <a:ext cx="561083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student</a:t>
            </a:r>
            <a:endParaRPr kumimoji="0" lang="en-US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496E3-D5C9-468E-8DF5-A9A3C5025C3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" r="327"/>
          <a:stretch/>
        </p:blipFill>
        <p:spPr>
          <a:xfrm>
            <a:off x="5326605" y="1131479"/>
            <a:ext cx="8629827" cy="578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455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4739431" y="-2677965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751300" y="276558"/>
            <a:ext cx="15264011" cy="2349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noProof="0">
                <a:solidFill>
                  <a:srgbClr val="DF576D"/>
                </a:solidFill>
                <a:latin typeface="Happy Font TH"/>
              </a:rPr>
              <a:t>NOUNS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DF576D"/>
              </a:solidFill>
              <a:effectLst/>
              <a:uLnTx/>
              <a:uFillTx/>
              <a:latin typeface="Happy Font TH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9E9BF1-6630-45F9-88FC-17EBB1997E92}"/>
              </a:ext>
            </a:extLst>
          </p:cNvPr>
          <p:cNvSpPr/>
          <p:nvPr/>
        </p:nvSpPr>
        <p:spPr>
          <a:xfrm>
            <a:off x="1776861" y="3445627"/>
            <a:ext cx="267733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artist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4FB623-BBF9-4636-8722-DF9F15B26B28}"/>
              </a:ext>
            </a:extLst>
          </p:cNvPr>
          <p:cNvSpPr/>
          <p:nvPr/>
        </p:nvSpPr>
        <p:spPr>
          <a:xfrm>
            <a:off x="4895216" y="3445627"/>
            <a:ext cx="355738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teacher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DA357A-5006-49EC-9827-619BFB32349B}"/>
              </a:ext>
            </a:extLst>
          </p:cNvPr>
          <p:cNvSpPr/>
          <p:nvPr/>
        </p:nvSpPr>
        <p:spPr>
          <a:xfrm>
            <a:off x="8902849" y="3445627"/>
            <a:ext cx="29033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writer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BF577B-D014-44B6-B871-FB2DCDB6B6C4}"/>
              </a:ext>
            </a:extLst>
          </p:cNvPr>
          <p:cNvSpPr/>
          <p:nvPr/>
        </p:nvSpPr>
        <p:spPr>
          <a:xfrm>
            <a:off x="12690586" y="3445626"/>
            <a:ext cx="407515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gardener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5AE52B-0895-47F7-888D-41C9F9B42A36}"/>
              </a:ext>
            </a:extLst>
          </p:cNvPr>
          <p:cNvSpPr/>
          <p:nvPr/>
        </p:nvSpPr>
        <p:spPr>
          <a:xfrm>
            <a:off x="1802509" y="5310639"/>
            <a:ext cx="210987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pilot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617332E-09F4-49AC-A49E-404E3028DD85}"/>
              </a:ext>
            </a:extLst>
          </p:cNvPr>
          <p:cNvSpPr/>
          <p:nvPr/>
        </p:nvSpPr>
        <p:spPr>
          <a:xfrm>
            <a:off x="5155847" y="5310640"/>
            <a:ext cx="32928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dentist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DA35B23-F8D0-405F-8F59-F1956F86F9AB}"/>
              </a:ext>
            </a:extLst>
          </p:cNvPr>
          <p:cNvSpPr/>
          <p:nvPr/>
        </p:nvSpPr>
        <p:spPr>
          <a:xfrm>
            <a:off x="9234814" y="5310640"/>
            <a:ext cx="249619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actor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4A49F44-824A-4238-9A34-46CA4416EF63}"/>
              </a:ext>
            </a:extLst>
          </p:cNvPr>
          <p:cNvSpPr/>
          <p:nvPr/>
        </p:nvSpPr>
        <p:spPr>
          <a:xfrm>
            <a:off x="12599573" y="5310639"/>
            <a:ext cx="500008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firefighter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6FE977-CDE9-43D4-8190-B4F497B6F656}"/>
              </a:ext>
            </a:extLst>
          </p:cNvPr>
          <p:cNvSpPr/>
          <p:nvPr/>
        </p:nvSpPr>
        <p:spPr>
          <a:xfrm>
            <a:off x="1536934" y="7297344"/>
            <a:ext cx="305083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doctor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6B9B66D-78F2-4015-BC24-A2AB8C5AA7A6}"/>
              </a:ext>
            </a:extLst>
          </p:cNvPr>
          <p:cNvSpPr/>
          <p:nvPr/>
        </p:nvSpPr>
        <p:spPr>
          <a:xfrm>
            <a:off x="4862879" y="7297344"/>
            <a:ext cx="351570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student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DB4B53C-64B3-4CDE-B565-B3856C533A69}"/>
              </a:ext>
            </a:extLst>
          </p:cNvPr>
          <p:cNvSpPr/>
          <p:nvPr/>
        </p:nvSpPr>
        <p:spPr>
          <a:xfrm>
            <a:off x="8682158" y="7297344"/>
            <a:ext cx="323838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farmer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EA58B59-D78E-4C5A-951B-40B46A8247B1}"/>
              </a:ext>
            </a:extLst>
          </p:cNvPr>
          <p:cNvSpPr/>
          <p:nvPr/>
        </p:nvSpPr>
        <p:spPr>
          <a:xfrm>
            <a:off x="12884448" y="7297344"/>
            <a:ext cx="394370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reporter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6" name="TextBox 15">
            <a:extLst>
              <a:ext uri="{FF2B5EF4-FFF2-40B4-BE49-F238E27FC236}">
                <a16:creationId xmlns:a16="http://schemas.microsoft.com/office/drawing/2014/main" id="{697E9B0C-CCF4-4A68-B7CC-DB7A894747C3}"/>
              </a:ext>
            </a:extLst>
          </p:cNvPr>
          <p:cNvSpPr txBox="1"/>
          <p:nvPr/>
        </p:nvSpPr>
        <p:spPr>
          <a:xfrm>
            <a:off x="1432282" y="374588"/>
            <a:ext cx="15264011" cy="2349041"/>
          </a:xfrm>
          <a:prstGeom prst="rect">
            <a:avLst/>
          </a:prstGeom>
          <a:solidFill>
            <a:srgbClr val="FFFFCC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DF576D"/>
                </a:solidFill>
                <a:effectLst/>
                <a:uLnTx/>
                <a:uFillTx/>
                <a:latin typeface="Happy Font TH"/>
                <a:ea typeface="+mn-ea"/>
                <a:cs typeface="+mn-cs"/>
              </a:rPr>
              <a:t>How many syllables? 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DF576D"/>
              </a:solidFill>
              <a:effectLst/>
              <a:uLnTx/>
              <a:uFillTx/>
              <a:latin typeface="Happy Font TH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9474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4348317" y="-3469142"/>
            <a:ext cx="9673316" cy="17297401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1942526">
            <a:off x="17017538" y="2027"/>
            <a:ext cx="988941" cy="1165759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C71DE3-37E5-4717-870A-3C029A215FD9}"/>
              </a:ext>
            </a:extLst>
          </p:cNvPr>
          <p:cNvSpPr txBox="1"/>
          <p:nvPr/>
        </p:nvSpPr>
        <p:spPr>
          <a:xfrm>
            <a:off x="2122090" y="8804501"/>
            <a:ext cx="1386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Comic Sans MS" panose="030F0702030302020204" pitchFamily="66" charset="0"/>
              </a:rPr>
              <a:t>https://www.youtube.com/watch?v=UWaomqRcHuw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D6C914-70CC-4AB0-871F-CC0813865D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87084" y="897724"/>
            <a:ext cx="13062516" cy="726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6668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8"/>
          <p:cNvGrpSpPr/>
          <p:nvPr/>
        </p:nvGrpSpPr>
        <p:grpSpPr>
          <a:xfrm>
            <a:off x="15621001" y="6736469"/>
            <a:ext cx="3972314" cy="3972314"/>
            <a:chOff x="0" y="0"/>
            <a:chExt cx="812800" cy="812800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13258800" y="8275544"/>
            <a:ext cx="13372396" cy="1677628"/>
          </a:xfrm>
          <a:custGeom>
            <a:avLst/>
            <a:gdLst/>
            <a:ahLst/>
            <a:cxnLst/>
            <a:rect l="l" t="t" r="r" b="b"/>
            <a:pathLst>
              <a:path w="13372395" h="1677628" extrusionOk="0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13521011" y="340014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3733801" y="400078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>
            <a:off x="-1076764" y="6736468"/>
            <a:ext cx="4343840" cy="41148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742364">
            <a:off x="15744196" y="-446612"/>
            <a:ext cx="3194472" cy="2847664"/>
          </a:xfrm>
          <a:custGeom>
            <a:avLst/>
            <a:gdLst/>
            <a:ahLst/>
            <a:cxnLst/>
            <a:rect l="l" t="t" r="r" b="b"/>
            <a:pathLst>
              <a:path w="2554265" h="2378660" extrusionOk="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5B61C-37B5-2240-1395-24018649698A}"/>
              </a:ext>
            </a:extLst>
          </p:cNvPr>
          <p:cNvSpPr txBox="1"/>
          <p:nvPr/>
        </p:nvSpPr>
        <p:spPr>
          <a:xfrm>
            <a:off x="5138059" y="400079"/>
            <a:ext cx="8382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8EDA-D613-D0EF-9960-AD01B58C46D5}"/>
              </a:ext>
            </a:extLst>
          </p:cNvPr>
          <p:cNvSpPr txBox="1"/>
          <p:nvPr/>
        </p:nvSpPr>
        <p:spPr>
          <a:xfrm>
            <a:off x="1349828" y="3853219"/>
            <a:ext cx="15588344" cy="4081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- GRADE 5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5: MY FUTURE JOB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3 (1, 2, 3)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000580" y="-4621175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4542464" y="-2874932"/>
            <a:ext cx="9370630" cy="16169558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88E66A0-66BF-4072-A35B-54032376346F}"/>
              </a:ext>
            </a:extLst>
          </p:cNvPr>
          <p:cNvSpPr/>
          <p:nvPr/>
        </p:nvSpPr>
        <p:spPr>
          <a:xfrm>
            <a:off x="1255274" y="3205744"/>
            <a:ext cx="10690966" cy="58379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536934" y="794239"/>
            <a:ext cx="8611900" cy="1960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>
                <a:solidFill>
                  <a:srgbClr val="DF576D"/>
                </a:solidFill>
                <a:latin typeface="Happy Font TH"/>
              </a:rPr>
              <a:t>2syllables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DF576D"/>
              </a:solidFill>
              <a:effectLst/>
              <a:uLnTx/>
              <a:uFillTx/>
              <a:latin typeface="Happy Font TH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9E9BF1-6630-45F9-88FC-17EBB1997E92}"/>
              </a:ext>
            </a:extLst>
          </p:cNvPr>
          <p:cNvSpPr/>
          <p:nvPr/>
        </p:nvSpPr>
        <p:spPr>
          <a:xfrm>
            <a:off x="1776861" y="3445627"/>
            <a:ext cx="267733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artist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4FB623-BBF9-4636-8722-DF9F15B26B28}"/>
              </a:ext>
            </a:extLst>
          </p:cNvPr>
          <p:cNvSpPr/>
          <p:nvPr/>
        </p:nvSpPr>
        <p:spPr>
          <a:xfrm>
            <a:off x="4895216" y="3445627"/>
            <a:ext cx="355738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teacher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DA357A-5006-49EC-9827-619BFB32349B}"/>
              </a:ext>
            </a:extLst>
          </p:cNvPr>
          <p:cNvSpPr/>
          <p:nvPr/>
        </p:nvSpPr>
        <p:spPr>
          <a:xfrm>
            <a:off x="8902849" y="3445627"/>
            <a:ext cx="29033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writer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5AE52B-0895-47F7-888D-41C9F9B42A36}"/>
              </a:ext>
            </a:extLst>
          </p:cNvPr>
          <p:cNvSpPr/>
          <p:nvPr/>
        </p:nvSpPr>
        <p:spPr>
          <a:xfrm>
            <a:off x="1802509" y="5310639"/>
            <a:ext cx="210987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pilot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617332E-09F4-49AC-A49E-404E3028DD85}"/>
              </a:ext>
            </a:extLst>
          </p:cNvPr>
          <p:cNvSpPr/>
          <p:nvPr/>
        </p:nvSpPr>
        <p:spPr>
          <a:xfrm>
            <a:off x="5155847" y="5310640"/>
            <a:ext cx="32928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dentist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DA35B23-F8D0-405F-8F59-F1956F86F9AB}"/>
              </a:ext>
            </a:extLst>
          </p:cNvPr>
          <p:cNvSpPr/>
          <p:nvPr/>
        </p:nvSpPr>
        <p:spPr>
          <a:xfrm>
            <a:off x="9234814" y="5310640"/>
            <a:ext cx="249619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actor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6FE977-CDE9-43D4-8190-B4F497B6F656}"/>
              </a:ext>
            </a:extLst>
          </p:cNvPr>
          <p:cNvSpPr/>
          <p:nvPr/>
        </p:nvSpPr>
        <p:spPr>
          <a:xfrm>
            <a:off x="1536934" y="7297344"/>
            <a:ext cx="305083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doctor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6B9B66D-78F2-4015-BC24-A2AB8C5AA7A6}"/>
              </a:ext>
            </a:extLst>
          </p:cNvPr>
          <p:cNvSpPr/>
          <p:nvPr/>
        </p:nvSpPr>
        <p:spPr>
          <a:xfrm>
            <a:off x="4862879" y="7297344"/>
            <a:ext cx="351570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student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4A954C0-66D6-4F81-9B24-DA0867527E5F}"/>
              </a:ext>
            </a:extLst>
          </p:cNvPr>
          <p:cNvSpPr/>
          <p:nvPr/>
        </p:nvSpPr>
        <p:spPr>
          <a:xfrm>
            <a:off x="12517088" y="3205743"/>
            <a:ext cx="5148304" cy="58379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DB4B53C-64B3-4CDE-B565-B3856C533A69}"/>
              </a:ext>
            </a:extLst>
          </p:cNvPr>
          <p:cNvSpPr/>
          <p:nvPr/>
        </p:nvSpPr>
        <p:spPr>
          <a:xfrm>
            <a:off x="8682158" y="7297344"/>
            <a:ext cx="323838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farmer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EA58B59-D78E-4C5A-951B-40B46A8247B1}"/>
              </a:ext>
            </a:extLst>
          </p:cNvPr>
          <p:cNvSpPr/>
          <p:nvPr/>
        </p:nvSpPr>
        <p:spPr>
          <a:xfrm>
            <a:off x="12884448" y="7297344"/>
            <a:ext cx="394370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reporter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8" name="TextBox 15">
            <a:extLst>
              <a:ext uri="{FF2B5EF4-FFF2-40B4-BE49-F238E27FC236}">
                <a16:creationId xmlns:a16="http://schemas.microsoft.com/office/drawing/2014/main" id="{110E2F48-08E4-4840-BC9A-9BFC77D989D3}"/>
              </a:ext>
            </a:extLst>
          </p:cNvPr>
          <p:cNvSpPr txBox="1"/>
          <p:nvPr/>
        </p:nvSpPr>
        <p:spPr>
          <a:xfrm>
            <a:off x="11122461" y="824714"/>
            <a:ext cx="7937557" cy="1960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>
                <a:solidFill>
                  <a:srgbClr val="DF576D"/>
                </a:solidFill>
                <a:latin typeface="Happy Font TH"/>
              </a:rPr>
              <a:t>3syllables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DF576D"/>
              </a:solidFill>
              <a:effectLst/>
              <a:uLnTx/>
              <a:uFillTx/>
              <a:latin typeface="Happy Font TH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BF577B-D014-44B6-B871-FB2DCDB6B6C4}"/>
              </a:ext>
            </a:extLst>
          </p:cNvPr>
          <p:cNvSpPr/>
          <p:nvPr/>
        </p:nvSpPr>
        <p:spPr>
          <a:xfrm>
            <a:off x="12690586" y="3445626"/>
            <a:ext cx="407515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gardener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4A49F44-824A-4238-9A34-46CA4416EF63}"/>
              </a:ext>
            </a:extLst>
          </p:cNvPr>
          <p:cNvSpPr/>
          <p:nvPr/>
        </p:nvSpPr>
        <p:spPr>
          <a:xfrm>
            <a:off x="12663488" y="5310639"/>
            <a:ext cx="500008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firefighter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1441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  <p:bldP spid="27" grpId="0" animBg="1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000580" y="-4621175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4542464" y="-2874932"/>
            <a:ext cx="9370630" cy="16169558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784836" y="522406"/>
            <a:ext cx="8611900" cy="1960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>
                <a:solidFill>
                  <a:srgbClr val="DF576D"/>
                </a:solidFill>
                <a:latin typeface="Happy Font TH"/>
              </a:rPr>
              <a:t>2syllables noun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DF576D"/>
              </a:solidFill>
              <a:effectLst/>
              <a:uLnTx/>
              <a:uFillTx/>
              <a:latin typeface="Happy Font TH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9E9BF1-6630-45F9-88FC-17EBB1997E92}"/>
              </a:ext>
            </a:extLst>
          </p:cNvPr>
          <p:cNvSpPr/>
          <p:nvPr/>
        </p:nvSpPr>
        <p:spPr>
          <a:xfrm>
            <a:off x="1776861" y="3445627"/>
            <a:ext cx="267733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artist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4FB623-BBF9-4636-8722-DF9F15B26B28}"/>
              </a:ext>
            </a:extLst>
          </p:cNvPr>
          <p:cNvSpPr/>
          <p:nvPr/>
        </p:nvSpPr>
        <p:spPr>
          <a:xfrm>
            <a:off x="6925527" y="3465691"/>
            <a:ext cx="355738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teacher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DA357A-5006-49EC-9827-619BFB32349B}"/>
              </a:ext>
            </a:extLst>
          </p:cNvPr>
          <p:cNvSpPr/>
          <p:nvPr/>
        </p:nvSpPr>
        <p:spPr>
          <a:xfrm>
            <a:off x="12548900" y="3445627"/>
            <a:ext cx="29033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writer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5AE52B-0895-47F7-888D-41C9F9B42A36}"/>
              </a:ext>
            </a:extLst>
          </p:cNvPr>
          <p:cNvSpPr/>
          <p:nvPr/>
        </p:nvSpPr>
        <p:spPr>
          <a:xfrm>
            <a:off x="1802509" y="5310639"/>
            <a:ext cx="210987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pilot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617332E-09F4-49AC-A49E-404E3028DD85}"/>
              </a:ext>
            </a:extLst>
          </p:cNvPr>
          <p:cNvSpPr/>
          <p:nvPr/>
        </p:nvSpPr>
        <p:spPr>
          <a:xfrm>
            <a:off x="6855945" y="5262686"/>
            <a:ext cx="32928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dentist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DA35B23-F8D0-405F-8F59-F1956F86F9AB}"/>
              </a:ext>
            </a:extLst>
          </p:cNvPr>
          <p:cNvSpPr/>
          <p:nvPr/>
        </p:nvSpPr>
        <p:spPr>
          <a:xfrm>
            <a:off x="12482598" y="5314492"/>
            <a:ext cx="249619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actor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6FE977-CDE9-43D4-8190-B4F497B6F656}"/>
              </a:ext>
            </a:extLst>
          </p:cNvPr>
          <p:cNvSpPr/>
          <p:nvPr/>
        </p:nvSpPr>
        <p:spPr>
          <a:xfrm>
            <a:off x="1536934" y="7297344"/>
            <a:ext cx="305083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doctor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6B9B66D-78F2-4015-BC24-A2AB8C5AA7A6}"/>
              </a:ext>
            </a:extLst>
          </p:cNvPr>
          <p:cNvSpPr/>
          <p:nvPr/>
        </p:nvSpPr>
        <p:spPr>
          <a:xfrm>
            <a:off x="6830745" y="7297344"/>
            <a:ext cx="351570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student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DB4B53C-64B3-4CDE-B565-B3856C533A69}"/>
              </a:ext>
            </a:extLst>
          </p:cNvPr>
          <p:cNvSpPr/>
          <p:nvPr/>
        </p:nvSpPr>
        <p:spPr>
          <a:xfrm>
            <a:off x="12381386" y="7297344"/>
            <a:ext cx="323838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farmer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120A7CD-94B3-41DA-A83D-9259A76C2FB7}"/>
              </a:ext>
            </a:extLst>
          </p:cNvPr>
          <p:cNvSpPr/>
          <p:nvPr/>
        </p:nvSpPr>
        <p:spPr>
          <a:xfrm>
            <a:off x="1776861" y="3582788"/>
            <a:ext cx="2677335" cy="1200329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art</a:t>
            </a: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ist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17B05A3-558C-4003-892C-A759189E33A9}"/>
              </a:ext>
            </a:extLst>
          </p:cNvPr>
          <p:cNvSpPr/>
          <p:nvPr/>
        </p:nvSpPr>
        <p:spPr>
          <a:xfrm>
            <a:off x="6925527" y="3602852"/>
            <a:ext cx="3557385" cy="1200329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teach</a:t>
            </a: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13CBAD3-FAC3-4240-B737-456A980654A3}"/>
              </a:ext>
            </a:extLst>
          </p:cNvPr>
          <p:cNvSpPr/>
          <p:nvPr/>
        </p:nvSpPr>
        <p:spPr>
          <a:xfrm>
            <a:off x="12548900" y="3582788"/>
            <a:ext cx="2903360" cy="1200329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wri</a:t>
            </a: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4242BC2-2BF0-49CC-A96E-0FFD08C747E5}"/>
              </a:ext>
            </a:extLst>
          </p:cNvPr>
          <p:cNvSpPr/>
          <p:nvPr/>
        </p:nvSpPr>
        <p:spPr>
          <a:xfrm>
            <a:off x="1802509" y="5447800"/>
            <a:ext cx="2109873" cy="1200329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pi</a:t>
            </a: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105307D-55FE-4946-A92A-52FEBA6F9DDB}"/>
              </a:ext>
            </a:extLst>
          </p:cNvPr>
          <p:cNvSpPr/>
          <p:nvPr/>
        </p:nvSpPr>
        <p:spPr>
          <a:xfrm>
            <a:off x="6855945" y="5399847"/>
            <a:ext cx="3292889" cy="1200329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den</a:t>
            </a: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tist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E4EDEBE-3D9A-404F-8AEB-168D1BF409F8}"/>
              </a:ext>
            </a:extLst>
          </p:cNvPr>
          <p:cNvSpPr/>
          <p:nvPr/>
        </p:nvSpPr>
        <p:spPr>
          <a:xfrm>
            <a:off x="12482598" y="5451653"/>
            <a:ext cx="2496196" cy="1200329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ac</a:t>
            </a:r>
            <a:r>
              <a:rPr lang="en-US" sz="7200" dirty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461B6E1-BC54-4F5D-BAD9-CEE28F0DE83E}"/>
              </a:ext>
            </a:extLst>
          </p:cNvPr>
          <p:cNvSpPr/>
          <p:nvPr/>
        </p:nvSpPr>
        <p:spPr>
          <a:xfrm>
            <a:off x="1536934" y="7434505"/>
            <a:ext cx="3050836" cy="1200329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doc</a:t>
            </a: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tor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1F878C1-7C8B-45F5-A260-DA2A6B3F4D75}"/>
              </a:ext>
            </a:extLst>
          </p:cNvPr>
          <p:cNvSpPr/>
          <p:nvPr/>
        </p:nvSpPr>
        <p:spPr>
          <a:xfrm>
            <a:off x="6830745" y="7434505"/>
            <a:ext cx="3515706" cy="1200329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stu</a:t>
            </a: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dent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81BBF69-73B7-4510-9CBF-F3D4C19F60EA}"/>
              </a:ext>
            </a:extLst>
          </p:cNvPr>
          <p:cNvSpPr/>
          <p:nvPr/>
        </p:nvSpPr>
        <p:spPr>
          <a:xfrm>
            <a:off x="12381386" y="7434505"/>
            <a:ext cx="3238387" cy="1200329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farm</a:t>
            </a: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7" name="TextBox 15">
            <a:extLst>
              <a:ext uri="{FF2B5EF4-FFF2-40B4-BE49-F238E27FC236}">
                <a16:creationId xmlns:a16="http://schemas.microsoft.com/office/drawing/2014/main" id="{417DB8A6-C40E-41D8-94E5-1A79CE0860A2}"/>
              </a:ext>
            </a:extLst>
          </p:cNvPr>
          <p:cNvSpPr txBox="1"/>
          <p:nvPr/>
        </p:nvSpPr>
        <p:spPr>
          <a:xfrm>
            <a:off x="2286323" y="888040"/>
            <a:ext cx="13608926" cy="1960921"/>
          </a:xfrm>
          <a:prstGeom prst="rect">
            <a:avLst/>
          </a:prstGeom>
          <a:solidFill>
            <a:srgbClr val="FFFFCC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noProof="0" dirty="0">
                <a:solidFill>
                  <a:srgbClr val="DF576D"/>
                </a:solidFill>
                <a:latin typeface="Happy Font TH"/>
              </a:rPr>
              <a:t>S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DF576D"/>
                </a:solidFill>
                <a:effectLst/>
                <a:uLnTx/>
                <a:uFillTx/>
                <a:latin typeface="Happy Font TH"/>
              </a:rPr>
              <a:t>tress on </a:t>
            </a:r>
            <a:r>
              <a:rPr lang="en-US" sz="9600" dirty="0">
                <a:solidFill>
                  <a:srgbClr val="DF576D"/>
                </a:solidFill>
                <a:latin typeface="Happy Font TH"/>
              </a:rPr>
              <a:t>the 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DF576D"/>
                </a:solidFill>
                <a:effectLst/>
                <a:uLnTx/>
                <a:uFillTx/>
                <a:latin typeface="Happy Font TH"/>
              </a:rPr>
              <a:t>1st syllable</a:t>
            </a:r>
          </a:p>
        </p:txBody>
      </p:sp>
    </p:spTree>
    <p:extLst>
      <p:ext uri="{BB962C8B-B14F-4D97-AF65-F5344CB8AC3E}">
        <p14:creationId xmlns:p14="http://schemas.microsoft.com/office/powerpoint/2010/main" val="1567484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703478" y="2290762"/>
            <a:ext cx="9757784" cy="1771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0" i="0" u="none" strike="noStrike" kern="1200" cap="none" spc="0" normalizeH="0" baseline="0" noProof="0">
                <a:ln>
                  <a:noFill/>
                </a:ln>
                <a:solidFill>
                  <a:srgbClr val="DF576D"/>
                </a:solidFill>
                <a:effectLst/>
                <a:uLnTx/>
                <a:uFillTx/>
                <a:latin typeface="Bryndan Write Bold"/>
                <a:ea typeface="+mn-ea"/>
                <a:cs typeface="+mn-cs"/>
              </a:rPr>
              <a:t>02. </a:t>
            </a:r>
            <a:endParaRPr kumimoji="0" lang="en-US" sz="23900" b="0" i="0" u="none" strike="noStrike" kern="1200" cap="none" spc="0" normalizeH="0" baseline="0" noProof="0" dirty="0">
              <a:ln>
                <a:noFill/>
              </a:ln>
              <a:solidFill>
                <a:srgbClr val="DF576D"/>
              </a:solidFill>
              <a:effectLst/>
              <a:uLnTx/>
              <a:uFillTx/>
              <a:latin typeface="Bryndan Write Bold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3173013" y="3862410"/>
            <a:ext cx="13666865" cy="2313518"/>
          </a:xfrm>
          <a:prstGeom prst="rect">
            <a:avLst/>
          </a:prstGeom>
          <a:solidFill>
            <a:srgbClr val="FFF5AC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704848"/>
                </a:solidFill>
                <a:effectLst/>
                <a:uLnTx/>
                <a:uFillTx/>
                <a:latin typeface="Arial Rounded MT Bold" panose="020F0704030504030204" pitchFamily="34" charset="0"/>
                <a:ea typeface="Segoe UI Black" panose="020B0A02040204020203" pitchFamily="34" charset="0"/>
                <a:cs typeface="+mn-cs"/>
              </a:rPr>
              <a:t>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1742344491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4348317" y="-3469142"/>
            <a:ext cx="9673316" cy="17297401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1942526">
            <a:off x="17017538" y="2027"/>
            <a:ext cx="988941" cy="1165759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F45B1F-E3FA-4A18-A1DA-12D2B56B0E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9700" y="3029208"/>
            <a:ext cx="15468600" cy="5352521"/>
          </a:xfrm>
          <a:prstGeom prst="rect">
            <a:avLst/>
          </a:prstGeom>
        </p:spPr>
      </p:pic>
      <p:sp>
        <p:nvSpPr>
          <p:cNvPr id="13" name="Title 6">
            <a:extLst>
              <a:ext uri="{FF2B5EF4-FFF2-40B4-BE49-F238E27FC236}">
                <a16:creationId xmlns:a16="http://schemas.microsoft.com/office/drawing/2014/main" id="{D5B0EEB9-4327-4B7B-8CE3-3A2EF81E81AA}"/>
              </a:ext>
            </a:extLst>
          </p:cNvPr>
          <p:cNvSpPr txBox="1">
            <a:spLocks/>
          </p:cNvSpPr>
          <p:nvPr/>
        </p:nvSpPr>
        <p:spPr>
          <a:xfrm>
            <a:off x="4876891" y="1202757"/>
            <a:ext cx="8978697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2800"/>
              <a:buFont typeface="Mouse Memoirs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mic Sans MS" panose="030F0702030302020204" pitchFamily="66" charset="0"/>
                <a:sym typeface="Mouse Memoirs"/>
              </a:rPr>
              <a:t>Listen and repeat.</a:t>
            </a:r>
          </a:p>
        </p:txBody>
      </p:sp>
      <p:pic>
        <p:nvPicPr>
          <p:cNvPr id="3" name="Track 52">
            <a:hlinkClick r:id="" action="ppaction://media"/>
            <a:extLst>
              <a:ext uri="{FF2B5EF4-FFF2-40B4-BE49-F238E27FC236}">
                <a16:creationId xmlns:a16="http://schemas.microsoft.com/office/drawing/2014/main" id="{AC235620-AB2E-4BB2-9F88-B116739765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341464" y="1611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271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279662" y="2548724"/>
            <a:ext cx="9757784" cy="1771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0" i="0" u="none" strike="noStrike" kern="1200" cap="none" spc="0" normalizeH="0" baseline="0" noProof="0">
                <a:ln>
                  <a:noFill/>
                </a:ln>
                <a:solidFill>
                  <a:srgbClr val="DF576D"/>
                </a:solidFill>
                <a:effectLst/>
                <a:uLnTx/>
                <a:uFillTx/>
                <a:latin typeface="Bryndan Write Bold"/>
                <a:ea typeface="+mn-ea"/>
                <a:cs typeface="+mn-cs"/>
              </a:rPr>
              <a:t>03. </a:t>
            </a:r>
            <a:endParaRPr kumimoji="0" lang="en-US" sz="23900" b="0" i="0" u="none" strike="noStrike" kern="1200" cap="none" spc="0" normalizeH="0" baseline="0" noProof="0" dirty="0">
              <a:ln>
                <a:noFill/>
              </a:ln>
              <a:solidFill>
                <a:srgbClr val="DF576D"/>
              </a:solidFill>
              <a:effectLst/>
              <a:uLnTx/>
              <a:uFillTx/>
              <a:latin typeface="Bryndan Write Bold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2514600" y="3852471"/>
            <a:ext cx="14798586" cy="1931298"/>
          </a:xfrm>
          <a:prstGeom prst="rect">
            <a:avLst/>
          </a:prstGeom>
          <a:solidFill>
            <a:srgbClr val="FFF5AC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Circle, listen and check.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704848"/>
              </a:solidFill>
              <a:effectLst/>
              <a:uLnTx/>
              <a:uFillTx/>
              <a:latin typeface="Arial Rounded MT Bold" panose="020F0704030504030204" pitchFamily="34" charset="0"/>
              <a:ea typeface="Segoe UI Black" panose="020B0A02040204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571826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4348317" y="-3469142"/>
            <a:ext cx="9673316" cy="17297401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1942526">
            <a:off x="17017538" y="2027"/>
            <a:ext cx="988941" cy="1165759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D5B0EEB9-4327-4B7B-8CE3-3A2EF81E81AA}"/>
              </a:ext>
            </a:extLst>
          </p:cNvPr>
          <p:cNvSpPr txBox="1">
            <a:spLocks/>
          </p:cNvSpPr>
          <p:nvPr/>
        </p:nvSpPr>
        <p:spPr>
          <a:xfrm>
            <a:off x="4876891" y="1202757"/>
            <a:ext cx="8978697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2800"/>
              <a:buFont typeface="Mouse Memoirs"/>
              <a:buNone/>
              <a:tabLst/>
              <a:defRPr/>
            </a:pPr>
            <a:r>
              <a:rPr lang="en-US" sz="6600" b="1" kern="0" dirty="0"/>
              <a:t>Listen and check.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Comic Sans MS" panose="030F0702030302020204" pitchFamily="66" charset="0"/>
              <a:sym typeface="Mouse Memoir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62FF10-B6EE-46C0-BA71-811C8F0F39E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4410"/>
          <a:stretch/>
        </p:blipFill>
        <p:spPr>
          <a:xfrm>
            <a:off x="1085850" y="2709438"/>
            <a:ext cx="16116299" cy="606349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62DB8DB-EAAB-4D2F-8C69-4514780A072D}"/>
              </a:ext>
            </a:extLst>
          </p:cNvPr>
          <p:cNvSpPr/>
          <p:nvPr/>
        </p:nvSpPr>
        <p:spPr>
          <a:xfrm>
            <a:off x="13275246" y="4826623"/>
            <a:ext cx="990600" cy="1066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9CACEB6-327B-4ABE-B066-8BDED4239346}"/>
              </a:ext>
            </a:extLst>
          </p:cNvPr>
          <p:cNvSpPr/>
          <p:nvPr/>
        </p:nvSpPr>
        <p:spPr>
          <a:xfrm>
            <a:off x="2971800" y="6227800"/>
            <a:ext cx="903593" cy="9731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C12022C-7C74-4942-AABA-46E6B246AADD}"/>
              </a:ext>
            </a:extLst>
          </p:cNvPr>
          <p:cNvSpPr/>
          <p:nvPr/>
        </p:nvSpPr>
        <p:spPr>
          <a:xfrm>
            <a:off x="2884793" y="7460149"/>
            <a:ext cx="990600" cy="1066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3" name="Track 53">
            <a:hlinkClick r:id="" action="ppaction://media"/>
            <a:extLst>
              <a:ext uri="{FF2B5EF4-FFF2-40B4-BE49-F238E27FC236}">
                <a16:creationId xmlns:a16="http://schemas.microsoft.com/office/drawing/2014/main" id="{49C439D7-8D51-4C89-A628-A26C450DCE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063689" y="1611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054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96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0" grpId="0" animBg="1"/>
      <p:bldP spid="17" grpId="0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279662" y="2548724"/>
            <a:ext cx="9757784" cy="1771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0" i="0" u="none" strike="noStrike" kern="1200" cap="none" spc="0" normalizeH="0" baseline="0" noProof="0">
                <a:ln>
                  <a:noFill/>
                </a:ln>
                <a:solidFill>
                  <a:srgbClr val="DF576D"/>
                </a:solidFill>
                <a:effectLst/>
                <a:uLnTx/>
                <a:uFillTx/>
                <a:latin typeface="Bryndan Write Bold"/>
                <a:ea typeface="+mn-ea"/>
                <a:cs typeface="+mn-cs"/>
              </a:rPr>
              <a:t>04. </a:t>
            </a:r>
            <a:endParaRPr kumimoji="0" lang="en-US" sz="23900" b="0" i="0" u="none" strike="noStrike" kern="1200" cap="none" spc="0" normalizeH="0" baseline="0" noProof="0" dirty="0">
              <a:ln>
                <a:noFill/>
              </a:ln>
              <a:solidFill>
                <a:srgbClr val="DF576D"/>
              </a:solidFill>
              <a:effectLst/>
              <a:uLnTx/>
              <a:uFillTx/>
              <a:latin typeface="Bryndan Write Bold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2514600" y="3852471"/>
            <a:ext cx="14630400" cy="2313518"/>
          </a:xfrm>
          <a:prstGeom prst="rect">
            <a:avLst/>
          </a:prstGeom>
          <a:solidFill>
            <a:srgbClr val="FFF5AC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Let's chant!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704848"/>
              </a:solidFill>
              <a:effectLst/>
              <a:uLnTx/>
              <a:uFillTx/>
              <a:latin typeface="Arial Rounded MT Bold" panose="020F0704030504030204" pitchFamily="34" charset="0"/>
              <a:ea typeface="Segoe UI Black" panose="020B0A02040204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71106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4348317" y="-3469142"/>
            <a:ext cx="9673316" cy="17297401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1942526">
            <a:off x="17017538" y="2027"/>
            <a:ext cx="988941" cy="1165759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B1BE2F6D-8EB6-4017-8E36-7AAE36748449}"/>
              </a:ext>
            </a:extLst>
          </p:cNvPr>
          <p:cNvSpPr txBox="1">
            <a:spLocks/>
          </p:cNvSpPr>
          <p:nvPr/>
        </p:nvSpPr>
        <p:spPr>
          <a:xfrm>
            <a:off x="1578532" y="1724159"/>
            <a:ext cx="15435600" cy="1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76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2800"/>
              <a:buFont typeface="Mouse Memoirs"/>
              <a:buNone/>
              <a:tabLst/>
              <a:defRPr/>
            </a:pPr>
            <a:r>
              <a:rPr kumimoji="0" lang="en-US" sz="6400" b="1" i="0" u="none" strike="noStrike" kern="0" cap="none" spc="0" normalizeH="0" baseline="0" noProof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mic Sans MS" panose="030F0702030302020204" pitchFamily="66" charset="0"/>
                <a:cs typeface="Mouse Memoirs"/>
                <a:sym typeface="Mouse Memoirs"/>
              </a:rPr>
              <a:t>1. Close your book.</a:t>
            </a:r>
            <a:br>
              <a:rPr kumimoji="0" lang="en-US" sz="6400" b="1" i="0" u="none" strike="noStrike" kern="0" cap="none" spc="0" normalizeH="0" baseline="0" noProof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mic Sans MS" panose="030F0702030302020204" pitchFamily="66" charset="0"/>
                <a:cs typeface="Mouse Memoirs"/>
                <a:sym typeface="Mouse Memoirs"/>
              </a:rPr>
            </a:br>
            <a:endParaRPr kumimoji="0" lang="en-US" sz="6400" b="1" i="0" u="none" strike="noStrike" kern="0" cap="none" spc="0" normalizeH="0" baseline="0" noProof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Comic Sans MS" panose="030F0702030302020204" pitchFamily="66" charset="0"/>
              <a:cs typeface="Mouse Memoirs"/>
              <a:sym typeface="Mouse Memoirs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970C71A4-B551-4C9F-94F2-D52C75E292B1}"/>
              </a:ext>
            </a:extLst>
          </p:cNvPr>
          <p:cNvSpPr txBox="1">
            <a:spLocks/>
          </p:cNvSpPr>
          <p:nvPr/>
        </p:nvSpPr>
        <p:spPr>
          <a:xfrm>
            <a:off x="1578532" y="3463009"/>
            <a:ext cx="15435600" cy="23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2800"/>
              <a:buFont typeface="Mouse Memoirs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mic Sans MS" panose="030F0702030302020204" pitchFamily="66" charset="0"/>
                <a:cs typeface="Mouse Memoirs"/>
                <a:sym typeface="Mouse Memoirs"/>
              </a:rPr>
              <a:t>2. Listen to the chant.</a:t>
            </a:r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id="{609DDCAC-99BE-416A-830E-0A5DC74CF362}"/>
              </a:ext>
            </a:extLst>
          </p:cNvPr>
          <p:cNvSpPr txBox="1">
            <a:spLocks/>
          </p:cNvSpPr>
          <p:nvPr/>
        </p:nvSpPr>
        <p:spPr>
          <a:xfrm>
            <a:off x="1590255" y="5291809"/>
            <a:ext cx="16849826" cy="23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2800"/>
              <a:buFont typeface="Mouse Memoirs"/>
              <a:buNone/>
              <a:tabLst/>
              <a:defRPr/>
            </a:pPr>
            <a:r>
              <a: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mic Sans MS" panose="030F0702030302020204" pitchFamily="66" charset="0"/>
                <a:cs typeface="Mouse Memoirs"/>
                <a:sym typeface="Mouse Memoirs"/>
              </a:rPr>
              <a:t>3. Listen again: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2800"/>
              <a:buFont typeface="Mouse Memoirs"/>
              <a:buNone/>
              <a:tabLst/>
              <a:defRPr/>
            </a:pPr>
            <a:r>
              <a: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mic Sans MS" panose="030F0702030302020204" pitchFamily="66" charset="0"/>
                <a:cs typeface="Mouse Memoirs"/>
                <a:sym typeface="Mouse Memoirs"/>
              </a:rPr>
              <a:t>- </a:t>
            </a:r>
            <a:r>
              <a:rPr lang="en-US" sz="6400" b="1" kern="0" dirty="0"/>
              <a:t>Clap your hands on the stress.</a:t>
            </a:r>
            <a:endParaRPr kumimoji="0" lang="en-US" sz="6400" b="0" i="0" u="none" strike="noStrike" kern="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Comic Sans MS" panose="030F0702030302020204" pitchFamily="66" charset="0"/>
              <a:cs typeface="Mouse Memoirs"/>
              <a:sym typeface="Mouse Memoirs"/>
            </a:endParaRPr>
          </a:p>
        </p:txBody>
      </p:sp>
      <p:pic>
        <p:nvPicPr>
          <p:cNvPr id="3" name="Bản sao của Track 54">
            <a:hlinkClick r:id="" action="ppaction://media"/>
            <a:extLst>
              <a:ext uri="{FF2B5EF4-FFF2-40B4-BE49-F238E27FC236}">
                <a16:creationId xmlns:a16="http://schemas.microsoft.com/office/drawing/2014/main" id="{3927064A-F689-46B9-AB9F-E017BF834E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15800" y="3533164"/>
            <a:ext cx="1193800" cy="1193800"/>
          </a:xfrm>
          <a:prstGeom prst="rect">
            <a:avLst/>
          </a:prstGeom>
        </p:spPr>
      </p:pic>
      <p:pic>
        <p:nvPicPr>
          <p:cNvPr id="22" name="Bản sao của Track 54">
            <a:hlinkClick r:id="" action="ppaction://media"/>
            <a:extLst>
              <a:ext uri="{FF2B5EF4-FFF2-40B4-BE49-F238E27FC236}">
                <a16:creationId xmlns:a16="http://schemas.microsoft.com/office/drawing/2014/main" id="{4A497D8B-FF11-48F6-8C93-52BDFF076C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744200" y="5282288"/>
            <a:ext cx="11938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16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80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804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5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4348317" y="-3469142"/>
            <a:ext cx="9673316" cy="17297401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1942526">
            <a:off x="17017538" y="2027"/>
            <a:ext cx="988941" cy="1165759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5AE3B2-0711-DF00-8834-F0FFE6DD620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62200" y="489946"/>
            <a:ext cx="13065314" cy="8965192"/>
          </a:xfrm>
          <a:prstGeom prst="rect">
            <a:avLst/>
          </a:prstGeom>
        </p:spPr>
      </p:pic>
      <p:pic>
        <p:nvPicPr>
          <p:cNvPr id="4" name="Track 54">
            <a:hlinkClick r:id="" action="ppaction://media"/>
            <a:extLst>
              <a:ext uri="{FF2B5EF4-FFF2-40B4-BE49-F238E27FC236}">
                <a16:creationId xmlns:a16="http://schemas.microsoft.com/office/drawing/2014/main" id="{9224688A-4B16-4E5F-A9B9-A0593AC59C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086600" y="5849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475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7" y="1916119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</a:t>
            </a:r>
            <a:r>
              <a:rPr lang="vi-VN" sz="9500" dirty="0">
                <a:solidFill>
                  <a:srgbClr val="DF576D"/>
                </a:solidFill>
                <a:latin typeface="Bryndan Write Bold"/>
              </a:rPr>
              <a:t>5</a:t>
            </a: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2304815" y="3243904"/>
            <a:ext cx="11816607" cy="60247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Fun corner and </a:t>
            </a: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</a:t>
            </a:r>
            <a:r>
              <a:rPr lang="vi-VN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rap-up</a:t>
            </a:r>
            <a:endParaRPr lang="en-US" sz="138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546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703478" y="2290762"/>
            <a:ext cx="9757784" cy="1771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23900" dirty="0">
                <a:solidFill>
                  <a:srgbClr val="DF576D"/>
                </a:solidFill>
                <a:latin typeface="Bryndan Write Bold"/>
              </a:rPr>
              <a:t>01. 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826738" y="2913446"/>
            <a:ext cx="18206507" cy="2615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Warm-up and Review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462AAC02-1474-4B35-9DB4-B9DE811D0377}"/>
              </a:ext>
            </a:extLst>
          </p:cNvPr>
          <p:cNvSpPr txBox="1"/>
          <p:nvPr/>
        </p:nvSpPr>
        <p:spPr>
          <a:xfrm>
            <a:off x="4884375" y="6220160"/>
            <a:ext cx="9372600" cy="991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Unscramble the letters.</a:t>
            </a:r>
            <a:endParaRPr lang="en-US" sz="7200" dirty="0">
              <a:solidFill>
                <a:srgbClr val="704848"/>
              </a:solidFill>
              <a:latin typeface="Happy Font TH"/>
            </a:endParaRPr>
          </a:p>
        </p:txBody>
      </p:sp>
    </p:spTree>
    <p:extLst>
      <p:ext uri="{BB962C8B-B14F-4D97-AF65-F5344CB8AC3E}">
        <p14:creationId xmlns:p14="http://schemas.microsoft.com/office/powerpoint/2010/main" val="1386036586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4348317" y="-3469142"/>
            <a:ext cx="9673316" cy="17297401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1942526">
            <a:off x="17017538" y="2027"/>
            <a:ext cx="988941" cy="1165759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Cute White Robot Character Vector Stock Illustration - Download Image Now -  Robot, Vector, Cyborg - iStock">
            <a:extLst>
              <a:ext uri="{FF2B5EF4-FFF2-40B4-BE49-F238E27FC236}">
                <a16:creationId xmlns:a16="http://schemas.microsoft.com/office/drawing/2014/main" id="{656C8E93-4E1D-4D33-AEFF-DD65486DB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70A7C6"/>
              </a:clrFrom>
              <a:clrTo>
                <a:srgbClr val="70A7C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024" y="2084424"/>
            <a:ext cx="8991600" cy="896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56869B15-55F8-4BF2-8AA3-41D95E6B3AB6}"/>
              </a:ext>
            </a:extLst>
          </p:cNvPr>
          <p:cNvSpPr txBox="1">
            <a:spLocks/>
          </p:cNvSpPr>
          <p:nvPr/>
        </p:nvSpPr>
        <p:spPr>
          <a:xfrm>
            <a:off x="3117474" y="1485900"/>
            <a:ext cx="11240700" cy="19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6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Mouse Memoirs"/>
              <a:buNone/>
              <a:defRPr sz="12000" b="0" i="0" u="none" strike="noStrike" cap="none">
                <a:solidFill>
                  <a:schemeClr val="accent4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10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10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10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10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10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10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10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10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5000"/>
              <a:buFont typeface="Mouse Memoirs"/>
              <a:buNone/>
              <a:tabLst/>
              <a:defRPr/>
            </a:pPr>
            <a:r>
              <a:rPr kumimoji="0" lang="en-US" sz="12000" b="1" i="0" u="none" strike="noStrike" kern="0" cap="none" spc="0" normalizeH="0" baseline="0" noProof="0">
                <a:ln>
                  <a:noFill/>
                </a:ln>
                <a:solidFill>
                  <a:srgbClr val="E15561"/>
                </a:solidFill>
                <a:effectLst/>
                <a:uLnTx/>
                <a:uFillTx/>
                <a:latin typeface="Comic Sans MS" panose="030F0702030302020204" pitchFamily="66" charset="0"/>
                <a:cs typeface="Mouse Memoirs"/>
                <a:sym typeface="Mouse Memoirs"/>
              </a:rPr>
              <a:t>Let's chant like a robot!</a:t>
            </a:r>
          </a:p>
        </p:txBody>
      </p:sp>
      <p:pic>
        <p:nvPicPr>
          <p:cNvPr id="12" name="robot voice">
            <a:hlinkClick r:id="" action="ppaction://media"/>
            <a:extLst>
              <a:ext uri="{FF2B5EF4-FFF2-40B4-BE49-F238E27FC236}">
                <a16:creationId xmlns:a16="http://schemas.microsoft.com/office/drawing/2014/main" id="{3B24B3AD-CF4E-4DDD-9E16-0904184C54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72801" y="4229101"/>
            <a:ext cx="1311274" cy="131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44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" descr="http://slconceptual.files.wordpress.com/2008/12/vu-mete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65274" y="6858012"/>
            <a:ext cx="2538000" cy="2538000"/>
          </a:xfrm>
          <a:prstGeom prst="rect">
            <a:avLst/>
          </a:prstGeom>
          <a:noFill/>
        </p:spPr>
      </p:pic>
      <p:pic>
        <p:nvPicPr>
          <p:cNvPr id="3" name="Monitor" descr="http://i8.glitter-graphics.org/pub/2796/2796318vi67chrsn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46238" y="6597520"/>
            <a:ext cx="2586900" cy="989108"/>
          </a:xfrm>
          <a:prstGeom prst="rect">
            <a:avLst/>
          </a:prstGeom>
          <a:noFill/>
        </p:spPr>
      </p:pic>
      <p:sp>
        <p:nvSpPr>
          <p:cNvPr id="4" name="black bar"/>
          <p:cNvSpPr/>
          <p:nvPr/>
        </p:nvSpPr>
        <p:spPr>
          <a:xfrm>
            <a:off x="7965274" y="7501675"/>
            <a:ext cx="2571768" cy="214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5" name="Metal fra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489" y="6154147"/>
            <a:ext cx="364333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card" descr="http://littleangelstudios.com/wp-content/uploads/2012/12/ivory-off-white-paper-texture.jpg"/>
          <p:cNvPicPr>
            <a:picLocks noChangeAspect="1" noChangeArrowheads="1"/>
          </p:cNvPicPr>
          <p:nvPr/>
        </p:nvPicPr>
        <p:blipFill>
          <a:blip r:embed="rId9" cstate="print"/>
          <a:srcRect t="42138"/>
          <a:stretch>
            <a:fillRect/>
          </a:stretch>
        </p:blipFill>
        <p:spPr bwMode="auto">
          <a:xfrm>
            <a:off x="1186320" y="1936196"/>
            <a:ext cx="15882480" cy="375049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Card group"/>
          <p:cNvGrpSpPr/>
          <p:nvPr/>
        </p:nvGrpSpPr>
        <p:grpSpPr>
          <a:xfrm>
            <a:off x="1186320" y="-1071606"/>
            <a:ext cx="15882480" cy="3750496"/>
            <a:chOff x="714347" y="-714404"/>
            <a:chExt cx="7632000" cy="2500330"/>
          </a:xfrm>
        </p:grpSpPr>
        <p:pic>
          <p:nvPicPr>
            <p:cNvPr id="8" name="Picture 2" descr="http://littleangelstudios.com/wp-content/uploads/2012/12/ivory-off-white-paper-texture.jpg"/>
            <p:cNvPicPr>
              <a:picLocks noChangeAspect="1" noChangeArrowheads="1"/>
            </p:cNvPicPr>
            <p:nvPr/>
          </p:nvPicPr>
          <p:blipFill>
            <a:blip r:embed="rId9" cstate="print"/>
            <a:srcRect t="42138"/>
            <a:stretch>
              <a:fillRect/>
            </a:stretch>
          </p:blipFill>
          <p:spPr bwMode="auto">
            <a:xfrm>
              <a:off x="714347" y="-714404"/>
              <a:ext cx="7632000" cy="250033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85786" y="188640"/>
              <a:ext cx="7429552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8800" b="1">
                  <a:solidFill>
                    <a:srgbClr val="C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T R D C O O</a:t>
              </a:r>
              <a:endParaRPr lang="en-US" sz="8800" b="1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0" name="conversion gif" descr="http://24.media.tumblr.com/tumblr_lpwgeg0zWg1qe7vhgo1_500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57522" y="3214674"/>
            <a:ext cx="11572956" cy="2571768"/>
          </a:xfrm>
          <a:prstGeom prst="rect">
            <a:avLst/>
          </a:prstGeom>
          <a:noFill/>
        </p:spPr>
      </p:pic>
      <p:grpSp>
        <p:nvGrpSpPr>
          <p:cNvPr id="11" name="decoder"/>
          <p:cNvGrpSpPr/>
          <p:nvPr/>
        </p:nvGrpSpPr>
        <p:grpSpPr>
          <a:xfrm>
            <a:off x="892913" y="2847691"/>
            <a:ext cx="16502178" cy="3214710"/>
            <a:chOff x="-928726" y="1362706"/>
            <a:chExt cx="11001452" cy="2143140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928726" y="1362706"/>
              <a:ext cx="11001452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3" name="직사각형 12"/>
            <p:cNvSpPr/>
            <p:nvPr/>
          </p:nvSpPr>
          <p:spPr>
            <a:xfrm>
              <a:off x="714348" y="1643050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4349" y="1623987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</p:grpSp>
      <p:sp>
        <p:nvSpPr>
          <p:cNvPr id="15" name="Answer Text"/>
          <p:cNvSpPr txBox="1"/>
          <p:nvPr/>
        </p:nvSpPr>
        <p:spPr>
          <a:xfrm>
            <a:off x="3464681" y="3714193"/>
            <a:ext cx="113586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800" b="1">
                <a:ln w="15875">
                  <a:solidFill>
                    <a:prstClr val="white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DOCTOR</a:t>
            </a:r>
            <a:endParaRPr lang="en-US" sz="8800" b="1" dirty="0">
              <a:ln w="15875">
                <a:solidFill>
                  <a:prstClr val="white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6" name="Picture 10" descr="http://help.malighting.com/en-us/image/Conc_Executor_Fader_Button.png"/>
          <p:cNvPicPr>
            <a:picLocks noChangeAspect="1" noChangeArrowheads="1"/>
          </p:cNvPicPr>
          <p:nvPr/>
        </p:nvPicPr>
        <p:blipFill>
          <a:blip r:embed="rId12"/>
          <a:srcRect t="24138" r="66080" b="31034"/>
          <a:stretch>
            <a:fillRect/>
          </a:stretch>
        </p:blipFill>
        <p:spPr bwMode="auto">
          <a:xfrm>
            <a:off x="3678992" y="6643699"/>
            <a:ext cx="2893240" cy="27860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516364" y="6262594"/>
            <a:ext cx="3555208" cy="355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Off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17959" t="31797" r="53953" b="31631"/>
          <a:stretch>
            <a:fillRect/>
          </a:stretch>
        </p:blipFill>
        <p:spPr bwMode="auto">
          <a:xfrm>
            <a:off x="12465868" y="7862238"/>
            <a:ext cx="1605224" cy="156754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On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52273" t="31934" r="19771" b="31670"/>
          <a:stretch>
            <a:fillRect/>
          </a:stretch>
        </p:blipFill>
        <p:spPr bwMode="auto">
          <a:xfrm>
            <a:off x="12469636" y="7866005"/>
            <a:ext cx="1597688" cy="156000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Screw" descr="http://www.officialpsds.com/images/thumbs/Screw-head-psd6483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359106" y="9263650"/>
            <a:ext cx="428628" cy="428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494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debre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0.2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 o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" descr="http://slconceptual.files.wordpress.com/2008/12/vu-mete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65274" y="6858012"/>
            <a:ext cx="2538000" cy="2538000"/>
          </a:xfrm>
          <a:prstGeom prst="rect">
            <a:avLst/>
          </a:prstGeom>
          <a:noFill/>
        </p:spPr>
      </p:pic>
      <p:pic>
        <p:nvPicPr>
          <p:cNvPr id="3" name="Monitor" descr="http://i8.glitter-graphics.org/pub/2796/2796318vi67chrsn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46238" y="6597520"/>
            <a:ext cx="2586900" cy="989108"/>
          </a:xfrm>
          <a:prstGeom prst="rect">
            <a:avLst/>
          </a:prstGeom>
          <a:noFill/>
        </p:spPr>
      </p:pic>
      <p:sp>
        <p:nvSpPr>
          <p:cNvPr id="4" name="black bar"/>
          <p:cNvSpPr/>
          <p:nvPr/>
        </p:nvSpPr>
        <p:spPr>
          <a:xfrm>
            <a:off x="7965274" y="7501675"/>
            <a:ext cx="2571768" cy="214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5" name="Metal fra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489" y="6154147"/>
            <a:ext cx="364333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card" descr="http://littleangelstudios.com/wp-content/uploads/2012/12/ivory-off-white-paper-texture.jpg"/>
          <p:cNvPicPr>
            <a:picLocks noChangeAspect="1" noChangeArrowheads="1"/>
          </p:cNvPicPr>
          <p:nvPr/>
        </p:nvPicPr>
        <p:blipFill>
          <a:blip r:embed="rId9" cstate="print"/>
          <a:srcRect t="42138"/>
          <a:stretch>
            <a:fillRect/>
          </a:stretch>
        </p:blipFill>
        <p:spPr bwMode="auto">
          <a:xfrm>
            <a:off x="1186320" y="1936196"/>
            <a:ext cx="15882480" cy="375049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Card group"/>
          <p:cNvGrpSpPr/>
          <p:nvPr/>
        </p:nvGrpSpPr>
        <p:grpSpPr>
          <a:xfrm>
            <a:off x="1186320" y="-1071606"/>
            <a:ext cx="15882480" cy="3750496"/>
            <a:chOff x="714347" y="-714404"/>
            <a:chExt cx="7632000" cy="2500330"/>
          </a:xfrm>
        </p:grpSpPr>
        <p:pic>
          <p:nvPicPr>
            <p:cNvPr id="8" name="Picture 2" descr="http://littleangelstudios.com/wp-content/uploads/2012/12/ivory-off-white-paper-texture.jpg"/>
            <p:cNvPicPr>
              <a:picLocks noChangeAspect="1" noChangeArrowheads="1"/>
            </p:cNvPicPr>
            <p:nvPr/>
          </p:nvPicPr>
          <p:blipFill>
            <a:blip r:embed="rId9" cstate="print"/>
            <a:srcRect t="42138"/>
            <a:stretch>
              <a:fillRect/>
            </a:stretch>
          </p:blipFill>
          <p:spPr bwMode="auto">
            <a:xfrm>
              <a:off x="714347" y="-714404"/>
              <a:ext cx="7632000" cy="250033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85786" y="188640"/>
              <a:ext cx="7429552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8800" b="1">
                  <a:solidFill>
                    <a:srgbClr val="C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T I E R W R</a:t>
              </a:r>
              <a:endParaRPr lang="en-US" sz="8800" b="1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0" name="conversion gif" descr="http://24.media.tumblr.com/tumblr_lpwgeg0zWg1qe7vhgo1_500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57522" y="3214674"/>
            <a:ext cx="11572956" cy="2571768"/>
          </a:xfrm>
          <a:prstGeom prst="rect">
            <a:avLst/>
          </a:prstGeom>
          <a:noFill/>
        </p:spPr>
      </p:pic>
      <p:grpSp>
        <p:nvGrpSpPr>
          <p:cNvPr id="11" name="decoder"/>
          <p:cNvGrpSpPr/>
          <p:nvPr/>
        </p:nvGrpSpPr>
        <p:grpSpPr>
          <a:xfrm>
            <a:off x="892913" y="2847691"/>
            <a:ext cx="16502178" cy="3214710"/>
            <a:chOff x="-928726" y="1362706"/>
            <a:chExt cx="11001452" cy="2143140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928726" y="1362706"/>
              <a:ext cx="11001452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3" name="직사각형 12"/>
            <p:cNvSpPr/>
            <p:nvPr/>
          </p:nvSpPr>
          <p:spPr>
            <a:xfrm>
              <a:off x="714348" y="1643050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4349" y="1623987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</p:grpSp>
      <p:sp>
        <p:nvSpPr>
          <p:cNvPr id="15" name="Answer Text"/>
          <p:cNvSpPr txBox="1"/>
          <p:nvPr/>
        </p:nvSpPr>
        <p:spPr>
          <a:xfrm>
            <a:off x="3464681" y="3714192"/>
            <a:ext cx="113586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800" b="1">
                <a:ln w="15875">
                  <a:solidFill>
                    <a:prstClr val="white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WRITER</a:t>
            </a:r>
            <a:endParaRPr lang="en-US" sz="8800" b="1" dirty="0">
              <a:ln w="15875">
                <a:solidFill>
                  <a:prstClr val="white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6" name="Picture 10" descr="http://help.malighting.com/en-us/image/Conc_Executor_Fader_Button.png"/>
          <p:cNvPicPr>
            <a:picLocks noChangeAspect="1" noChangeArrowheads="1"/>
          </p:cNvPicPr>
          <p:nvPr/>
        </p:nvPicPr>
        <p:blipFill>
          <a:blip r:embed="rId12"/>
          <a:srcRect t="24138" r="66080" b="31034"/>
          <a:stretch>
            <a:fillRect/>
          </a:stretch>
        </p:blipFill>
        <p:spPr bwMode="auto">
          <a:xfrm>
            <a:off x="3678992" y="6643699"/>
            <a:ext cx="2893240" cy="27860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516364" y="6262594"/>
            <a:ext cx="3555208" cy="355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Off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17959" t="31797" r="53953" b="31631"/>
          <a:stretch>
            <a:fillRect/>
          </a:stretch>
        </p:blipFill>
        <p:spPr bwMode="auto">
          <a:xfrm>
            <a:off x="12465868" y="7862238"/>
            <a:ext cx="1605224" cy="156754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On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52273" t="31934" r="19771" b="31670"/>
          <a:stretch>
            <a:fillRect/>
          </a:stretch>
        </p:blipFill>
        <p:spPr bwMode="auto">
          <a:xfrm>
            <a:off x="12469636" y="7866005"/>
            <a:ext cx="1597688" cy="156000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Screw" descr="http://www.officialpsds.com/images/thumbs/Screw-head-psd6483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359106" y="9263650"/>
            <a:ext cx="428628" cy="428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419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debre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0.2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 o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" descr="http://slconceptual.files.wordpress.com/2008/12/vu-mete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65274" y="6858012"/>
            <a:ext cx="2538000" cy="2538000"/>
          </a:xfrm>
          <a:prstGeom prst="rect">
            <a:avLst/>
          </a:prstGeom>
          <a:noFill/>
        </p:spPr>
      </p:pic>
      <p:pic>
        <p:nvPicPr>
          <p:cNvPr id="3" name="Monitor" descr="http://i8.glitter-graphics.org/pub/2796/2796318vi67chrsn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46238" y="6597520"/>
            <a:ext cx="2586900" cy="989108"/>
          </a:xfrm>
          <a:prstGeom prst="rect">
            <a:avLst/>
          </a:prstGeom>
          <a:noFill/>
        </p:spPr>
      </p:pic>
      <p:sp>
        <p:nvSpPr>
          <p:cNvPr id="4" name="black bar"/>
          <p:cNvSpPr/>
          <p:nvPr/>
        </p:nvSpPr>
        <p:spPr>
          <a:xfrm>
            <a:off x="7965274" y="7501675"/>
            <a:ext cx="2571768" cy="214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5" name="Metal fra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489" y="6154147"/>
            <a:ext cx="364333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card" descr="http://littleangelstudios.com/wp-content/uploads/2012/12/ivory-off-white-paper-texture.jpg"/>
          <p:cNvPicPr>
            <a:picLocks noChangeAspect="1" noChangeArrowheads="1"/>
          </p:cNvPicPr>
          <p:nvPr/>
        </p:nvPicPr>
        <p:blipFill>
          <a:blip r:embed="rId9" cstate="print"/>
          <a:srcRect t="42138"/>
          <a:stretch>
            <a:fillRect/>
          </a:stretch>
        </p:blipFill>
        <p:spPr bwMode="auto">
          <a:xfrm>
            <a:off x="1186320" y="1936196"/>
            <a:ext cx="15882480" cy="375049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Card group"/>
          <p:cNvGrpSpPr/>
          <p:nvPr/>
        </p:nvGrpSpPr>
        <p:grpSpPr>
          <a:xfrm>
            <a:off x="1186320" y="-1071606"/>
            <a:ext cx="15882480" cy="3750496"/>
            <a:chOff x="714347" y="-714404"/>
            <a:chExt cx="7632000" cy="2500330"/>
          </a:xfrm>
        </p:grpSpPr>
        <p:pic>
          <p:nvPicPr>
            <p:cNvPr id="8" name="Picture 2" descr="http://littleangelstudios.com/wp-content/uploads/2012/12/ivory-off-white-paper-texture.jpg"/>
            <p:cNvPicPr>
              <a:picLocks noChangeAspect="1" noChangeArrowheads="1"/>
            </p:cNvPicPr>
            <p:nvPr/>
          </p:nvPicPr>
          <p:blipFill>
            <a:blip r:embed="rId9" cstate="print"/>
            <a:srcRect t="42138"/>
            <a:stretch>
              <a:fillRect/>
            </a:stretch>
          </p:blipFill>
          <p:spPr bwMode="auto">
            <a:xfrm>
              <a:off x="714347" y="-714404"/>
              <a:ext cx="7632000" cy="250033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85786" y="188640"/>
              <a:ext cx="7429552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8800" b="1">
                  <a:solidFill>
                    <a:srgbClr val="C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C H T R E A E</a:t>
              </a:r>
              <a:endParaRPr lang="en-US" sz="8800" b="1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0" name="conversion gif" descr="http://24.media.tumblr.com/tumblr_lpwgeg0zWg1qe7vhgo1_500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57522" y="3214674"/>
            <a:ext cx="11572956" cy="2571768"/>
          </a:xfrm>
          <a:prstGeom prst="rect">
            <a:avLst/>
          </a:prstGeom>
          <a:noFill/>
        </p:spPr>
      </p:pic>
      <p:grpSp>
        <p:nvGrpSpPr>
          <p:cNvPr id="11" name="decoder"/>
          <p:cNvGrpSpPr/>
          <p:nvPr/>
        </p:nvGrpSpPr>
        <p:grpSpPr>
          <a:xfrm>
            <a:off x="892913" y="2847691"/>
            <a:ext cx="16502178" cy="3214710"/>
            <a:chOff x="-928726" y="1362706"/>
            <a:chExt cx="11001452" cy="2143140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928726" y="1362706"/>
              <a:ext cx="11001452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3" name="직사각형 12"/>
            <p:cNvSpPr/>
            <p:nvPr/>
          </p:nvSpPr>
          <p:spPr>
            <a:xfrm>
              <a:off x="714348" y="1643050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4349" y="1623987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</p:grpSp>
      <p:sp>
        <p:nvSpPr>
          <p:cNvPr id="15" name="Answer Text"/>
          <p:cNvSpPr txBox="1"/>
          <p:nvPr/>
        </p:nvSpPr>
        <p:spPr>
          <a:xfrm>
            <a:off x="3464681" y="3714193"/>
            <a:ext cx="113586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800" b="1">
                <a:ln w="15875">
                  <a:solidFill>
                    <a:prstClr val="white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TEACHER</a:t>
            </a:r>
            <a:endParaRPr lang="en-US" sz="8800" b="1" dirty="0">
              <a:ln w="15875">
                <a:solidFill>
                  <a:prstClr val="white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6" name="Picture 10" descr="http://help.malighting.com/en-us/image/Conc_Executor_Fader_Button.png"/>
          <p:cNvPicPr>
            <a:picLocks noChangeAspect="1" noChangeArrowheads="1"/>
          </p:cNvPicPr>
          <p:nvPr/>
        </p:nvPicPr>
        <p:blipFill>
          <a:blip r:embed="rId12"/>
          <a:srcRect t="24138" r="66080" b="31034"/>
          <a:stretch>
            <a:fillRect/>
          </a:stretch>
        </p:blipFill>
        <p:spPr bwMode="auto">
          <a:xfrm>
            <a:off x="3678992" y="6643699"/>
            <a:ext cx="2893240" cy="27860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516364" y="6262594"/>
            <a:ext cx="3555208" cy="355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Off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17959" t="31797" r="53953" b="31631"/>
          <a:stretch>
            <a:fillRect/>
          </a:stretch>
        </p:blipFill>
        <p:spPr bwMode="auto">
          <a:xfrm>
            <a:off x="12465868" y="7862238"/>
            <a:ext cx="1605224" cy="156754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On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52273" t="31934" r="19771" b="31670"/>
          <a:stretch>
            <a:fillRect/>
          </a:stretch>
        </p:blipFill>
        <p:spPr bwMode="auto">
          <a:xfrm>
            <a:off x="12469636" y="7866005"/>
            <a:ext cx="1597688" cy="156000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Screw" descr="http://www.officialpsds.com/images/thumbs/Screw-head-psd6483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359106" y="9263650"/>
            <a:ext cx="428628" cy="428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434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debre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0.2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 o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" descr="http://slconceptual.files.wordpress.com/2008/12/vu-mete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65274" y="6858012"/>
            <a:ext cx="2538000" cy="2538000"/>
          </a:xfrm>
          <a:prstGeom prst="rect">
            <a:avLst/>
          </a:prstGeom>
          <a:noFill/>
        </p:spPr>
      </p:pic>
      <p:pic>
        <p:nvPicPr>
          <p:cNvPr id="3" name="Monitor" descr="http://i8.glitter-graphics.org/pub/2796/2796318vi67chrsn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46238" y="6597520"/>
            <a:ext cx="2586900" cy="989108"/>
          </a:xfrm>
          <a:prstGeom prst="rect">
            <a:avLst/>
          </a:prstGeom>
          <a:noFill/>
        </p:spPr>
      </p:pic>
      <p:sp>
        <p:nvSpPr>
          <p:cNvPr id="4" name="black bar"/>
          <p:cNvSpPr/>
          <p:nvPr/>
        </p:nvSpPr>
        <p:spPr>
          <a:xfrm>
            <a:off x="7965274" y="7501675"/>
            <a:ext cx="2571768" cy="214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5" name="Metal fra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489" y="6154147"/>
            <a:ext cx="364333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card" descr="http://littleangelstudios.com/wp-content/uploads/2012/12/ivory-off-white-paper-texture.jpg"/>
          <p:cNvPicPr>
            <a:picLocks noChangeAspect="1" noChangeArrowheads="1"/>
          </p:cNvPicPr>
          <p:nvPr/>
        </p:nvPicPr>
        <p:blipFill>
          <a:blip r:embed="rId9" cstate="print"/>
          <a:srcRect t="42138"/>
          <a:stretch>
            <a:fillRect/>
          </a:stretch>
        </p:blipFill>
        <p:spPr bwMode="auto">
          <a:xfrm>
            <a:off x="1186320" y="1936196"/>
            <a:ext cx="15882480" cy="375049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Card group"/>
          <p:cNvGrpSpPr/>
          <p:nvPr/>
        </p:nvGrpSpPr>
        <p:grpSpPr>
          <a:xfrm>
            <a:off x="1186320" y="-1071605"/>
            <a:ext cx="15882480" cy="3750495"/>
            <a:chOff x="714347" y="-714404"/>
            <a:chExt cx="7632000" cy="2500330"/>
          </a:xfrm>
        </p:grpSpPr>
        <p:pic>
          <p:nvPicPr>
            <p:cNvPr id="8" name="Picture 2" descr="http://littleangelstudios.com/wp-content/uploads/2012/12/ivory-off-white-paper-texture.jpg"/>
            <p:cNvPicPr>
              <a:picLocks noChangeAspect="1" noChangeArrowheads="1"/>
            </p:cNvPicPr>
            <p:nvPr/>
          </p:nvPicPr>
          <p:blipFill>
            <a:blip r:embed="rId9" cstate="print"/>
            <a:srcRect t="42138"/>
            <a:stretch>
              <a:fillRect/>
            </a:stretch>
          </p:blipFill>
          <p:spPr bwMode="auto">
            <a:xfrm>
              <a:off x="714347" y="-714404"/>
              <a:ext cx="7632000" cy="250033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85786" y="188640"/>
              <a:ext cx="7429552" cy="96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8800" b="1">
                  <a:solidFill>
                    <a:srgbClr val="C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I S N T E D T</a:t>
              </a:r>
              <a:endParaRPr lang="en-US" sz="8800" b="1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0" name="conversion gif" descr="http://24.media.tumblr.com/tumblr_lpwgeg0zWg1qe7vhgo1_500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57522" y="3214674"/>
            <a:ext cx="11572956" cy="2571768"/>
          </a:xfrm>
          <a:prstGeom prst="rect">
            <a:avLst/>
          </a:prstGeom>
          <a:noFill/>
        </p:spPr>
      </p:pic>
      <p:grpSp>
        <p:nvGrpSpPr>
          <p:cNvPr id="11" name="decoder"/>
          <p:cNvGrpSpPr/>
          <p:nvPr/>
        </p:nvGrpSpPr>
        <p:grpSpPr>
          <a:xfrm>
            <a:off x="892913" y="2847691"/>
            <a:ext cx="16502178" cy="3214710"/>
            <a:chOff x="-928726" y="1362706"/>
            <a:chExt cx="11001452" cy="2143140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928726" y="1362706"/>
              <a:ext cx="11001452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3" name="직사각형 12"/>
            <p:cNvSpPr/>
            <p:nvPr/>
          </p:nvSpPr>
          <p:spPr>
            <a:xfrm>
              <a:off x="714348" y="1643050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4349" y="1623987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</p:grpSp>
      <p:sp>
        <p:nvSpPr>
          <p:cNvPr id="15" name="Answer Text"/>
          <p:cNvSpPr txBox="1"/>
          <p:nvPr/>
        </p:nvSpPr>
        <p:spPr>
          <a:xfrm>
            <a:off x="3464681" y="3714192"/>
            <a:ext cx="113586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800" b="1">
                <a:ln w="15875">
                  <a:solidFill>
                    <a:prstClr val="white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DENTIST</a:t>
            </a:r>
            <a:endParaRPr lang="en-US" sz="8800" b="1" dirty="0">
              <a:ln w="15875">
                <a:solidFill>
                  <a:prstClr val="white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6" name="Picture 10" descr="http://help.malighting.com/en-us/image/Conc_Executor_Fader_Button.png"/>
          <p:cNvPicPr>
            <a:picLocks noChangeAspect="1" noChangeArrowheads="1"/>
          </p:cNvPicPr>
          <p:nvPr/>
        </p:nvPicPr>
        <p:blipFill>
          <a:blip r:embed="rId12"/>
          <a:srcRect t="24138" r="66080" b="31034"/>
          <a:stretch>
            <a:fillRect/>
          </a:stretch>
        </p:blipFill>
        <p:spPr bwMode="auto">
          <a:xfrm>
            <a:off x="3678992" y="6643699"/>
            <a:ext cx="2893240" cy="27860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516364" y="6262594"/>
            <a:ext cx="3555208" cy="355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Off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17959" t="31797" r="53953" b="31631"/>
          <a:stretch>
            <a:fillRect/>
          </a:stretch>
        </p:blipFill>
        <p:spPr bwMode="auto">
          <a:xfrm>
            <a:off x="12465868" y="7862238"/>
            <a:ext cx="1605224" cy="156754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On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52273" t="31934" r="19771" b="31670"/>
          <a:stretch>
            <a:fillRect/>
          </a:stretch>
        </p:blipFill>
        <p:spPr bwMode="auto">
          <a:xfrm>
            <a:off x="12469636" y="7866005"/>
            <a:ext cx="1597688" cy="156000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Screw" descr="http://www.officialpsds.com/images/thumbs/Screw-head-psd6483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359106" y="9263650"/>
            <a:ext cx="428628" cy="428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456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debre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0.2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 o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" descr="http://slconceptual.files.wordpress.com/2008/12/vu-mete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65274" y="6858012"/>
            <a:ext cx="2538000" cy="2538000"/>
          </a:xfrm>
          <a:prstGeom prst="rect">
            <a:avLst/>
          </a:prstGeom>
          <a:noFill/>
        </p:spPr>
      </p:pic>
      <p:pic>
        <p:nvPicPr>
          <p:cNvPr id="3" name="Monitor" descr="http://i8.glitter-graphics.org/pub/2796/2796318vi67chrsn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46238" y="6597520"/>
            <a:ext cx="2586900" cy="989108"/>
          </a:xfrm>
          <a:prstGeom prst="rect">
            <a:avLst/>
          </a:prstGeom>
          <a:noFill/>
        </p:spPr>
      </p:pic>
      <p:sp>
        <p:nvSpPr>
          <p:cNvPr id="4" name="black bar"/>
          <p:cNvSpPr/>
          <p:nvPr/>
        </p:nvSpPr>
        <p:spPr>
          <a:xfrm>
            <a:off x="7965274" y="7501675"/>
            <a:ext cx="2571768" cy="214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5" name="Metal fra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489" y="6154147"/>
            <a:ext cx="364333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card" descr="http://littleangelstudios.com/wp-content/uploads/2012/12/ivory-off-white-paper-texture.jpg"/>
          <p:cNvPicPr>
            <a:picLocks noChangeAspect="1" noChangeArrowheads="1"/>
          </p:cNvPicPr>
          <p:nvPr/>
        </p:nvPicPr>
        <p:blipFill>
          <a:blip r:embed="rId9" cstate="print"/>
          <a:srcRect t="42138"/>
          <a:stretch>
            <a:fillRect/>
          </a:stretch>
        </p:blipFill>
        <p:spPr bwMode="auto">
          <a:xfrm>
            <a:off x="1186320" y="1936196"/>
            <a:ext cx="15882480" cy="375049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Card group"/>
          <p:cNvGrpSpPr/>
          <p:nvPr/>
        </p:nvGrpSpPr>
        <p:grpSpPr>
          <a:xfrm>
            <a:off x="1186320" y="-1071606"/>
            <a:ext cx="15882480" cy="3750496"/>
            <a:chOff x="714347" y="-714404"/>
            <a:chExt cx="7632000" cy="2500330"/>
          </a:xfrm>
        </p:grpSpPr>
        <p:pic>
          <p:nvPicPr>
            <p:cNvPr id="8" name="Picture 2" descr="http://littleangelstudios.com/wp-content/uploads/2012/12/ivory-off-white-paper-texture.jpg"/>
            <p:cNvPicPr>
              <a:picLocks noChangeAspect="1" noChangeArrowheads="1"/>
            </p:cNvPicPr>
            <p:nvPr/>
          </p:nvPicPr>
          <p:blipFill>
            <a:blip r:embed="rId9" cstate="print"/>
            <a:srcRect t="42138"/>
            <a:stretch>
              <a:fillRect/>
            </a:stretch>
          </p:blipFill>
          <p:spPr bwMode="auto">
            <a:xfrm>
              <a:off x="714347" y="-714404"/>
              <a:ext cx="7632000" cy="250033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85786" y="188640"/>
              <a:ext cx="7429552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8800" b="1">
                  <a:solidFill>
                    <a:srgbClr val="C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R I F E G T R E F H I</a:t>
              </a:r>
              <a:endParaRPr lang="en-US" sz="8800" b="1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0" name="conversion gif" descr="http://24.media.tumblr.com/tumblr_lpwgeg0zWg1qe7vhgo1_500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57522" y="3214674"/>
            <a:ext cx="11572956" cy="2571768"/>
          </a:xfrm>
          <a:prstGeom prst="rect">
            <a:avLst/>
          </a:prstGeom>
          <a:noFill/>
        </p:spPr>
      </p:pic>
      <p:grpSp>
        <p:nvGrpSpPr>
          <p:cNvPr id="11" name="decoder"/>
          <p:cNvGrpSpPr/>
          <p:nvPr/>
        </p:nvGrpSpPr>
        <p:grpSpPr>
          <a:xfrm>
            <a:off x="892913" y="2847691"/>
            <a:ext cx="16502178" cy="3214710"/>
            <a:chOff x="-928726" y="1362706"/>
            <a:chExt cx="11001452" cy="2143140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928726" y="1362706"/>
              <a:ext cx="11001452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3" name="직사각형 12"/>
            <p:cNvSpPr/>
            <p:nvPr/>
          </p:nvSpPr>
          <p:spPr>
            <a:xfrm>
              <a:off x="714348" y="1643050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4349" y="1623987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</p:grpSp>
      <p:sp>
        <p:nvSpPr>
          <p:cNvPr id="15" name="Answer Text"/>
          <p:cNvSpPr txBox="1"/>
          <p:nvPr/>
        </p:nvSpPr>
        <p:spPr>
          <a:xfrm>
            <a:off x="3464681" y="3714193"/>
            <a:ext cx="113586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800" b="1">
                <a:ln w="15875">
                  <a:solidFill>
                    <a:prstClr val="white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FIREFIGHTER</a:t>
            </a:r>
            <a:endParaRPr lang="en-US" sz="8800" b="1" dirty="0">
              <a:ln w="15875">
                <a:solidFill>
                  <a:prstClr val="white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6" name="Picture 10" descr="http://help.malighting.com/en-us/image/Conc_Executor_Fader_Button.png"/>
          <p:cNvPicPr>
            <a:picLocks noChangeAspect="1" noChangeArrowheads="1"/>
          </p:cNvPicPr>
          <p:nvPr/>
        </p:nvPicPr>
        <p:blipFill>
          <a:blip r:embed="rId12"/>
          <a:srcRect t="24138" r="66080" b="31034"/>
          <a:stretch>
            <a:fillRect/>
          </a:stretch>
        </p:blipFill>
        <p:spPr bwMode="auto">
          <a:xfrm>
            <a:off x="3678992" y="6643699"/>
            <a:ext cx="2893240" cy="27860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516364" y="6262594"/>
            <a:ext cx="3555208" cy="355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Off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17959" t="31797" r="53953" b="31631"/>
          <a:stretch>
            <a:fillRect/>
          </a:stretch>
        </p:blipFill>
        <p:spPr bwMode="auto">
          <a:xfrm>
            <a:off x="12465868" y="7862238"/>
            <a:ext cx="1605224" cy="156754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On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52273" t="31934" r="19771" b="31670"/>
          <a:stretch>
            <a:fillRect/>
          </a:stretch>
        </p:blipFill>
        <p:spPr bwMode="auto">
          <a:xfrm>
            <a:off x="12469636" y="7866005"/>
            <a:ext cx="1597688" cy="156000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Screw" descr="http://www.officialpsds.com/images/thumbs/Screw-head-psd6483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359106" y="9263650"/>
            <a:ext cx="428628" cy="428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605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debre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0.2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 o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" descr="http://slconceptual.files.wordpress.com/2008/12/vu-mete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65274" y="6858012"/>
            <a:ext cx="2538000" cy="2538000"/>
          </a:xfrm>
          <a:prstGeom prst="rect">
            <a:avLst/>
          </a:prstGeom>
          <a:noFill/>
        </p:spPr>
      </p:pic>
      <p:pic>
        <p:nvPicPr>
          <p:cNvPr id="3" name="Monitor" descr="http://i8.glitter-graphics.org/pub/2796/2796318vi67chrsn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46238" y="6597520"/>
            <a:ext cx="2586900" cy="989108"/>
          </a:xfrm>
          <a:prstGeom prst="rect">
            <a:avLst/>
          </a:prstGeom>
          <a:noFill/>
        </p:spPr>
      </p:pic>
      <p:sp>
        <p:nvSpPr>
          <p:cNvPr id="4" name="black bar"/>
          <p:cNvSpPr/>
          <p:nvPr/>
        </p:nvSpPr>
        <p:spPr>
          <a:xfrm>
            <a:off x="7965274" y="7501675"/>
            <a:ext cx="2571768" cy="214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5" name="Metal fra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489" y="6154147"/>
            <a:ext cx="364333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card" descr="http://littleangelstudios.com/wp-content/uploads/2012/12/ivory-off-white-paper-texture.jpg"/>
          <p:cNvPicPr>
            <a:picLocks noChangeAspect="1" noChangeArrowheads="1"/>
          </p:cNvPicPr>
          <p:nvPr/>
        </p:nvPicPr>
        <p:blipFill>
          <a:blip r:embed="rId9" cstate="print"/>
          <a:srcRect t="42138"/>
          <a:stretch>
            <a:fillRect/>
          </a:stretch>
        </p:blipFill>
        <p:spPr bwMode="auto">
          <a:xfrm>
            <a:off x="1186320" y="1936196"/>
            <a:ext cx="15882480" cy="375049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Card group"/>
          <p:cNvGrpSpPr/>
          <p:nvPr/>
        </p:nvGrpSpPr>
        <p:grpSpPr>
          <a:xfrm>
            <a:off x="1186320" y="-1071606"/>
            <a:ext cx="15882480" cy="3750496"/>
            <a:chOff x="714347" y="-714404"/>
            <a:chExt cx="7632000" cy="2500330"/>
          </a:xfrm>
        </p:grpSpPr>
        <p:pic>
          <p:nvPicPr>
            <p:cNvPr id="8" name="Picture 2" descr="http://littleangelstudios.com/wp-content/uploads/2012/12/ivory-off-white-paper-texture.jpg"/>
            <p:cNvPicPr>
              <a:picLocks noChangeAspect="1" noChangeArrowheads="1"/>
            </p:cNvPicPr>
            <p:nvPr/>
          </p:nvPicPr>
          <p:blipFill>
            <a:blip r:embed="rId9" cstate="print"/>
            <a:srcRect t="42138"/>
            <a:stretch>
              <a:fillRect/>
            </a:stretch>
          </p:blipFill>
          <p:spPr bwMode="auto">
            <a:xfrm>
              <a:off x="714347" y="-714404"/>
              <a:ext cx="7632000" cy="250033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85786" y="188640"/>
              <a:ext cx="7429552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8800" b="1">
                  <a:solidFill>
                    <a:srgbClr val="C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N E R D E R G A</a:t>
              </a:r>
              <a:endParaRPr lang="en-US" sz="8800" b="1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0" name="conversion gif" descr="http://24.media.tumblr.com/tumblr_lpwgeg0zWg1qe7vhgo1_500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57522" y="3214674"/>
            <a:ext cx="11572956" cy="2571768"/>
          </a:xfrm>
          <a:prstGeom prst="rect">
            <a:avLst/>
          </a:prstGeom>
          <a:noFill/>
        </p:spPr>
      </p:pic>
      <p:grpSp>
        <p:nvGrpSpPr>
          <p:cNvPr id="11" name="decoder"/>
          <p:cNvGrpSpPr/>
          <p:nvPr/>
        </p:nvGrpSpPr>
        <p:grpSpPr>
          <a:xfrm>
            <a:off x="892913" y="2847691"/>
            <a:ext cx="16502178" cy="3214710"/>
            <a:chOff x="-928726" y="1362706"/>
            <a:chExt cx="11001452" cy="2143140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928726" y="1362706"/>
              <a:ext cx="11001452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3" name="직사각형 12"/>
            <p:cNvSpPr/>
            <p:nvPr/>
          </p:nvSpPr>
          <p:spPr>
            <a:xfrm>
              <a:off x="714348" y="1643050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4349" y="1623987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</p:grpSp>
      <p:sp>
        <p:nvSpPr>
          <p:cNvPr id="15" name="Answer Text"/>
          <p:cNvSpPr txBox="1"/>
          <p:nvPr/>
        </p:nvSpPr>
        <p:spPr>
          <a:xfrm>
            <a:off x="3464681" y="3714193"/>
            <a:ext cx="113586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800" b="1">
                <a:ln w="15875">
                  <a:solidFill>
                    <a:prstClr val="white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GARDENER</a:t>
            </a:r>
            <a:endParaRPr lang="en-US" sz="8800" b="1" dirty="0">
              <a:ln w="15875">
                <a:solidFill>
                  <a:prstClr val="white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6" name="Picture 10" descr="http://help.malighting.com/en-us/image/Conc_Executor_Fader_Button.png"/>
          <p:cNvPicPr>
            <a:picLocks noChangeAspect="1" noChangeArrowheads="1"/>
          </p:cNvPicPr>
          <p:nvPr/>
        </p:nvPicPr>
        <p:blipFill>
          <a:blip r:embed="rId12"/>
          <a:srcRect t="24138" r="66080" b="31034"/>
          <a:stretch>
            <a:fillRect/>
          </a:stretch>
        </p:blipFill>
        <p:spPr bwMode="auto">
          <a:xfrm>
            <a:off x="3678992" y="6643699"/>
            <a:ext cx="2893240" cy="27860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516364" y="6262594"/>
            <a:ext cx="3555208" cy="355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Off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17959" t="31797" r="53953" b="31631"/>
          <a:stretch>
            <a:fillRect/>
          </a:stretch>
        </p:blipFill>
        <p:spPr bwMode="auto">
          <a:xfrm>
            <a:off x="12465868" y="7862238"/>
            <a:ext cx="1605224" cy="156754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On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52273" t="31934" r="19771" b="31670"/>
          <a:stretch>
            <a:fillRect/>
          </a:stretch>
        </p:blipFill>
        <p:spPr bwMode="auto">
          <a:xfrm>
            <a:off x="12469636" y="7866005"/>
            <a:ext cx="1597688" cy="156000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Screw" descr="http://www.officialpsds.com/images/thumbs/Screw-head-psd6483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359106" y="9263650"/>
            <a:ext cx="428628" cy="428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15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debre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0.2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 o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1753</TotalTime>
  <Words>316</Words>
  <Application>Microsoft Office PowerPoint</Application>
  <PresentationFormat>Custom</PresentationFormat>
  <Paragraphs>101</Paragraphs>
  <Slides>30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Segoe UI Black</vt:lpstr>
      <vt:lpstr>Times New Roman</vt:lpstr>
      <vt:lpstr>Arial</vt:lpstr>
      <vt:lpstr>Comic Sans MS</vt:lpstr>
      <vt:lpstr>Mouse Memoirs</vt:lpstr>
      <vt:lpstr>Bryndan Write Bold</vt:lpstr>
      <vt:lpstr>맑은 고딕</vt:lpstr>
      <vt:lpstr>Arial Rounded MT Bold</vt:lpstr>
      <vt:lpstr>Calibri</vt:lpstr>
      <vt:lpstr>Happy Font TH</vt:lpstr>
      <vt:lpstr>Office Theme</vt:lpstr>
      <vt:lpstr>Office 테마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Pink Pastel Colorful Illustration Business Financial Report Presentation</dc:title>
  <dc:subject>9Slide.vn</dc:subject>
  <dc:creator>DELL</dc:creator>
  <dc:description>9Slide.vn</dc:description>
  <cp:lastModifiedBy>Administrator</cp:lastModifiedBy>
  <cp:revision>45</cp:revision>
  <dcterms:created xsi:type="dcterms:W3CDTF">2006-08-16T00:00:00Z</dcterms:created>
  <dcterms:modified xsi:type="dcterms:W3CDTF">2025-04-03T14:52:10Z</dcterms:modified>
  <cp:category>9Slide.vn</cp:category>
  <dc:identifier>DAFxeRqm-tw</dc:identifier>
</cp:coreProperties>
</file>