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446" r:id="rId4"/>
    <p:sldId id="256" r:id="rId5"/>
    <p:sldId id="257" r:id="rId6"/>
    <p:sldId id="444" r:id="rId7"/>
    <p:sldId id="632" r:id="rId8"/>
    <p:sldId id="496" r:id="rId9"/>
    <p:sldId id="261" r:id="rId10"/>
    <p:sldId id="262" r:id="rId11"/>
    <p:sldId id="275" r:id="rId12"/>
    <p:sldId id="266" r:id="rId13"/>
    <p:sldId id="620" r:id="rId14"/>
    <p:sldId id="621" r:id="rId15"/>
    <p:sldId id="622" r:id="rId16"/>
    <p:sldId id="623" r:id="rId17"/>
    <p:sldId id="624" r:id="rId18"/>
    <p:sldId id="265" r:id="rId19"/>
    <p:sldId id="633" r:id="rId20"/>
    <p:sldId id="625" r:id="rId21"/>
    <p:sldId id="626" r:id="rId22"/>
    <p:sldId id="627" r:id="rId23"/>
    <p:sldId id="629" r:id="rId24"/>
    <p:sldId id="628" r:id="rId25"/>
    <p:sldId id="630" r:id="rId26"/>
    <p:sldId id="488" r:id="rId27"/>
    <p:sldId id="631" r:id="rId28"/>
    <p:sldId id="634" r:id="rId29"/>
    <p:sldId id="635" r:id="rId30"/>
    <p:sldId id="636" r:id="rId31"/>
    <p:sldId id="494" r:id="rId32"/>
    <p:sldId id="4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94660"/>
  </p:normalViewPr>
  <p:slideViewPr>
    <p:cSldViewPr snapToGrid="0">
      <p:cViewPr>
        <p:scale>
          <a:sx n="87" d="100"/>
          <a:sy n="87" d="100"/>
        </p:scale>
        <p:origin x="16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xmlns=""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4/6/2025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4/6/2025</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4/6/2025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5.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xmlns=""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xmlns=""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xmlns=""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xmlns=""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xmlns=""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xmlns=""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xmlns=""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xmlns=""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xmlns=""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xmlns=""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xmlns=""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xmlns=""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xmlns=""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xmlns=""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xmlns=""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xmlns=""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xmlns=""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xmlns=""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xmlns=""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xmlns=""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xmlns=""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xmlns=""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xmlns=""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xmlns=""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xmlns=""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xmlns=""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xmlns=""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xmlns=""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xmlns=""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xmlns=""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xmlns=""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a:extLst>
              <a:ext uri="{FF2B5EF4-FFF2-40B4-BE49-F238E27FC236}">
                <a16:creationId xmlns:a16="http://schemas.microsoft.com/office/drawing/2014/main" xmlns="" id="{C212D136-6DD9-DBBF-114F-1A1BF022D6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xmlns=""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xmlns="" id="{52C985D3-149A-D408-B37C-F84B8C94C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xmlns=""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xmlns=""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xmlns="" id="{06E8E3C4-4531-E9CB-02D5-74AE36096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xmlns="" id="{7518CD7F-3F5A-7325-5B69-130D8B8C6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xmlns="" id="{3795414F-6855-DE26-BBCD-3DA2C82DFF3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xmlns="" id="{132339CB-17DB-A02C-14AC-4FCDBBA1B3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xmlns="" id="{DAFF6C30-DC9F-B14A-D412-C11455869D4E}"/>
              </a:ext>
            </a:extLst>
          </p:cNvPr>
          <p:cNvPicPr>
            <a:picLocks noChangeAspect="1"/>
          </p:cNvPicPr>
          <p:nvPr/>
        </p:nvPicPr>
        <p:blipFill>
          <a:blip r:embed="rId8"/>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xmlns="" id="{1409F0C9-CFAD-B0C4-19AF-17793CBE9C5B}"/>
              </a:ext>
            </a:extLst>
          </p:cNvPr>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xmlns=""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sp>
        <p:nvSpPr>
          <p:cNvPr id="13" name="Rectangle 12"/>
          <p:cNvSpPr/>
          <p:nvPr/>
        </p:nvSpPr>
        <p:spPr>
          <a:xfrm>
            <a:off x="2895599" y="1100198"/>
            <a:ext cx="6531429" cy="830997"/>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UBND QUẬN DƯƠNG KINH</a:t>
            </a:r>
          </a:p>
          <a:p>
            <a:pPr algn="ctr"/>
            <a:r>
              <a:rPr lang="en-US" sz="24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a:extLst>
              <a:ext uri="{FF2B5EF4-FFF2-40B4-BE49-F238E27FC236}">
                <a16:creationId xmlns:a16="http://schemas.microsoft.com/office/drawing/2014/main" xmlns="" id="{9BE80B4D-E51B-169C-1CA4-E6B1555D22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a:extLst>
              <a:ext uri="{FF2B5EF4-FFF2-40B4-BE49-F238E27FC236}">
                <a16:creationId xmlns:a16="http://schemas.microsoft.com/office/drawing/2014/main" xmlns="" id="{D22AE750-3D30-DBD2-DFD7-5A661E8A8892}"/>
              </a:ext>
            </a:extLst>
          </p:cNvPr>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a:extLst>
              <a:ext uri="{FF2B5EF4-FFF2-40B4-BE49-F238E27FC236}">
                <a16:creationId xmlns:a16="http://schemas.microsoft.com/office/drawing/2014/main" xmlns="" id="{BE9B6654-3822-E824-A557-A9561BB66C86}"/>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a:extLst>
              <a:ext uri="{FF2B5EF4-FFF2-40B4-BE49-F238E27FC236}">
                <a16:creationId xmlns:a16="http://schemas.microsoft.com/office/drawing/2014/main" xmlns="" id="{17BE5AD6-C5BE-85D7-01C0-8B42105D08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a:extLst>
              <a:ext uri="{FF2B5EF4-FFF2-40B4-BE49-F238E27FC236}">
                <a16:creationId xmlns:a16="http://schemas.microsoft.com/office/drawing/2014/main" xmlns="" id="{ACEEDE08-79F8-C811-C950-837FA883D4A0}"/>
              </a:ext>
            </a:extLst>
          </p:cNvPr>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xmlns="" id="{B51AECF0-41F6-3D5F-C694-C5A716F1A788}"/>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a:extLst>
              <a:ext uri="{FF2B5EF4-FFF2-40B4-BE49-F238E27FC236}">
                <a16:creationId xmlns:a16="http://schemas.microsoft.com/office/drawing/2014/main" xmlns="" id="{C8A5572F-68AF-3671-64AF-31D22FA9516E}"/>
              </a:ext>
            </a:extLst>
          </p:cNvPr>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extLst>
      <p:ext uri="{BB962C8B-B14F-4D97-AF65-F5344CB8AC3E}">
        <p14:creationId xmlns:p14="http://schemas.microsoft.com/office/powerpoint/2010/main" val="47180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xmlns=""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xmlns=""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xmlns=""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xmlns=""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798</Words>
  <Application>Microsoft Office PowerPoint</Application>
  <PresentationFormat>Custom</PresentationFormat>
  <Paragraphs>48</Paragraphs>
  <Slides>30</Slides>
  <Notes>4</Notes>
  <HiddenSlides>0</HiddenSlides>
  <MMClips>3</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2024-07-09T12:35:21Z</dcterms:created>
  <dcterms:modified xsi:type="dcterms:W3CDTF">2025-04-06T03:02:23Z</dcterms:modified>
</cp:coreProperties>
</file>