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png"/>
  <Default Extension="mp4" ContentType="video/mp4"/>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21.jpg" ContentType="image/jpeg"/>
  <Override PartName="/ppt/notesSlides/notesSlide2.xml" ContentType="application/vnd.openxmlformats-officedocument.presentationml.notesSlide+xml"/>
  <Override PartName="/ppt/media/image37.jpg" ContentType="image/jpeg"/>
  <Override PartName="/ppt/media/image48.jpg" ContentType="image/jpeg"/>
  <Override PartName="/ppt/media/image65.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9"/>
  </p:notesMasterIdLst>
  <p:sldIdLst>
    <p:sldId id="667" r:id="rId5"/>
    <p:sldId id="446" r:id="rId6"/>
    <p:sldId id="256" r:id="rId7"/>
    <p:sldId id="257" r:id="rId8"/>
    <p:sldId id="647" r:id="rId9"/>
    <p:sldId id="648" r:id="rId10"/>
    <p:sldId id="444" r:id="rId11"/>
    <p:sldId id="496" r:id="rId12"/>
    <p:sldId id="261" r:id="rId13"/>
    <p:sldId id="262" r:id="rId14"/>
    <p:sldId id="649" r:id="rId15"/>
    <p:sldId id="650" r:id="rId16"/>
    <p:sldId id="668" r:id="rId17"/>
    <p:sldId id="620" r:id="rId18"/>
    <p:sldId id="621" r:id="rId19"/>
    <p:sldId id="641" r:id="rId20"/>
    <p:sldId id="639" r:id="rId21"/>
    <p:sldId id="642" r:id="rId22"/>
    <p:sldId id="265" r:id="rId23"/>
    <p:sldId id="653" r:id="rId24"/>
    <p:sldId id="666" r:id="rId25"/>
    <p:sldId id="266" r:id="rId26"/>
    <p:sldId id="655" r:id="rId27"/>
    <p:sldId id="628" r:id="rId28"/>
    <p:sldId id="630" r:id="rId29"/>
    <p:sldId id="488" r:id="rId30"/>
    <p:sldId id="660" r:id="rId31"/>
    <p:sldId id="634" r:id="rId32"/>
    <p:sldId id="631" r:id="rId33"/>
    <p:sldId id="659" r:id="rId34"/>
    <p:sldId id="259" r:id="rId35"/>
    <p:sldId id="669" r:id="rId36"/>
    <p:sldId id="657" r:id="rId37"/>
    <p:sldId id="49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7D1E"/>
    <a:srgbClr val="F99707"/>
    <a:srgbClr val="3189FF"/>
    <a:srgbClr val="9BD434"/>
    <a:srgbClr val="9BD335"/>
    <a:srgbClr val="87C741"/>
    <a:srgbClr val="3D94F3"/>
    <a:srgbClr val="355BFB"/>
    <a:srgbClr val="517ADF"/>
    <a:srgbClr val="9F6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88889" autoAdjust="0"/>
  </p:normalViewPr>
  <p:slideViewPr>
    <p:cSldViewPr snapToGrid="0">
      <p:cViewPr varScale="1">
        <p:scale>
          <a:sx n="91" d="100"/>
          <a:sy n="91" d="100"/>
        </p:scale>
        <p:origin x="546"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D2B05-8696-12F3-0EED-8A0B604AC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3A378-1362-8CBD-DD6A-075998611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F6BA7-ED67-826B-1FAF-A8067A19C5CE}"/>
              </a:ext>
            </a:extLst>
          </p:cNvPr>
          <p:cNvSpPr>
            <a:spLocks noGrp="1"/>
          </p:cNvSpPr>
          <p:nvPr>
            <p:ph type="body" idx="1"/>
          </p:nvPr>
        </p:nvSpPr>
        <p:spPr/>
        <p:txBody>
          <a:bodyPr/>
          <a:lstStyle/>
          <a:p>
            <a:r>
              <a:rPr lang="vi-VN" b="0" i="1" dirty="0">
                <a:solidFill>
                  <a:srgbClr val="000000"/>
                </a:solidFill>
                <a:effectLst/>
                <a:latin typeface="Open Sans" panose="020B0606030504020204" pitchFamily="34" charset="0"/>
              </a:rPr>
              <a:t>Mỗi chúng ta đều có sự khác biệt với mọi người xung quanh, chúng ta cần biết cách chấp nhận sự khác biệt của nhau để hợp tác, giảm sự bất hòa trong giao tiếp. Đồng thời, khi hiểu rõ sự khác biệt và chấp nhận sự khác biệt của người khác, chúng ta biết yêu thương, tôn trọng lẫn nhau, nuôi dưỡng những mối quan hệ đẹp ở lớp, trường, gia đình, hàng xóm láng giềng,...Chúng ta cùng vào bài học </a:t>
            </a:r>
            <a:r>
              <a:rPr lang="vi-VN" b="1" i="1" dirty="0">
                <a:solidFill>
                  <a:srgbClr val="000000"/>
                </a:solidFill>
                <a:effectLst/>
                <a:latin typeface="Open Sans" panose="020B0606030504020204" pitchFamily="34" charset="0"/>
              </a:rPr>
              <a:t>“Em tôn trọng sự khác biệt của người khác”</a:t>
            </a:r>
            <a:r>
              <a:rPr lang="vi-VN" b="0" i="1" dirty="0">
                <a:solidFill>
                  <a:srgbClr val="000000"/>
                </a:solidFill>
                <a:effectLst/>
                <a:latin typeface="Open Sans" panose="020B0606030504020204" pitchFamily="34" charset="0"/>
              </a:rPr>
              <a:t>. Hien tran zalo 0353095025</a:t>
            </a:r>
            <a:endParaRPr lang="en-US" dirty="0"/>
          </a:p>
        </p:txBody>
      </p:sp>
      <p:sp>
        <p:nvSpPr>
          <p:cNvPr id="4" name="Slide Number Placeholder 3">
            <a:extLst>
              <a:ext uri="{FF2B5EF4-FFF2-40B4-BE49-F238E27FC236}">
                <a16:creationId xmlns:a16="http://schemas.microsoft.com/office/drawing/2014/main" id="{5D43718D-AB89-3E39-3CD4-8EA0F055DDDB}"/>
              </a:ext>
            </a:extLst>
          </p:cNvPr>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128449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Mỗi chúng ta đều có sự khác biệt với mọi người xung quanh, chúng ta cần biết cách chấp nhận sự khác biệt của nhau để hợp tác, giảm sự bất hòa trong giao tiếp. Đồng thời, khi hiểu rõ sự khác biệt và chấp nhận sự khác biệt của người khác, chúng ta biết yêu thương, tôn trọng lẫn nhau, nuôi dưỡng những mối quan hệ đẹp ở lớp, trường, gia đình, hàng xóm láng giềng,...Chúng ta cùng vào bài học </a:t>
            </a:r>
            <a:r>
              <a:rPr lang="vi-VN" b="1" i="1" dirty="0">
                <a:solidFill>
                  <a:srgbClr val="000000"/>
                </a:solidFill>
                <a:effectLst/>
                <a:latin typeface="Open Sans" panose="020B0606030504020204" pitchFamily="34" charset="0"/>
              </a:rPr>
              <a:t>“Em tôn trọng sự khác biệt của người khác”</a:t>
            </a:r>
            <a:r>
              <a:rPr lang="vi-VN" b="0" i="1" dirty="0">
                <a:solidFill>
                  <a:srgbClr val="000000"/>
                </a:solidFill>
                <a:effectLst/>
                <a:latin typeface="Open Sans" panose="020B0606030504020204" pitchFamily="34" charset="0"/>
              </a:rPr>
              <a:t>. Hien tran zalo 0353095025</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7</a:t>
            </a:fld>
            <a:endParaRPr lang="en-US"/>
          </a:p>
        </p:txBody>
      </p:sp>
    </p:spTree>
    <p:extLst>
      <p:ext uri="{BB962C8B-B14F-4D97-AF65-F5344CB8AC3E}">
        <p14:creationId xmlns:p14="http://schemas.microsoft.com/office/powerpoint/2010/main" val="382826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a:extLst>
            <a:ext uri="{FF2B5EF4-FFF2-40B4-BE49-F238E27FC236}">
              <a16:creationId xmlns:a16="http://schemas.microsoft.com/office/drawing/2014/main" id="{FC9D4A01-EAB2-D93D-7B11-0C7B6A558B7F}"/>
            </a:ext>
          </a:extLst>
        </p:cNvPr>
        <p:cNvGrpSpPr/>
        <p:nvPr/>
      </p:nvGrpSpPr>
      <p:grpSpPr>
        <a:xfrm>
          <a:off x="0" y="0"/>
          <a:ext cx="0" cy="0"/>
          <a:chOff x="0" y="0"/>
          <a:chExt cx="0" cy="0"/>
        </a:xfrm>
      </p:grpSpPr>
      <p:sp>
        <p:nvSpPr>
          <p:cNvPr id="379" name="Google Shape;379;p19:notes">
            <a:extLst>
              <a:ext uri="{FF2B5EF4-FFF2-40B4-BE49-F238E27FC236}">
                <a16:creationId xmlns:a16="http://schemas.microsoft.com/office/drawing/2014/main" id="{44B9579C-C1E8-B132-7C91-9FCE087943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a:extLst>
              <a:ext uri="{FF2B5EF4-FFF2-40B4-BE49-F238E27FC236}">
                <a16:creationId xmlns:a16="http://schemas.microsoft.com/office/drawing/2014/main" id="{9C84A1E5-27A8-2987-99A9-4ECD56CC23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3604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3/4/2025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83123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2815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66125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28969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95879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7597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75806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0016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08308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89610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3/4/2025</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745179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3/4/2025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3/4/2025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3/4/2025</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54223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2.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0.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0.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0.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0.png"/><Relationship Id="rId5" Type="http://schemas.openxmlformats.org/officeDocument/2006/relationships/image" Target="../media/image2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1.png"/><Relationship Id="rId5" Type="http://schemas.openxmlformats.org/officeDocument/2006/relationships/image" Target="../media/image2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53.png"/><Relationship Id="rId5" Type="http://schemas.openxmlformats.org/officeDocument/2006/relationships/hyperlink" Target="https://lophoc.net/cong-cu/vong-quay" TargetMode="Externa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gif"/><Relationship Id="rId3" Type="http://schemas.openxmlformats.org/officeDocument/2006/relationships/slideLayout" Target="../slideLayouts/slideLayout34.xml"/><Relationship Id="rId7" Type="http://schemas.openxmlformats.org/officeDocument/2006/relationships/audio" Target="../media/audio4.wav"/><Relationship Id="rId12" Type="http://schemas.openxmlformats.org/officeDocument/2006/relationships/image" Target="../media/image57.gif"/><Relationship Id="rId17" Type="http://schemas.openxmlformats.org/officeDocument/2006/relationships/image" Target="../media/image20.png"/><Relationship Id="rId2" Type="http://schemas.openxmlformats.org/officeDocument/2006/relationships/audio" Target="../media/media11.m4a"/><Relationship Id="rId16" Type="http://schemas.openxmlformats.org/officeDocument/2006/relationships/image" Target="../media/image60.png"/><Relationship Id="rId20" Type="http://schemas.openxmlformats.org/officeDocument/2006/relationships/audio" Target="../media/audio1.wav"/><Relationship Id="rId1" Type="http://schemas.microsoft.com/office/2007/relationships/media" Target="../media/media11.m4a"/><Relationship Id="rId6" Type="http://schemas.openxmlformats.org/officeDocument/2006/relationships/audio" Target="../media/audio3.wav"/><Relationship Id="rId11" Type="http://schemas.openxmlformats.org/officeDocument/2006/relationships/image" Target="../media/image56.gif"/><Relationship Id="rId5" Type="http://schemas.openxmlformats.org/officeDocument/2006/relationships/audio" Target="../media/audio2.wav"/><Relationship Id="rId15" Type="http://schemas.openxmlformats.org/officeDocument/2006/relationships/image" Target="../media/image59.png"/><Relationship Id="rId10" Type="http://schemas.openxmlformats.org/officeDocument/2006/relationships/slide" Target="slide28.xml"/><Relationship Id="rId4" Type="http://schemas.openxmlformats.org/officeDocument/2006/relationships/audio" Target="../media/audio1.wav"/><Relationship Id="rId9" Type="http://schemas.openxmlformats.org/officeDocument/2006/relationships/image" Target="../media/image55.jpeg"/><Relationship Id="rId14" Type="http://schemas.openxmlformats.org/officeDocument/2006/relationships/hyperlink" Target="https://lophoc.net/cong-cu/vong-quay"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gif"/><Relationship Id="rId18" Type="http://schemas.openxmlformats.org/officeDocument/2006/relationships/image" Target="../media/image59.png"/><Relationship Id="rId26" Type="http://schemas.openxmlformats.org/officeDocument/2006/relationships/audio" Target="../media/audio1.wav"/><Relationship Id="rId3" Type="http://schemas.openxmlformats.org/officeDocument/2006/relationships/slideLayout" Target="../slideLayouts/slideLayout34.xml"/><Relationship Id="rId7" Type="http://schemas.openxmlformats.org/officeDocument/2006/relationships/audio" Target="../media/audio2.wav"/><Relationship Id="rId12" Type="http://schemas.openxmlformats.org/officeDocument/2006/relationships/image" Target="../media/image57.gif"/><Relationship Id="rId17" Type="http://schemas.openxmlformats.org/officeDocument/2006/relationships/image" Target="../media/image64.png"/><Relationship Id="rId2" Type="http://schemas.openxmlformats.org/officeDocument/2006/relationships/audio" Target="../media/media12.m4a"/><Relationship Id="rId16" Type="http://schemas.openxmlformats.org/officeDocument/2006/relationships/image" Target="../media/image63.png"/><Relationship Id="rId20" Type="http://schemas.openxmlformats.org/officeDocument/2006/relationships/image" Target="../media/image20.png"/><Relationship Id="rId1" Type="http://schemas.microsoft.com/office/2007/relationships/media" Target="../media/media12.m4a"/><Relationship Id="rId6" Type="http://schemas.openxmlformats.org/officeDocument/2006/relationships/audio" Target="../media/audio4.wav"/><Relationship Id="rId11" Type="http://schemas.openxmlformats.org/officeDocument/2006/relationships/image" Target="../media/image61.gif"/><Relationship Id="rId5" Type="http://schemas.openxmlformats.org/officeDocument/2006/relationships/audio" Target="../media/audio3.wav"/><Relationship Id="rId15" Type="http://schemas.openxmlformats.org/officeDocument/2006/relationships/hyperlink" Target="https://lophoc.net/cong-cu/vong-quay" TargetMode="External"/><Relationship Id="rId10" Type="http://schemas.openxmlformats.org/officeDocument/2006/relationships/slide" Target="slide28.xml"/><Relationship Id="rId19" Type="http://schemas.openxmlformats.org/officeDocument/2006/relationships/image" Target="../media/image65.jpg"/><Relationship Id="rId4" Type="http://schemas.openxmlformats.org/officeDocument/2006/relationships/audio" Target="../media/audio1.wav"/><Relationship Id="rId9" Type="http://schemas.openxmlformats.org/officeDocument/2006/relationships/image" Target="../media/image55.jpeg"/><Relationship Id="rId14" Type="http://schemas.openxmlformats.org/officeDocument/2006/relationships/image" Target="../media/image62.gif"/></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3" Type="http://schemas.microsoft.com/office/2007/relationships/media" Target="../media/media14.mp3"/><Relationship Id="rId7" Type="http://schemas.openxmlformats.org/officeDocument/2006/relationships/slideLayout" Target="../slideLayouts/slideLayout34.xml"/><Relationship Id="rId12" Type="http://schemas.openxmlformats.org/officeDocument/2006/relationships/image" Target="../media/image20.png"/><Relationship Id="rId2" Type="http://schemas.openxmlformats.org/officeDocument/2006/relationships/video" Target="../media/media13.mp4"/><Relationship Id="rId20" Type="http://schemas.openxmlformats.org/officeDocument/2006/relationships/audio" Target="../media/audio1.wav"/><Relationship Id="rId1" Type="http://schemas.microsoft.com/office/2007/relationships/media" Target="../media/media13.mp4"/><Relationship Id="rId6" Type="http://schemas.openxmlformats.org/officeDocument/2006/relationships/audio" Target="../media/media15.m4a"/><Relationship Id="rId11" Type="http://schemas.openxmlformats.org/officeDocument/2006/relationships/image" Target="../media/image66.png"/><Relationship Id="rId5" Type="http://schemas.microsoft.com/office/2007/relationships/media" Target="../media/media15.m4a"/><Relationship Id="rId10" Type="http://schemas.openxmlformats.org/officeDocument/2006/relationships/hyperlink" Target="https://lophoc.net/cong-cu/vong-quay" TargetMode="External"/><Relationship Id="rId4" Type="http://schemas.openxmlformats.org/officeDocument/2006/relationships/audio" Target="../media/media14.mp3"/><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3.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C1267-4CD3-001D-C9CE-18B60E322A74}"/>
            </a:ext>
          </a:extLst>
        </p:cNvPr>
        <p:cNvGrpSpPr/>
        <p:nvPr/>
      </p:nvGrpSpPr>
      <p:grpSpPr>
        <a:xfrm>
          <a:off x="0" y="0"/>
          <a:ext cx="0" cy="0"/>
          <a:chOff x="0" y="0"/>
          <a:chExt cx="0" cy="0"/>
        </a:xfrm>
      </p:grpSpPr>
      <p:pic>
        <p:nvPicPr>
          <p:cNvPr id="4" name="Hình ảnh 3">
            <a:extLst>
              <a:ext uri="{FF2B5EF4-FFF2-40B4-BE49-F238E27FC236}">
                <a16:creationId xmlns:a16="http://schemas.microsoft.com/office/drawing/2014/main" id="{1B53D1FD-BE08-A376-494F-32DE799D243F}"/>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487C2AFC-F6D0-E9A8-61DB-E34CF99A05F3}"/>
              </a:ext>
            </a:extLst>
          </p:cNvPr>
          <p:cNvSpPr/>
          <p:nvPr/>
        </p:nvSpPr>
        <p:spPr>
          <a:xfrm>
            <a:off x="477914" y="420069"/>
            <a:ext cx="11484584" cy="630554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99"/>
              </a:solidFill>
              <a:effectLst/>
              <a:uLnTx/>
              <a:uFillTx/>
              <a:latin typeface="Times New Roman" panose="02020603050405020304" pitchFamily="18" charset="0"/>
              <a:cs typeface="Times New Roman" panose="02020603050405020304" pitchFamily="18" charset="0"/>
            </a:endParaRPr>
          </a:p>
        </p:txBody>
      </p:sp>
      <p:sp>
        <p:nvSpPr>
          <p:cNvPr id="28" name="TextBox 3">
            <a:extLst>
              <a:ext uri="{FF2B5EF4-FFF2-40B4-BE49-F238E27FC236}">
                <a16:creationId xmlns:a16="http://schemas.microsoft.com/office/drawing/2014/main" id="{42C74D03-9116-A24D-2F48-9D7112489568}"/>
              </a:ext>
            </a:extLst>
          </p:cNvPr>
          <p:cNvSpPr txBox="1"/>
          <p:nvPr/>
        </p:nvSpPr>
        <p:spPr>
          <a:xfrm>
            <a:off x="1210056" y="512443"/>
            <a:ext cx="1002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7" name="Hình ảnh 11">
            <a:extLst>
              <a:ext uri="{FF2B5EF4-FFF2-40B4-BE49-F238E27FC236}">
                <a16:creationId xmlns:a16="http://schemas.microsoft.com/office/drawing/2014/main" id="{28F1799F-7D89-4B1A-0415-EE40332FE3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04187" y="4144516"/>
            <a:ext cx="3189972" cy="2713483"/>
          </a:xfrm>
          <a:prstGeom prst="rect">
            <a:avLst/>
          </a:prstGeom>
        </p:spPr>
      </p:pic>
      <p:pic>
        <p:nvPicPr>
          <p:cNvPr id="8" name="Hình ảnh 9" descr="Ảnh có chứa búp bê, đồ chơi, đồ họa véc-tơ&#10;&#10;Mô tả được tạo tự động">
            <a:extLst>
              <a:ext uri="{FF2B5EF4-FFF2-40B4-BE49-F238E27FC236}">
                <a16:creationId xmlns:a16="http://schemas.microsoft.com/office/drawing/2014/main" id="{86C390E4-B4C9-628D-393B-65F83B5F4D6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123564" y="3873475"/>
            <a:ext cx="3364250" cy="2907645"/>
          </a:xfrm>
          <a:prstGeom prst="rect">
            <a:avLst/>
          </a:prstGeom>
        </p:spPr>
      </p:pic>
      <p:sp>
        <p:nvSpPr>
          <p:cNvPr id="2" name="TextBox 1">
            <a:extLst>
              <a:ext uri="{FF2B5EF4-FFF2-40B4-BE49-F238E27FC236}">
                <a16:creationId xmlns:a16="http://schemas.microsoft.com/office/drawing/2014/main" id="{E89C10C2-EB24-814F-93BF-31C7C462EC6C}"/>
              </a:ext>
            </a:extLst>
          </p:cNvPr>
          <p:cNvSpPr txBox="1"/>
          <p:nvPr/>
        </p:nvSpPr>
        <p:spPr>
          <a:xfrm>
            <a:off x="2960048" y="5896061"/>
            <a:ext cx="6741846" cy="584775"/>
          </a:xfrm>
          <a:prstGeom prst="rect">
            <a:avLst/>
          </a:prstGeom>
          <a:noFill/>
          <a:effectLst>
            <a:outerShdw blurRad="825500" dist="2133600" dir="21540000" algn="ctr" rotWithShape="0">
              <a:srgbClr val="000000">
                <a:alpha val="18000"/>
              </a:srgbClr>
            </a:outerShdw>
            <a:softEdge rad="12700"/>
          </a:effectLst>
        </p:spPr>
        <p:txBody>
          <a:bodyPr wrap="square" rtlCol="0">
            <a:spAutoFit/>
            <a:scene3d>
              <a:camera prst="perspectiveFront"/>
              <a:lightRig rig="threePt" dir="t"/>
            </a:scene3d>
          </a:bodyPr>
          <a:lstStyle/>
          <a:p>
            <a:pPr algn="ctr"/>
            <a:endParaRPr lang="vi-VN"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96C62D3-A555-D953-CA74-458CAE5AB612}"/>
              </a:ext>
            </a:extLst>
          </p:cNvPr>
          <p:cNvSpPr txBox="1"/>
          <p:nvPr/>
        </p:nvSpPr>
        <p:spPr>
          <a:xfrm>
            <a:off x="781431" y="3292737"/>
            <a:ext cx="10877550" cy="1672683"/>
          </a:xfrm>
          <a:prstGeom prst="rect">
            <a:avLst/>
          </a:prstGeom>
          <a:noFill/>
        </p:spPr>
        <p:txBody>
          <a:bodyPr wrap="square" rtlCol="0">
            <a:prstTxWarp prst="textArchUp">
              <a:avLst>
                <a:gd name="adj" fmla="val 10663024"/>
              </a:avLst>
            </a:prstTxWarp>
            <a:spAutoFit/>
          </a:bodyPr>
          <a:lstStyle/>
          <a:p>
            <a:pPr algn="ctr"/>
            <a:endParaRPr lang="vi-VN" sz="6600" b="1" dirty="0">
              <a:ln w="12700">
                <a:noFill/>
                <a:prstDash val="solid"/>
              </a:ln>
              <a:solidFill>
                <a:schemeClr val="accent1">
                  <a:lumMod val="75000"/>
                </a:schemeClr>
              </a:solidFill>
              <a:effectLst>
                <a:outerShdw dist="38100" dir="2640000" algn="bl" rotWithShape="0">
                  <a:schemeClr val="accent1"/>
                </a:outerShdw>
              </a:effectLst>
              <a:latin typeface="Amazone" panose="03020702060507090A04" pitchFamily="66" charset="0"/>
            </a:endParaRPr>
          </a:p>
        </p:txBody>
      </p:sp>
      <p:sp>
        <p:nvSpPr>
          <p:cNvPr id="13" name="TextBox 12">
            <a:extLst>
              <a:ext uri="{FF2B5EF4-FFF2-40B4-BE49-F238E27FC236}">
                <a16:creationId xmlns:a16="http://schemas.microsoft.com/office/drawing/2014/main" id="{9925EF0D-78EC-E8D2-7106-0051AC0D40EE}"/>
              </a:ext>
            </a:extLst>
          </p:cNvPr>
          <p:cNvSpPr txBox="1"/>
          <p:nvPr/>
        </p:nvSpPr>
        <p:spPr>
          <a:xfrm>
            <a:off x="2529798" y="3572173"/>
            <a:ext cx="6783536" cy="923330"/>
          </a:xfrm>
          <a:prstGeom prst="rect">
            <a:avLst/>
          </a:prstGeom>
          <a:noFill/>
        </p:spPr>
        <p:txBody>
          <a:bodyPr wrap="square" rtlCol="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es New Roman"/>
              </a:rPr>
              <a:t>ĐẠO ĐỨC – LỚP 5</a:t>
            </a:r>
            <a:endParaRPr lang="vi-VN"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es New Roman"/>
            </a:endParaRPr>
          </a:p>
        </p:txBody>
      </p:sp>
      <p:sp>
        <p:nvSpPr>
          <p:cNvPr id="10" name="Title 1"/>
          <p:cNvSpPr txBox="1">
            <a:spLocks/>
          </p:cNvSpPr>
          <p:nvPr/>
        </p:nvSpPr>
        <p:spPr>
          <a:xfrm>
            <a:off x="1978216" y="477022"/>
            <a:ext cx="7886700" cy="994172"/>
          </a:xfrm>
          <a:prstGeom prst="rect">
            <a:avLst/>
          </a:prstGeom>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Times New Roman" pitchFamily="18" charset="0"/>
                <a:cs typeface="Times New Roman" pitchFamily="18" charset="0"/>
              </a:rPr>
              <a:t>UBND QUẬN DƯƠNG KINH</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TRƯỜNG TIỂU HỌC ANH </a:t>
            </a:r>
            <a:r>
              <a:rPr lang="en-US" sz="2400" b="1" dirty="0" smtClean="0">
                <a:latin typeface="Times New Roman" pitchFamily="18" charset="0"/>
                <a:cs typeface="Times New Roman" pitchFamily="18" charset="0"/>
              </a:rPr>
              <a:t>DŨNG</a:t>
            </a:r>
          </a:p>
          <a:p>
            <a:pPr algn="ctr"/>
            <a:endParaRPr lang="en-US" sz="2400" b="1" dirty="0">
              <a:latin typeface="Times New Roman" pitchFamily="18" charset="0"/>
              <a:cs typeface="Times New Roman" pitchFamily="18" charset="0"/>
            </a:endParaRPr>
          </a:p>
          <a:p>
            <a:pPr algn="ct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a:latin typeface="Times New Roman" pitchFamily="18" charset="0"/>
                <a:cs typeface="Times New Roman" pitchFamily="18" charset="0"/>
              </a:rPr>
              <a:t>BÀI GIẢNG ĐIỆN TỬ</a:t>
            </a:r>
            <a:br>
              <a:rPr lang="en-US" sz="3600" b="1" dirty="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6901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32" presetClass="emph" presetSubtype="0" repeatCount="140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fill="hold" nodeType="with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par>
                                <p:cTn id="20" presetID="1" presetClass="entr" presetSubtype="0" fill="hold" grpId="0" nodeType="withEffect" nodePh="1">
                                  <p:stCondLst>
                                    <p:cond delay="0"/>
                                  </p:stCondLst>
                                  <p:endCondLst>
                                    <p:cond evt="begin" delay="0">
                                      <p:tn val="20"/>
                                    </p:cond>
                                  </p:end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001160-EEDD-34B6-124A-E78C135E2C93}"/>
              </a:ext>
            </a:extLst>
          </p:cNvPr>
          <p:cNvGrpSpPr/>
          <p:nvPr/>
        </p:nvGrpSpPr>
        <p:grpSpPr>
          <a:xfrm>
            <a:off x="0" y="2664"/>
            <a:ext cx="12192000" cy="6858000"/>
            <a:chOff x="0" y="0"/>
            <a:chExt cx="12192000" cy="685800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288397" y="445599"/>
              <a:ext cx="4936882" cy="604242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80000"/>
                </a:lnSpc>
                <a:defRPr/>
              </a:pPr>
              <a:r>
                <a:rPr lang="vi-VN" sz="3200" dirty="0">
                  <a:solidFill>
                    <a:prstClr val="black"/>
                  </a:solidFill>
                  <a:latin typeface="+mj-lt"/>
                  <a:ea typeface="Calibri" panose="020F0502020204030204" pitchFamily="34" charset="0"/>
                  <a:cs typeface="Calibri" panose="020F0502020204030204" pitchFamily="34" charset="0"/>
                </a:rPr>
                <a:t>? Nêu biểu hiện tôn trọng sự khác biệt của người khác trong mỗi trường hợp trên.</a:t>
              </a:r>
            </a:p>
            <a:p>
              <a:pPr lvl="0" algn="just">
                <a:lnSpc>
                  <a:spcPct val="180000"/>
                </a:lnSpc>
                <a:defRPr/>
              </a:pPr>
              <a:r>
                <a:rPr lang="vi-VN" sz="3200" dirty="0">
                  <a:solidFill>
                    <a:prstClr val="black"/>
                  </a:solidFill>
                  <a:latin typeface="+mj-lt"/>
                  <a:ea typeface="Calibri" panose="020F0502020204030204" pitchFamily="34" charset="0"/>
                  <a:cs typeface="Calibri" panose="020F0502020204030204" pitchFamily="34" charset="0"/>
                </a:rPr>
                <a:t>? Kể thêm các biểu hiện tôn trọng sự khác biệt của người khác mà em biết.</a:t>
              </a:r>
              <a:endParaRPr kumimoji="0" lang="en-US" sz="32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4FDD32C-67A6-8572-7811-85CBE7BB8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759" y="851303"/>
              <a:ext cx="3648078" cy="2718175"/>
            </a:xfrm>
            <a:prstGeom prst="rect">
              <a:avLst/>
            </a:prstGeom>
          </p:spPr>
        </p:pic>
        <p:pic>
          <p:nvPicPr>
            <p:cNvPr id="9" name="Picture 8">
              <a:extLst>
                <a:ext uri="{FF2B5EF4-FFF2-40B4-BE49-F238E27FC236}">
                  <a16:creationId xmlns:a16="http://schemas.microsoft.com/office/drawing/2014/main" id="{EEA970B7-1AA9-3599-0F4A-A8E534D0E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974" y="781050"/>
              <a:ext cx="3101336" cy="2788428"/>
            </a:xfrm>
            <a:prstGeom prst="rect">
              <a:avLst/>
            </a:prstGeom>
          </p:spPr>
        </p:pic>
        <p:pic>
          <p:nvPicPr>
            <p:cNvPr id="18" name="Picture 17">
              <a:extLst>
                <a:ext uri="{FF2B5EF4-FFF2-40B4-BE49-F238E27FC236}">
                  <a16:creationId xmlns:a16="http://schemas.microsoft.com/office/drawing/2014/main" id="{64457B10-5EAB-51A8-1D2F-05428620A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5924" y="4025326"/>
              <a:ext cx="3448050" cy="2646769"/>
            </a:xfrm>
            <a:prstGeom prst="rect">
              <a:avLst/>
            </a:prstGeom>
          </p:spPr>
        </p:pic>
        <p:pic>
          <p:nvPicPr>
            <p:cNvPr id="20" name="Picture 19">
              <a:extLst>
                <a:ext uri="{FF2B5EF4-FFF2-40B4-BE49-F238E27FC236}">
                  <a16:creationId xmlns:a16="http://schemas.microsoft.com/office/drawing/2014/main" id="{EBDC0A7C-0859-8EB8-DB56-F6DBEE318C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2424" y="4091709"/>
              <a:ext cx="3101336" cy="2613428"/>
            </a:xfrm>
            <a:prstGeom prst="rect">
              <a:avLst/>
            </a:prstGeom>
          </p:spPr>
        </p:pic>
        <p:sp>
          <p:nvSpPr>
            <p:cNvPr id="5" name="TextBox 4">
              <a:extLst>
                <a:ext uri="{FF2B5EF4-FFF2-40B4-BE49-F238E27FC236}">
                  <a16:creationId xmlns:a16="http://schemas.microsoft.com/office/drawing/2014/main" id="{B1FA8A57-0A0B-58E9-6221-63EC564BC36A}"/>
                </a:ext>
              </a:extLst>
            </p:cNvPr>
            <p:cNvSpPr txBox="1"/>
            <p:nvPr/>
          </p:nvSpPr>
          <p:spPr>
            <a:xfrm>
              <a:off x="5384227" y="403369"/>
              <a:ext cx="2193349" cy="523220"/>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5BAB8BA-E2CB-2A70-8EFB-7D25037C0A82}"/>
                </a:ext>
              </a:extLst>
            </p:cNvPr>
            <p:cNvSpPr txBox="1"/>
            <p:nvPr/>
          </p:nvSpPr>
          <p:spPr>
            <a:xfrm>
              <a:off x="8993924" y="3572219"/>
              <a:ext cx="2193349" cy="523220"/>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d</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E26CB2C-FBF4-D214-DFFB-849E0268165F}"/>
                </a:ext>
              </a:extLst>
            </p:cNvPr>
            <p:cNvSpPr txBox="1"/>
            <p:nvPr/>
          </p:nvSpPr>
          <p:spPr>
            <a:xfrm>
              <a:off x="5441469" y="3526283"/>
              <a:ext cx="2193349" cy="523220"/>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c</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BDFE0A1-8651-D8C1-8553-C69A9C0C5697}"/>
                </a:ext>
              </a:extLst>
            </p:cNvPr>
            <p:cNvSpPr txBox="1"/>
            <p:nvPr/>
          </p:nvSpPr>
          <p:spPr>
            <a:xfrm>
              <a:off x="8978177" y="445599"/>
              <a:ext cx="2193349" cy="523220"/>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b</a:t>
              </a:r>
              <a:endParaRPr lang="vi-VN" sz="28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76301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1AFAA-5973-553A-28D5-6FAAB42E4760}"/>
            </a:ext>
          </a:extLst>
        </p:cNvPr>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F4A9D77A-2A14-5F3F-DF2D-059A2BF88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42ACD28-E282-6CA2-35C7-7E899F272554}"/>
              </a:ext>
            </a:extLst>
          </p:cNvPr>
          <p:cNvSpPr/>
          <p:nvPr/>
        </p:nvSpPr>
        <p:spPr>
          <a:xfrm>
            <a:off x="294165" y="154190"/>
            <a:ext cx="11603670" cy="6506127"/>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0C56E0C-A42E-3389-831F-75D083AE4AC8}"/>
              </a:ext>
            </a:extLst>
          </p:cNvPr>
          <p:cNvSpPr txBox="1"/>
          <p:nvPr/>
        </p:nvSpPr>
        <p:spPr>
          <a:xfrm>
            <a:off x="3267676" y="1346124"/>
            <a:ext cx="1899872"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19A5907-E42E-2C1E-94DD-ACEDC4187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93932" y="132798"/>
            <a:ext cx="2773616" cy="2665913"/>
          </a:xfrm>
          <a:prstGeom prst="rect">
            <a:avLst/>
          </a:prstGeom>
        </p:spPr>
      </p:pic>
      <p:pic>
        <p:nvPicPr>
          <p:cNvPr id="35" name="Picture 34">
            <a:extLst>
              <a:ext uri="{FF2B5EF4-FFF2-40B4-BE49-F238E27FC236}">
                <a16:creationId xmlns:a16="http://schemas.microsoft.com/office/drawing/2014/main" id="{136872A5-DA0A-D7D8-E343-C5264D7A0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29179" y="3691046"/>
            <a:ext cx="2601132" cy="2738941"/>
          </a:xfrm>
          <a:prstGeom prst="rect">
            <a:avLst/>
          </a:prstGeom>
        </p:spPr>
      </p:pic>
      <p:sp>
        <p:nvSpPr>
          <p:cNvPr id="36" name="TextBox 35">
            <a:extLst>
              <a:ext uri="{FF2B5EF4-FFF2-40B4-BE49-F238E27FC236}">
                <a16:creationId xmlns:a16="http://schemas.microsoft.com/office/drawing/2014/main" id="{679F1C0B-5F33-2B9C-1E85-97EF32EF20C9}"/>
              </a:ext>
            </a:extLst>
          </p:cNvPr>
          <p:cNvSpPr txBox="1"/>
          <p:nvPr/>
        </p:nvSpPr>
        <p:spPr>
          <a:xfrm>
            <a:off x="8394512" y="4856228"/>
            <a:ext cx="1139630" cy="973856"/>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endParaRPr lang="vi-VN" sz="2800" dirty="0">
              <a:latin typeface="Times New Roman" panose="02020603050405020304" pitchFamily="18" charset="0"/>
              <a:cs typeface="Times New Roman" panose="02020603050405020304" pitchFamily="18" charset="0"/>
            </a:endParaRPr>
          </a:p>
        </p:txBody>
      </p:sp>
      <p:pic>
        <p:nvPicPr>
          <p:cNvPr id="51" name="Picture 50">
            <a:extLst>
              <a:ext uri="{FF2B5EF4-FFF2-40B4-BE49-F238E27FC236}">
                <a16:creationId xmlns:a16="http://schemas.microsoft.com/office/drawing/2014/main" id="{E63098F2-A6E9-4794-5189-606602158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76451" y="535498"/>
            <a:ext cx="2773616" cy="2109003"/>
          </a:xfrm>
          <a:prstGeom prst="rect">
            <a:avLst/>
          </a:prstGeom>
        </p:spPr>
      </p:pic>
      <p:sp>
        <p:nvSpPr>
          <p:cNvPr id="52" name="TextBox 51">
            <a:extLst>
              <a:ext uri="{FF2B5EF4-FFF2-40B4-BE49-F238E27FC236}">
                <a16:creationId xmlns:a16="http://schemas.microsoft.com/office/drawing/2014/main" id="{720B24B5-A199-31E4-1428-D31D5B561690}"/>
              </a:ext>
            </a:extLst>
          </p:cNvPr>
          <p:cNvSpPr txBox="1"/>
          <p:nvPr/>
        </p:nvSpPr>
        <p:spPr>
          <a:xfrm>
            <a:off x="7710840" y="1083428"/>
            <a:ext cx="1639574" cy="954107"/>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a:t>
            </a:r>
          </a:p>
          <a:p>
            <a:pPr algn="ctr"/>
            <a:r>
              <a:rPr lang="en-US" sz="2800" dirty="0" err="1">
                <a:solidFill>
                  <a:srgbClr val="002060"/>
                </a:solidFill>
                <a:latin typeface="Times New Roman" panose="02020603050405020304" pitchFamily="18" charset="0"/>
                <a:cs typeface="Times New Roman" panose="02020603050405020304" pitchFamily="18" charset="0"/>
              </a:rPr>
              <a:t>Thật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a:t>
            </a:r>
            <a:endParaRPr lang="vi-VN" sz="2800" dirty="0">
              <a:solidFill>
                <a:srgbClr val="002060"/>
              </a:solidFill>
              <a:latin typeface="Times New Roman" panose="02020603050405020304" pitchFamily="18" charset="0"/>
              <a:cs typeface="Times New Roman" panose="02020603050405020304" pitchFamily="18" charset="0"/>
            </a:endParaRPr>
          </a:p>
        </p:txBody>
      </p:sp>
      <p:pic>
        <p:nvPicPr>
          <p:cNvPr id="57" name="Picture 56">
            <a:extLst>
              <a:ext uri="{FF2B5EF4-FFF2-40B4-BE49-F238E27FC236}">
                <a16:creationId xmlns:a16="http://schemas.microsoft.com/office/drawing/2014/main" id="{032BD3A5-C442-7F9C-63C9-C7E2DC18D0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49038" y="3691046"/>
            <a:ext cx="1965901" cy="2969271"/>
          </a:xfrm>
          <a:prstGeom prst="rect">
            <a:avLst/>
          </a:prstGeom>
        </p:spPr>
      </p:pic>
      <p:sp>
        <p:nvSpPr>
          <p:cNvPr id="58" name="TextBox 57">
            <a:extLst>
              <a:ext uri="{FF2B5EF4-FFF2-40B4-BE49-F238E27FC236}">
                <a16:creationId xmlns:a16="http://schemas.microsoft.com/office/drawing/2014/main" id="{7A6D995D-A98B-62FC-2A8D-1CA2D5FB09AF}"/>
              </a:ext>
            </a:extLst>
          </p:cNvPr>
          <p:cNvSpPr txBox="1"/>
          <p:nvPr/>
        </p:nvSpPr>
        <p:spPr>
          <a:xfrm>
            <a:off x="2075092" y="4931672"/>
            <a:ext cx="2292137" cy="97385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ctr"/>
            <a:r>
              <a:rPr lang="en-US" sz="2800" dirty="0">
                <a:latin typeface="Times New Roman" panose="02020603050405020304" pitchFamily="18" charset="0"/>
                <a:cs typeface="Times New Roman" panose="02020603050405020304" pitchFamily="18" charset="0"/>
              </a:rPr>
              <a:t>Dũng </a:t>
            </a:r>
            <a:r>
              <a:rPr lang="en-US" sz="2800" dirty="0" err="1">
                <a:latin typeface="Times New Roman" panose="02020603050405020304" pitchFamily="18" charset="0"/>
                <a:cs typeface="Times New Roman" panose="02020603050405020304" pitchFamily="18" charset="0"/>
              </a:rPr>
              <a:t>cảm</a:t>
            </a:r>
            <a:endParaRPr lang="vi-VN" sz="2800" dirty="0">
              <a:latin typeface="Times New Roman" panose="02020603050405020304" pitchFamily="18" charset="0"/>
              <a:cs typeface="Times New Roman" panose="02020603050405020304" pitchFamily="18" charset="0"/>
            </a:endParaRPr>
          </a:p>
        </p:txBody>
      </p:sp>
      <p:pic>
        <p:nvPicPr>
          <p:cNvPr id="65" name="Picture 64">
            <a:extLst>
              <a:ext uri="{FF2B5EF4-FFF2-40B4-BE49-F238E27FC236}">
                <a16:creationId xmlns:a16="http://schemas.microsoft.com/office/drawing/2014/main" id="{2F166824-2363-19D1-399E-B2ED685B5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49089" y="3643883"/>
            <a:ext cx="2849593" cy="2738941"/>
          </a:xfrm>
          <a:prstGeom prst="rect">
            <a:avLst/>
          </a:prstGeom>
        </p:spPr>
      </p:pic>
      <p:sp>
        <p:nvSpPr>
          <p:cNvPr id="66" name="TextBox 65">
            <a:extLst>
              <a:ext uri="{FF2B5EF4-FFF2-40B4-BE49-F238E27FC236}">
                <a16:creationId xmlns:a16="http://schemas.microsoft.com/office/drawing/2014/main" id="{78C01F3D-35EA-59D7-7C85-64111C0AE35A}"/>
              </a:ext>
            </a:extLst>
          </p:cNvPr>
          <p:cNvSpPr txBox="1"/>
          <p:nvPr/>
        </p:nvSpPr>
        <p:spPr>
          <a:xfrm>
            <a:off x="8151095" y="4931672"/>
            <a:ext cx="1899872"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67" name="Picture 66">
            <a:extLst>
              <a:ext uri="{FF2B5EF4-FFF2-40B4-BE49-F238E27FC236}">
                <a16:creationId xmlns:a16="http://schemas.microsoft.com/office/drawing/2014/main" id="{38C22519-DE26-1F3A-82B9-CBA19B941A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30151" y="4130016"/>
            <a:ext cx="2984788" cy="2109003"/>
          </a:xfrm>
          <a:prstGeom prst="rect">
            <a:avLst/>
          </a:prstGeom>
        </p:spPr>
      </p:pic>
      <p:sp>
        <p:nvSpPr>
          <p:cNvPr id="68" name="TextBox 67">
            <a:extLst>
              <a:ext uri="{FF2B5EF4-FFF2-40B4-BE49-F238E27FC236}">
                <a16:creationId xmlns:a16="http://schemas.microsoft.com/office/drawing/2014/main" id="{912F2C68-1183-0578-09D7-16BD4F24E6C6}"/>
              </a:ext>
            </a:extLst>
          </p:cNvPr>
          <p:cNvSpPr txBox="1"/>
          <p:nvPr/>
        </p:nvSpPr>
        <p:spPr>
          <a:xfrm>
            <a:off x="1356469" y="4591616"/>
            <a:ext cx="1639574" cy="954107"/>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a:t>
            </a:r>
          </a:p>
          <a:p>
            <a:pPr algn="ctr"/>
            <a:r>
              <a:rPr lang="en-US" sz="2800" dirty="0" err="1">
                <a:solidFill>
                  <a:srgbClr val="002060"/>
                </a:solidFill>
                <a:latin typeface="Times New Roman" panose="02020603050405020304" pitchFamily="18" charset="0"/>
                <a:cs typeface="Times New Roman" panose="02020603050405020304" pitchFamily="18" charset="0"/>
              </a:rPr>
              <a:t>Thật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a:t>
            </a:r>
            <a:endParaRPr lang="vi-VN" sz="2800" dirty="0">
              <a:solidFill>
                <a:srgbClr val="002060"/>
              </a:solidFill>
              <a:latin typeface="Times New Roman" panose="02020603050405020304" pitchFamily="18" charset="0"/>
              <a:cs typeface="Times New Roman" panose="02020603050405020304" pitchFamily="18" charset="0"/>
            </a:endParaRPr>
          </a:p>
        </p:txBody>
      </p:sp>
      <p:pic>
        <p:nvPicPr>
          <p:cNvPr id="70" name="Picture 69">
            <a:extLst>
              <a:ext uri="{FF2B5EF4-FFF2-40B4-BE49-F238E27FC236}">
                <a16:creationId xmlns:a16="http://schemas.microsoft.com/office/drawing/2014/main" id="{A4ED78DE-5AD6-BF56-E589-4A2FDEE2B1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61479" y="176556"/>
            <a:ext cx="1974796" cy="2969271"/>
          </a:xfrm>
          <a:prstGeom prst="rect">
            <a:avLst/>
          </a:prstGeom>
        </p:spPr>
      </p:pic>
      <p:sp>
        <p:nvSpPr>
          <p:cNvPr id="71" name="TextBox 70">
            <a:extLst>
              <a:ext uri="{FF2B5EF4-FFF2-40B4-BE49-F238E27FC236}">
                <a16:creationId xmlns:a16="http://schemas.microsoft.com/office/drawing/2014/main" id="{E49AB1C0-C038-0E9C-ED0C-52FC015AFA9B}"/>
              </a:ext>
            </a:extLst>
          </p:cNvPr>
          <p:cNvSpPr txBox="1"/>
          <p:nvPr/>
        </p:nvSpPr>
        <p:spPr>
          <a:xfrm>
            <a:off x="7338723" y="1383834"/>
            <a:ext cx="2292137" cy="97385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ctr"/>
            <a:r>
              <a:rPr lang="en-US" sz="2800" dirty="0">
                <a:latin typeface="Times New Roman" panose="02020603050405020304" pitchFamily="18" charset="0"/>
                <a:cs typeface="Times New Roman" panose="02020603050405020304" pitchFamily="18" charset="0"/>
              </a:rPr>
              <a:t>Dũng </a:t>
            </a:r>
            <a:r>
              <a:rPr lang="en-US" sz="2800" dirty="0" err="1">
                <a:latin typeface="Times New Roman" panose="02020603050405020304" pitchFamily="18" charset="0"/>
                <a:cs typeface="Times New Roman" panose="02020603050405020304" pitchFamily="18" charset="0"/>
              </a:rPr>
              <a:t>cảm</a:t>
            </a:r>
            <a:endParaRPr lang="vi-VN" sz="2800" dirty="0">
              <a:latin typeface="Times New Roman" panose="02020603050405020304" pitchFamily="18" charset="0"/>
              <a:cs typeface="Times New Roman" panose="02020603050405020304" pitchFamily="18" charset="0"/>
            </a:endParaRPr>
          </a:p>
        </p:txBody>
      </p:sp>
      <p:pic>
        <p:nvPicPr>
          <p:cNvPr id="72" name="Picture 71">
            <a:extLst>
              <a:ext uri="{FF2B5EF4-FFF2-40B4-BE49-F238E27FC236}">
                <a16:creationId xmlns:a16="http://schemas.microsoft.com/office/drawing/2014/main" id="{A083E249-CA6B-EA08-E2DB-1AEEB1486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79765" y="220528"/>
            <a:ext cx="2658046" cy="2738941"/>
          </a:xfrm>
          <a:prstGeom prst="rect">
            <a:avLst/>
          </a:prstGeom>
        </p:spPr>
      </p:pic>
      <p:sp>
        <p:nvSpPr>
          <p:cNvPr id="73" name="TextBox 72">
            <a:extLst>
              <a:ext uri="{FF2B5EF4-FFF2-40B4-BE49-F238E27FC236}">
                <a16:creationId xmlns:a16="http://schemas.microsoft.com/office/drawing/2014/main" id="{EAB1559A-8190-B560-CC2B-83B3BC57C541}"/>
              </a:ext>
            </a:extLst>
          </p:cNvPr>
          <p:cNvSpPr txBox="1"/>
          <p:nvPr/>
        </p:nvSpPr>
        <p:spPr>
          <a:xfrm>
            <a:off x="2060852" y="1383834"/>
            <a:ext cx="1139630" cy="973856"/>
          </a:xfrm>
          <a:prstGeom prst="rect">
            <a:avLst/>
          </a:prstGeom>
          <a:noFill/>
        </p:spPr>
        <p:txBody>
          <a:bodyPr wrap="square" rtlCol="0">
            <a:spAutoFit/>
          </a:bodyPr>
          <a:lstStyle/>
          <a:p>
            <a:pPr algn="ctr"/>
            <a:r>
              <a:rPr lang="en-US" sz="2800" dirty="0" err="1">
                <a:solidFill>
                  <a:srgbClr val="3366FF"/>
                </a:solidFill>
                <a:latin typeface="Times New Roman" panose="02020603050405020304" pitchFamily="18" charset="0"/>
                <a:cs typeface="Times New Roman" panose="02020603050405020304" pitchFamily="18" charset="0"/>
              </a:rPr>
              <a:t>Nhóm</a:t>
            </a:r>
            <a:r>
              <a:rPr lang="en-US" sz="2800" dirty="0">
                <a:solidFill>
                  <a:srgbClr val="3366FF"/>
                </a:solidFill>
                <a:latin typeface="Times New Roman" panose="02020603050405020304" pitchFamily="18" charset="0"/>
                <a:cs typeface="Times New Roman" panose="02020603050405020304" pitchFamily="18" charset="0"/>
              </a:rPr>
              <a:t> </a:t>
            </a:r>
            <a:r>
              <a:rPr lang="en-US" sz="2800" dirty="0" err="1">
                <a:solidFill>
                  <a:srgbClr val="3366FF"/>
                </a:solidFill>
                <a:latin typeface="Times New Roman" panose="02020603050405020304" pitchFamily="18" charset="0"/>
                <a:cs typeface="Times New Roman" panose="02020603050405020304" pitchFamily="18" charset="0"/>
              </a:rPr>
              <a:t>Vui</a:t>
            </a:r>
            <a:r>
              <a:rPr lang="en-US" sz="2800" dirty="0">
                <a:solidFill>
                  <a:srgbClr val="3366FF"/>
                </a:solidFill>
                <a:latin typeface="Times New Roman" panose="02020603050405020304" pitchFamily="18" charset="0"/>
                <a:cs typeface="Times New Roman" panose="02020603050405020304" pitchFamily="18" charset="0"/>
              </a:rPr>
              <a:t> </a:t>
            </a:r>
            <a:r>
              <a:rPr lang="en-US" sz="2800" dirty="0" err="1">
                <a:solidFill>
                  <a:srgbClr val="3366FF"/>
                </a:solidFill>
                <a:latin typeface="Times New Roman" panose="02020603050405020304" pitchFamily="18" charset="0"/>
                <a:cs typeface="Times New Roman" panose="02020603050405020304" pitchFamily="18" charset="0"/>
              </a:rPr>
              <a:t>vẻ</a:t>
            </a:r>
            <a:endParaRPr lang="vi-VN" sz="2800" dirty="0">
              <a:solidFill>
                <a:srgbClr val="3366FF"/>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849DBE3-BDBB-55F5-D4A6-91D3CF1027BD}"/>
              </a:ext>
            </a:extLst>
          </p:cNvPr>
          <p:cNvSpPr txBox="1"/>
          <p:nvPr/>
        </p:nvSpPr>
        <p:spPr>
          <a:xfrm>
            <a:off x="2176188" y="2996691"/>
            <a:ext cx="186474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a:t>
            </a:r>
            <a:endParaRPr lang="vi-VN"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1FD899-D48F-2E14-7536-95414BA32E0A}"/>
              </a:ext>
            </a:extLst>
          </p:cNvPr>
          <p:cNvSpPr txBox="1"/>
          <p:nvPr/>
        </p:nvSpPr>
        <p:spPr>
          <a:xfrm>
            <a:off x="4351236" y="3012451"/>
            <a:ext cx="204666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b</a:t>
            </a:r>
            <a:endParaRPr lang="vi-VN"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453F111-87C0-15E1-7A24-20E0112D3030}"/>
              </a:ext>
            </a:extLst>
          </p:cNvPr>
          <p:cNvSpPr txBox="1"/>
          <p:nvPr/>
        </p:nvSpPr>
        <p:spPr>
          <a:xfrm>
            <a:off x="6687505" y="3033429"/>
            <a:ext cx="204666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c</a:t>
            </a:r>
            <a:endParaRPr lang="vi-VN"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0510E6B-019B-90C5-699C-709BE022BADC}"/>
              </a:ext>
            </a:extLst>
          </p:cNvPr>
          <p:cNvSpPr txBox="1"/>
          <p:nvPr/>
        </p:nvSpPr>
        <p:spPr>
          <a:xfrm>
            <a:off x="8991686" y="3029617"/>
            <a:ext cx="195253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d</a:t>
            </a:r>
            <a:endParaRPr lang="vi-VN"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CC79D73-F48C-98CD-6C7D-871FB4DDABEE}"/>
              </a:ext>
            </a:extLst>
          </p:cNvPr>
          <p:cNvSpPr txBox="1"/>
          <p:nvPr/>
        </p:nvSpPr>
        <p:spPr>
          <a:xfrm>
            <a:off x="4425184" y="1701609"/>
            <a:ext cx="186474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a:t>
            </a:r>
            <a:endParaRPr lang="vi-VN"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6E12905-EF4D-9669-B591-23F3F3037F75}"/>
              </a:ext>
            </a:extLst>
          </p:cNvPr>
          <p:cNvSpPr txBox="1"/>
          <p:nvPr/>
        </p:nvSpPr>
        <p:spPr>
          <a:xfrm>
            <a:off x="9830440" y="1568570"/>
            <a:ext cx="1864741"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b</a:t>
            </a:r>
            <a:endParaRPr lang="vi-VN"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A424644-47EF-B8A3-B9AA-E835A46B6EC1}"/>
              </a:ext>
            </a:extLst>
          </p:cNvPr>
          <p:cNvSpPr txBox="1"/>
          <p:nvPr/>
        </p:nvSpPr>
        <p:spPr>
          <a:xfrm>
            <a:off x="9915914" y="5184518"/>
            <a:ext cx="1864741"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d</a:t>
            </a:r>
            <a:endParaRPr lang="vi-VN"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14AEE22-17B0-6835-7895-A8D3DFB5EAFE}"/>
              </a:ext>
            </a:extLst>
          </p:cNvPr>
          <p:cNvSpPr txBox="1"/>
          <p:nvPr/>
        </p:nvSpPr>
        <p:spPr>
          <a:xfrm>
            <a:off x="3786005" y="5173239"/>
            <a:ext cx="204666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c</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148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p:cTn id="31" dur="500" fill="hold"/>
                                        <p:tgtEl>
                                          <p:spTgt spid="58"/>
                                        </p:tgtEl>
                                        <p:attrNameLst>
                                          <p:attrName>ppt_w</p:attrName>
                                        </p:attrNameLst>
                                      </p:cBhvr>
                                      <p:tavLst>
                                        <p:tav tm="0">
                                          <p:val>
                                            <p:fltVal val="0"/>
                                          </p:val>
                                        </p:tav>
                                        <p:tav tm="100000">
                                          <p:val>
                                            <p:strVal val="#ppt_w"/>
                                          </p:val>
                                        </p:tav>
                                      </p:tavLst>
                                    </p:anim>
                                    <p:anim calcmode="lin" valueType="num">
                                      <p:cBhvr>
                                        <p:cTn id="32" dur="500" fill="hold"/>
                                        <p:tgtEl>
                                          <p:spTgt spid="58"/>
                                        </p:tgtEl>
                                        <p:attrNameLst>
                                          <p:attrName>ppt_h</p:attrName>
                                        </p:attrNameLst>
                                      </p:cBhvr>
                                      <p:tavLst>
                                        <p:tav tm="0">
                                          <p:val>
                                            <p:fltVal val="0"/>
                                          </p:val>
                                        </p:tav>
                                        <p:tav tm="100000">
                                          <p:val>
                                            <p:strVal val="#ppt_h"/>
                                          </p:val>
                                        </p:tav>
                                      </p:tavLst>
                                    </p:anim>
                                    <p:animEffect transition="in" filter="fade">
                                      <p:cBhvr>
                                        <p:cTn id="33" dur="500"/>
                                        <p:tgtEl>
                                          <p:spTgt spid="5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9" presetClass="exit" presetSubtype="0" accel="100000" fill="hold" nodeType="clickEffect">
                                  <p:stCondLst>
                                    <p:cond delay="0"/>
                                  </p:stCondLst>
                                  <p:childTnLst>
                                    <p:anim calcmode="lin" valueType="num">
                                      <p:cBhvr>
                                        <p:cTn id="50" dur="500"/>
                                        <p:tgtEl>
                                          <p:spTgt spid="51"/>
                                        </p:tgtEl>
                                        <p:attrNameLst>
                                          <p:attrName>ppt_w</p:attrName>
                                        </p:attrNameLst>
                                      </p:cBhvr>
                                      <p:tavLst>
                                        <p:tav tm="0">
                                          <p:val>
                                            <p:strVal val="ppt_w"/>
                                          </p:val>
                                        </p:tav>
                                        <p:tav tm="100000">
                                          <p:val>
                                            <p:fltVal val="0"/>
                                          </p:val>
                                        </p:tav>
                                      </p:tavLst>
                                    </p:anim>
                                    <p:anim calcmode="lin" valueType="num">
                                      <p:cBhvr>
                                        <p:cTn id="51" dur="500"/>
                                        <p:tgtEl>
                                          <p:spTgt spid="51"/>
                                        </p:tgtEl>
                                        <p:attrNameLst>
                                          <p:attrName>ppt_h</p:attrName>
                                        </p:attrNameLst>
                                      </p:cBhvr>
                                      <p:tavLst>
                                        <p:tav tm="0">
                                          <p:val>
                                            <p:strVal val="ppt_h"/>
                                          </p:val>
                                        </p:tav>
                                        <p:tav tm="100000">
                                          <p:val>
                                            <p:fltVal val="0"/>
                                          </p:val>
                                        </p:tav>
                                      </p:tavLst>
                                    </p:anim>
                                    <p:anim calcmode="lin" valueType="num">
                                      <p:cBhvr>
                                        <p:cTn id="52" dur="500"/>
                                        <p:tgtEl>
                                          <p:spTgt spid="51"/>
                                        </p:tgtEl>
                                        <p:attrNameLst>
                                          <p:attrName>style.rotation</p:attrName>
                                        </p:attrNameLst>
                                      </p:cBhvr>
                                      <p:tavLst>
                                        <p:tav tm="0">
                                          <p:val>
                                            <p:fltVal val="0"/>
                                          </p:val>
                                        </p:tav>
                                        <p:tav tm="100000">
                                          <p:val>
                                            <p:fltVal val="360"/>
                                          </p:val>
                                        </p:tav>
                                      </p:tavLst>
                                    </p:anim>
                                    <p:animEffect transition="out" filter="fade">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par>
                                <p:cTn id="55" presetID="49" presetClass="exit" presetSubtype="0" accel="100000" fill="hold" nodeType="withEffect">
                                  <p:stCondLst>
                                    <p:cond delay="0"/>
                                  </p:stCondLst>
                                  <p:childTnLst>
                                    <p:anim calcmode="lin" valueType="num">
                                      <p:cBhvr>
                                        <p:cTn id="56" dur="500"/>
                                        <p:tgtEl>
                                          <p:spTgt spid="57"/>
                                        </p:tgtEl>
                                        <p:attrNameLst>
                                          <p:attrName>ppt_w</p:attrName>
                                        </p:attrNameLst>
                                      </p:cBhvr>
                                      <p:tavLst>
                                        <p:tav tm="0">
                                          <p:val>
                                            <p:strVal val="ppt_w"/>
                                          </p:val>
                                        </p:tav>
                                        <p:tav tm="100000">
                                          <p:val>
                                            <p:fltVal val="0"/>
                                          </p:val>
                                        </p:tav>
                                      </p:tavLst>
                                    </p:anim>
                                    <p:anim calcmode="lin" valueType="num">
                                      <p:cBhvr>
                                        <p:cTn id="57" dur="500"/>
                                        <p:tgtEl>
                                          <p:spTgt spid="57"/>
                                        </p:tgtEl>
                                        <p:attrNameLst>
                                          <p:attrName>ppt_h</p:attrName>
                                        </p:attrNameLst>
                                      </p:cBhvr>
                                      <p:tavLst>
                                        <p:tav tm="0">
                                          <p:val>
                                            <p:strVal val="ppt_h"/>
                                          </p:val>
                                        </p:tav>
                                        <p:tav tm="100000">
                                          <p:val>
                                            <p:fltVal val="0"/>
                                          </p:val>
                                        </p:tav>
                                      </p:tavLst>
                                    </p:anim>
                                    <p:anim calcmode="lin" valueType="num">
                                      <p:cBhvr>
                                        <p:cTn id="58" dur="500"/>
                                        <p:tgtEl>
                                          <p:spTgt spid="57"/>
                                        </p:tgtEl>
                                        <p:attrNameLst>
                                          <p:attrName>style.rotation</p:attrName>
                                        </p:attrNameLst>
                                      </p:cBhvr>
                                      <p:tavLst>
                                        <p:tav tm="0">
                                          <p:val>
                                            <p:fltVal val="0"/>
                                          </p:val>
                                        </p:tav>
                                        <p:tav tm="100000">
                                          <p:val>
                                            <p:fltVal val="360"/>
                                          </p:val>
                                        </p:tav>
                                      </p:tavLst>
                                    </p:anim>
                                    <p:animEffect transition="out" filter="fade">
                                      <p:cBhvr>
                                        <p:cTn id="59" dur="500"/>
                                        <p:tgtEl>
                                          <p:spTgt spid="57"/>
                                        </p:tgtEl>
                                      </p:cBhvr>
                                    </p:animEffect>
                                    <p:set>
                                      <p:cBhvr>
                                        <p:cTn id="60" dur="1" fill="hold">
                                          <p:stCondLst>
                                            <p:cond delay="499"/>
                                          </p:stCondLst>
                                        </p:cTn>
                                        <p:tgtEl>
                                          <p:spTgt spid="57"/>
                                        </p:tgtEl>
                                        <p:attrNameLst>
                                          <p:attrName>style.visibility</p:attrName>
                                        </p:attrNameLst>
                                      </p:cBhvr>
                                      <p:to>
                                        <p:strVal val="hidden"/>
                                      </p:to>
                                    </p:set>
                                  </p:childTnLst>
                                </p:cTn>
                              </p:par>
                              <p:par>
                                <p:cTn id="61" presetID="49" presetClass="exit" presetSubtype="0" accel="100000" fill="hold" nodeType="withEffect">
                                  <p:stCondLst>
                                    <p:cond delay="0"/>
                                  </p:stCondLst>
                                  <p:childTnLst>
                                    <p:anim calcmode="lin" valueType="num">
                                      <p:cBhvr>
                                        <p:cTn id="62" dur="500"/>
                                        <p:tgtEl>
                                          <p:spTgt spid="35"/>
                                        </p:tgtEl>
                                        <p:attrNameLst>
                                          <p:attrName>ppt_w</p:attrName>
                                        </p:attrNameLst>
                                      </p:cBhvr>
                                      <p:tavLst>
                                        <p:tav tm="0">
                                          <p:val>
                                            <p:strVal val="ppt_w"/>
                                          </p:val>
                                        </p:tav>
                                        <p:tav tm="100000">
                                          <p:val>
                                            <p:fltVal val="0"/>
                                          </p:val>
                                        </p:tav>
                                      </p:tavLst>
                                    </p:anim>
                                    <p:anim calcmode="lin" valueType="num">
                                      <p:cBhvr>
                                        <p:cTn id="63" dur="500"/>
                                        <p:tgtEl>
                                          <p:spTgt spid="35"/>
                                        </p:tgtEl>
                                        <p:attrNameLst>
                                          <p:attrName>ppt_h</p:attrName>
                                        </p:attrNameLst>
                                      </p:cBhvr>
                                      <p:tavLst>
                                        <p:tav tm="0">
                                          <p:val>
                                            <p:strVal val="ppt_h"/>
                                          </p:val>
                                        </p:tav>
                                        <p:tav tm="100000">
                                          <p:val>
                                            <p:fltVal val="0"/>
                                          </p:val>
                                        </p:tav>
                                      </p:tavLst>
                                    </p:anim>
                                    <p:anim calcmode="lin" valueType="num">
                                      <p:cBhvr>
                                        <p:cTn id="64" dur="500"/>
                                        <p:tgtEl>
                                          <p:spTgt spid="35"/>
                                        </p:tgtEl>
                                        <p:attrNameLst>
                                          <p:attrName>style.rotation</p:attrName>
                                        </p:attrNameLst>
                                      </p:cBhvr>
                                      <p:tavLst>
                                        <p:tav tm="0">
                                          <p:val>
                                            <p:fltVal val="0"/>
                                          </p:val>
                                        </p:tav>
                                        <p:tav tm="100000">
                                          <p:val>
                                            <p:fltVal val="360"/>
                                          </p:val>
                                        </p:tav>
                                      </p:tavLst>
                                    </p:anim>
                                    <p:animEffect transition="out" filter="fade">
                                      <p:cBhvr>
                                        <p:cTn id="65" dur="500"/>
                                        <p:tgtEl>
                                          <p:spTgt spid="35"/>
                                        </p:tgtEl>
                                      </p:cBhvr>
                                    </p:animEffect>
                                    <p:set>
                                      <p:cBhvr>
                                        <p:cTn id="66" dur="1" fill="hold">
                                          <p:stCondLst>
                                            <p:cond delay="499"/>
                                          </p:stCondLst>
                                        </p:cTn>
                                        <p:tgtEl>
                                          <p:spTgt spid="35"/>
                                        </p:tgtEl>
                                        <p:attrNameLst>
                                          <p:attrName>style.visibility</p:attrName>
                                        </p:attrNameLst>
                                      </p:cBhvr>
                                      <p:to>
                                        <p:strVal val="hidden"/>
                                      </p:to>
                                    </p:set>
                                  </p:childTnLst>
                                </p:cTn>
                              </p:par>
                              <p:par>
                                <p:cTn id="67" presetID="49" presetClass="exit" presetSubtype="0" accel="100000" fill="hold" grpId="1" nodeType="withEffect">
                                  <p:stCondLst>
                                    <p:cond delay="0"/>
                                  </p:stCondLst>
                                  <p:childTnLst>
                                    <p:anim calcmode="lin" valueType="num">
                                      <p:cBhvr>
                                        <p:cTn id="68" dur="500"/>
                                        <p:tgtEl>
                                          <p:spTgt spid="4"/>
                                        </p:tgtEl>
                                        <p:attrNameLst>
                                          <p:attrName>ppt_w</p:attrName>
                                        </p:attrNameLst>
                                      </p:cBhvr>
                                      <p:tavLst>
                                        <p:tav tm="0">
                                          <p:val>
                                            <p:strVal val="ppt_w"/>
                                          </p:val>
                                        </p:tav>
                                        <p:tav tm="100000">
                                          <p:val>
                                            <p:fltVal val="0"/>
                                          </p:val>
                                        </p:tav>
                                      </p:tavLst>
                                    </p:anim>
                                    <p:anim calcmode="lin" valueType="num">
                                      <p:cBhvr>
                                        <p:cTn id="69" dur="500"/>
                                        <p:tgtEl>
                                          <p:spTgt spid="4"/>
                                        </p:tgtEl>
                                        <p:attrNameLst>
                                          <p:attrName>ppt_h</p:attrName>
                                        </p:attrNameLst>
                                      </p:cBhvr>
                                      <p:tavLst>
                                        <p:tav tm="0">
                                          <p:val>
                                            <p:strVal val="ppt_h"/>
                                          </p:val>
                                        </p:tav>
                                        <p:tav tm="100000">
                                          <p:val>
                                            <p:fltVal val="0"/>
                                          </p:val>
                                        </p:tav>
                                      </p:tavLst>
                                    </p:anim>
                                    <p:anim calcmode="lin" valueType="num">
                                      <p:cBhvr>
                                        <p:cTn id="70" dur="500"/>
                                        <p:tgtEl>
                                          <p:spTgt spid="4"/>
                                        </p:tgtEl>
                                        <p:attrNameLst>
                                          <p:attrName>style.rotation</p:attrName>
                                        </p:attrNameLst>
                                      </p:cBhvr>
                                      <p:tavLst>
                                        <p:tav tm="0">
                                          <p:val>
                                            <p:fltVal val="0"/>
                                          </p:val>
                                        </p:tav>
                                        <p:tav tm="100000">
                                          <p:val>
                                            <p:fltVal val="360"/>
                                          </p:val>
                                        </p:tav>
                                      </p:tavLst>
                                    </p:anim>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49" presetClass="exit" presetSubtype="0" accel="100000" fill="hold" nodeType="with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 calcmode="lin" valueType="num">
                                      <p:cBhvr>
                                        <p:cTn id="76" dur="500"/>
                                        <p:tgtEl>
                                          <p:spTgt spid="18"/>
                                        </p:tgtEl>
                                        <p:attrNameLst>
                                          <p:attrName>style.rotation</p:attrName>
                                        </p:attrNameLst>
                                      </p:cBhvr>
                                      <p:tavLst>
                                        <p:tav tm="0">
                                          <p:val>
                                            <p:fltVal val="0"/>
                                          </p:val>
                                        </p:tav>
                                        <p:tav tm="100000">
                                          <p:val>
                                            <p:fltVal val="360"/>
                                          </p:val>
                                        </p:tav>
                                      </p:tavLst>
                                    </p:anim>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49" presetClass="exit" presetSubtype="0" accel="100000" fill="hold" grpId="1" nodeType="withEffect">
                                  <p:stCondLst>
                                    <p:cond delay="0"/>
                                  </p:stCondLst>
                                  <p:childTnLst>
                                    <p:anim calcmode="lin" valueType="num">
                                      <p:cBhvr>
                                        <p:cTn id="80" dur="500"/>
                                        <p:tgtEl>
                                          <p:spTgt spid="52"/>
                                        </p:tgtEl>
                                        <p:attrNameLst>
                                          <p:attrName>ppt_w</p:attrName>
                                        </p:attrNameLst>
                                      </p:cBhvr>
                                      <p:tavLst>
                                        <p:tav tm="0">
                                          <p:val>
                                            <p:strVal val="ppt_w"/>
                                          </p:val>
                                        </p:tav>
                                        <p:tav tm="100000">
                                          <p:val>
                                            <p:fltVal val="0"/>
                                          </p:val>
                                        </p:tav>
                                      </p:tavLst>
                                    </p:anim>
                                    <p:anim calcmode="lin" valueType="num">
                                      <p:cBhvr>
                                        <p:cTn id="81" dur="500"/>
                                        <p:tgtEl>
                                          <p:spTgt spid="52"/>
                                        </p:tgtEl>
                                        <p:attrNameLst>
                                          <p:attrName>ppt_h</p:attrName>
                                        </p:attrNameLst>
                                      </p:cBhvr>
                                      <p:tavLst>
                                        <p:tav tm="0">
                                          <p:val>
                                            <p:strVal val="ppt_h"/>
                                          </p:val>
                                        </p:tav>
                                        <p:tav tm="100000">
                                          <p:val>
                                            <p:fltVal val="0"/>
                                          </p:val>
                                        </p:tav>
                                      </p:tavLst>
                                    </p:anim>
                                    <p:anim calcmode="lin" valueType="num">
                                      <p:cBhvr>
                                        <p:cTn id="82" dur="500"/>
                                        <p:tgtEl>
                                          <p:spTgt spid="52"/>
                                        </p:tgtEl>
                                        <p:attrNameLst>
                                          <p:attrName>style.rotation</p:attrName>
                                        </p:attrNameLst>
                                      </p:cBhvr>
                                      <p:tavLst>
                                        <p:tav tm="0">
                                          <p:val>
                                            <p:fltVal val="0"/>
                                          </p:val>
                                        </p:tav>
                                        <p:tav tm="100000">
                                          <p:val>
                                            <p:fltVal val="360"/>
                                          </p:val>
                                        </p:tav>
                                      </p:tavLst>
                                    </p:anim>
                                    <p:animEffect transition="out" filter="fade">
                                      <p:cBhvr>
                                        <p:cTn id="83" dur="500"/>
                                        <p:tgtEl>
                                          <p:spTgt spid="52"/>
                                        </p:tgtEl>
                                      </p:cBhvr>
                                    </p:animEffect>
                                    <p:set>
                                      <p:cBhvr>
                                        <p:cTn id="84" dur="1" fill="hold">
                                          <p:stCondLst>
                                            <p:cond delay="499"/>
                                          </p:stCondLst>
                                        </p:cTn>
                                        <p:tgtEl>
                                          <p:spTgt spid="52"/>
                                        </p:tgtEl>
                                        <p:attrNameLst>
                                          <p:attrName>style.visibility</p:attrName>
                                        </p:attrNameLst>
                                      </p:cBhvr>
                                      <p:to>
                                        <p:strVal val="hidden"/>
                                      </p:to>
                                    </p:set>
                                  </p:childTnLst>
                                </p:cTn>
                              </p:par>
                              <p:par>
                                <p:cTn id="85" presetID="49" presetClass="exit" presetSubtype="0" accel="100000" fill="hold" grpId="1" nodeType="withEffect">
                                  <p:stCondLst>
                                    <p:cond delay="0"/>
                                  </p:stCondLst>
                                  <p:childTnLst>
                                    <p:anim calcmode="lin" valueType="num">
                                      <p:cBhvr>
                                        <p:cTn id="86" dur="500"/>
                                        <p:tgtEl>
                                          <p:spTgt spid="58"/>
                                        </p:tgtEl>
                                        <p:attrNameLst>
                                          <p:attrName>ppt_w</p:attrName>
                                        </p:attrNameLst>
                                      </p:cBhvr>
                                      <p:tavLst>
                                        <p:tav tm="0">
                                          <p:val>
                                            <p:strVal val="ppt_w"/>
                                          </p:val>
                                        </p:tav>
                                        <p:tav tm="100000">
                                          <p:val>
                                            <p:fltVal val="0"/>
                                          </p:val>
                                        </p:tav>
                                      </p:tavLst>
                                    </p:anim>
                                    <p:anim calcmode="lin" valueType="num">
                                      <p:cBhvr>
                                        <p:cTn id="87" dur="500"/>
                                        <p:tgtEl>
                                          <p:spTgt spid="58"/>
                                        </p:tgtEl>
                                        <p:attrNameLst>
                                          <p:attrName>ppt_h</p:attrName>
                                        </p:attrNameLst>
                                      </p:cBhvr>
                                      <p:tavLst>
                                        <p:tav tm="0">
                                          <p:val>
                                            <p:strVal val="ppt_h"/>
                                          </p:val>
                                        </p:tav>
                                        <p:tav tm="100000">
                                          <p:val>
                                            <p:fltVal val="0"/>
                                          </p:val>
                                        </p:tav>
                                      </p:tavLst>
                                    </p:anim>
                                    <p:anim calcmode="lin" valueType="num">
                                      <p:cBhvr>
                                        <p:cTn id="88" dur="500"/>
                                        <p:tgtEl>
                                          <p:spTgt spid="58"/>
                                        </p:tgtEl>
                                        <p:attrNameLst>
                                          <p:attrName>style.rotation</p:attrName>
                                        </p:attrNameLst>
                                      </p:cBhvr>
                                      <p:tavLst>
                                        <p:tav tm="0">
                                          <p:val>
                                            <p:fltVal val="0"/>
                                          </p:val>
                                        </p:tav>
                                        <p:tav tm="100000">
                                          <p:val>
                                            <p:fltVal val="360"/>
                                          </p:val>
                                        </p:tav>
                                      </p:tavLst>
                                    </p:anim>
                                    <p:animEffect transition="out" filter="fade">
                                      <p:cBhvr>
                                        <p:cTn id="89" dur="500"/>
                                        <p:tgtEl>
                                          <p:spTgt spid="58"/>
                                        </p:tgtEl>
                                      </p:cBhvr>
                                    </p:animEffect>
                                    <p:set>
                                      <p:cBhvr>
                                        <p:cTn id="90" dur="1" fill="hold">
                                          <p:stCondLst>
                                            <p:cond delay="499"/>
                                          </p:stCondLst>
                                        </p:cTn>
                                        <p:tgtEl>
                                          <p:spTgt spid="58"/>
                                        </p:tgtEl>
                                        <p:attrNameLst>
                                          <p:attrName>style.visibility</p:attrName>
                                        </p:attrNameLst>
                                      </p:cBhvr>
                                      <p:to>
                                        <p:strVal val="hidden"/>
                                      </p:to>
                                    </p:set>
                                  </p:childTnLst>
                                </p:cTn>
                              </p:par>
                              <p:par>
                                <p:cTn id="91" presetID="49" presetClass="exit" presetSubtype="0" accel="100000" fill="hold" grpId="1" nodeType="withEffect">
                                  <p:stCondLst>
                                    <p:cond delay="0"/>
                                  </p:stCondLst>
                                  <p:childTnLst>
                                    <p:anim calcmode="lin" valueType="num">
                                      <p:cBhvr>
                                        <p:cTn id="92" dur="500"/>
                                        <p:tgtEl>
                                          <p:spTgt spid="36"/>
                                        </p:tgtEl>
                                        <p:attrNameLst>
                                          <p:attrName>ppt_w</p:attrName>
                                        </p:attrNameLst>
                                      </p:cBhvr>
                                      <p:tavLst>
                                        <p:tav tm="0">
                                          <p:val>
                                            <p:strVal val="ppt_w"/>
                                          </p:val>
                                        </p:tav>
                                        <p:tav tm="100000">
                                          <p:val>
                                            <p:fltVal val="0"/>
                                          </p:val>
                                        </p:tav>
                                      </p:tavLst>
                                    </p:anim>
                                    <p:anim calcmode="lin" valueType="num">
                                      <p:cBhvr>
                                        <p:cTn id="93" dur="500"/>
                                        <p:tgtEl>
                                          <p:spTgt spid="36"/>
                                        </p:tgtEl>
                                        <p:attrNameLst>
                                          <p:attrName>ppt_h</p:attrName>
                                        </p:attrNameLst>
                                      </p:cBhvr>
                                      <p:tavLst>
                                        <p:tav tm="0">
                                          <p:val>
                                            <p:strVal val="ppt_h"/>
                                          </p:val>
                                        </p:tav>
                                        <p:tav tm="100000">
                                          <p:val>
                                            <p:fltVal val="0"/>
                                          </p:val>
                                        </p:tav>
                                      </p:tavLst>
                                    </p:anim>
                                    <p:anim calcmode="lin" valueType="num">
                                      <p:cBhvr>
                                        <p:cTn id="94" dur="500"/>
                                        <p:tgtEl>
                                          <p:spTgt spid="36"/>
                                        </p:tgtEl>
                                        <p:attrNameLst>
                                          <p:attrName>style.rotation</p:attrName>
                                        </p:attrNameLst>
                                      </p:cBhvr>
                                      <p:tavLst>
                                        <p:tav tm="0">
                                          <p:val>
                                            <p:fltVal val="0"/>
                                          </p:val>
                                        </p:tav>
                                        <p:tav tm="100000">
                                          <p:val>
                                            <p:fltVal val="360"/>
                                          </p:val>
                                        </p:tav>
                                      </p:tavLst>
                                    </p:anim>
                                    <p:animEffect transition="out" filter="fade">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par>
                                <p:cTn id="97" presetID="6" presetClass="exit" presetSubtype="32" fill="hold" grpId="1" nodeType="withEffect">
                                  <p:stCondLst>
                                    <p:cond delay="0"/>
                                  </p:stCondLst>
                                  <p:childTnLst>
                                    <p:animEffect transition="out" filter="circle(out)">
                                      <p:cBhvr>
                                        <p:cTn id="98" dur="600"/>
                                        <p:tgtEl>
                                          <p:spTgt spid="6"/>
                                        </p:tgtEl>
                                      </p:cBhvr>
                                    </p:animEffect>
                                    <p:set>
                                      <p:cBhvr>
                                        <p:cTn id="99" dur="1" fill="hold">
                                          <p:stCondLst>
                                            <p:cond delay="599"/>
                                          </p:stCondLst>
                                        </p:cTn>
                                        <p:tgtEl>
                                          <p:spTgt spid="6"/>
                                        </p:tgtEl>
                                        <p:attrNameLst>
                                          <p:attrName>style.visibility</p:attrName>
                                        </p:attrNameLst>
                                      </p:cBhvr>
                                      <p:to>
                                        <p:strVal val="hidden"/>
                                      </p:to>
                                    </p:set>
                                  </p:childTnLst>
                                </p:cTn>
                              </p:par>
                              <p:par>
                                <p:cTn id="100" presetID="3" presetClass="exit" presetSubtype="10" fill="hold" grpId="1" nodeType="withEffect">
                                  <p:stCondLst>
                                    <p:cond delay="0"/>
                                  </p:stCondLst>
                                  <p:childTnLst>
                                    <p:animEffect transition="out" filter="blinds(horizontal)">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par>
                                <p:cTn id="103" presetID="3" presetClass="exit" presetSubtype="10" fill="hold" grpId="1" nodeType="withEffect">
                                  <p:stCondLst>
                                    <p:cond delay="0"/>
                                  </p:stCondLst>
                                  <p:childTnLst>
                                    <p:animEffect transition="out" filter="blinds(horizontal)">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par>
                                <p:cTn id="106" presetID="3" presetClass="exit" presetSubtype="10" fill="hold" grpId="1" nodeType="withEffect">
                                  <p:stCondLst>
                                    <p:cond delay="0"/>
                                  </p:stCondLst>
                                  <p:childTnLst>
                                    <p:animEffect transition="out" filter="blinds(horizontal)">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childTnLst>
                          </p:cTn>
                        </p:par>
                        <p:par>
                          <p:cTn id="109" fill="hold">
                            <p:stCondLst>
                              <p:cond delay="600"/>
                            </p:stCondLst>
                            <p:childTnLst>
                              <p:par>
                                <p:cTn id="110" presetID="53" presetClass="entr" presetSubtype="16" fill="hold" nodeType="afterEffect">
                                  <p:stCondLst>
                                    <p:cond delay="0"/>
                                  </p:stCondLst>
                                  <p:childTnLst>
                                    <p:set>
                                      <p:cBhvr>
                                        <p:cTn id="111" dur="1" fill="hold">
                                          <p:stCondLst>
                                            <p:cond delay="0"/>
                                          </p:stCondLst>
                                        </p:cTn>
                                        <p:tgtEl>
                                          <p:spTgt spid="65"/>
                                        </p:tgtEl>
                                        <p:attrNameLst>
                                          <p:attrName>style.visibility</p:attrName>
                                        </p:attrNameLst>
                                      </p:cBhvr>
                                      <p:to>
                                        <p:strVal val="visible"/>
                                      </p:to>
                                    </p:set>
                                    <p:anim calcmode="lin" valueType="num">
                                      <p:cBhvr>
                                        <p:cTn id="112" dur="500" fill="hold"/>
                                        <p:tgtEl>
                                          <p:spTgt spid="65"/>
                                        </p:tgtEl>
                                        <p:attrNameLst>
                                          <p:attrName>ppt_w</p:attrName>
                                        </p:attrNameLst>
                                      </p:cBhvr>
                                      <p:tavLst>
                                        <p:tav tm="0">
                                          <p:val>
                                            <p:fltVal val="0"/>
                                          </p:val>
                                        </p:tav>
                                        <p:tav tm="100000">
                                          <p:val>
                                            <p:strVal val="#ppt_w"/>
                                          </p:val>
                                        </p:tav>
                                      </p:tavLst>
                                    </p:anim>
                                    <p:anim calcmode="lin" valueType="num">
                                      <p:cBhvr>
                                        <p:cTn id="113" dur="500" fill="hold"/>
                                        <p:tgtEl>
                                          <p:spTgt spid="65"/>
                                        </p:tgtEl>
                                        <p:attrNameLst>
                                          <p:attrName>ppt_h</p:attrName>
                                        </p:attrNameLst>
                                      </p:cBhvr>
                                      <p:tavLst>
                                        <p:tav tm="0">
                                          <p:val>
                                            <p:fltVal val="0"/>
                                          </p:val>
                                        </p:tav>
                                        <p:tav tm="100000">
                                          <p:val>
                                            <p:strVal val="#ppt_h"/>
                                          </p:val>
                                        </p:tav>
                                      </p:tavLst>
                                    </p:anim>
                                    <p:animEffect transition="in" filter="fade">
                                      <p:cBhvr>
                                        <p:cTn id="114" dur="500"/>
                                        <p:tgtEl>
                                          <p:spTgt spid="65"/>
                                        </p:tgtEl>
                                      </p:cBhvr>
                                    </p:animEffect>
                                  </p:childTnLst>
                                </p:cTn>
                              </p:par>
                              <p:par>
                                <p:cTn id="115" presetID="10" presetClass="entr" presetSubtype="0" fill="hold" nodeType="withEffect">
                                  <p:stCondLst>
                                    <p:cond delay="0"/>
                                  </p:stCondLst>
                                  <p:childTnLst>
                                    <p:set>
                                      <p:cBhvr>
                                        <p:cTn id="116" dur="1" fill="hold">
                                          <p:stCondLst>
                                            <p:cond delay="0"/>
                                          </p:stCondLst>
                                        </p:cTn>
                                        <p:tgtEl>
                                          <p:spTgt spid="67"/>
                                        </p:tgtEl>
                                        <p:attrNameLst>
                                          <p:attrName>style.visibility</p:attrName>
                                        </p:attrNameLst>
                                      </p:cBhvr>
                                      <p:to>
                                        <p:strVal val="visible"/>
                                      </p:to>
                                    </p:set>
                                    <p:animEffect transition="in" filter="fade">
                                      <p:cBhvr>
                                        <p:cTn id="117" dur="500"/>
                                        <p:tgtEl>
                                          <p:spTgt spid="67"/>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68"/>
                                        </p:tgtEl>
                                        <p:attrNameLst>
                                          <p:attrName>style.visibility</p:attrName>
                                        </p:attrNameLst>
                                      </p:cBhvr>
                                      <p:to>
                                        <p:strVal val="visible"/>
                                      </p:to>
                                    </p:set>
                                    <p:anim calcmode="lin" valueType="num">
                                      <p:cBhvr>
                                        <p:cTn id="120" dur="500" fill="hold"/>
                                        <p:tgtEl>
                                          <p:spTgt spid="68"/>
                                        </p:tgtEl>
                                        <p:attrNameLst>
                                          <p:attrName>ppt_w</p:attrName>
                                        </p:attrNameLst>
                                      </p:cBhvr>
                                      <p:tavLst>
                                        <p:tav tm="0">
                                          <p:val>
                                            <p:fltVal val="0"/>
                                          </p:val>
                                        </p:tav>
                                        <p:tav tm="100000">
                                          <p:val>
                                            <p:strVal val="#ppt_w"/>
                                          </p:val>
                                        </p:tav>
                                      </p:tavLst>
                                    </p:anim>
                                    <p:anim calcmode="lin" valueType="num">
                                      <p:cBhvr>
                                        <p:cTn id="121" dur="500" fill="hold"/>
                                        <p:tgtEl>
                                          <p:spTgt spid="68"/>
                                        </p:tgtEl>
                                        <p:attrNameLst>
                                          <p:attrName>ppt_h</p:attrName>
                                        </p:attrNameLst>
                                      </p:cBhvr>
                                      <p:tavLst>
                                        <p:tav tm="0">
                                          <p:val>
                                            <p:fltVal val="0"/>
                                          </p:val>
                                        </p:tav>
                                        <p:tav tm="100000">
                                          <p:val>
                                            <p:strVal val="#ppt_h"/>
                                          </p:val>
                                        </p:tav>
                                      </p:tavLst>
                                    </p:anim>
                                    <p:animEffect transition="in" filter="fade">
                                      <p:cBhvr>
                                        <p:cTn id="122" dur="500"/>
                                        <p:tgtEl>
                                          <p:spTgt spid="68"/>
                                        </p:tgtEl>
                                      </p:cBhvr>
                                    </p:animEffect>
                                  </p:childTnLst>
                                </p:cTn>
                              </p:par>
                              <p:par>
                                <p:cTn id="123" presetID="10" presetClass="entr" presetSubtype="0" fill="hold" nodeType="withEffect">
                                  <p:stCondLst>
                                    <p:cond delay="0"/>
                                  </p:stCondLst>
                                  <p:childTnLst>
                                    <p:set>
                                      <p:cBhvr>
                                        <p:cTn id="124" dur="1" fill="hold">
                                          <p:stCondLst>
                                            <p:cond delay="0"/>
                                          </p:stCondLst>
                                        </p:cTn>
                                        <p:tgtEl>
                                          <p:spTgt spid="70"/>
                                        </p:tgtEl>
                                        <p:attrNameLst>
                                          <p:attrName>style.visibility</p:attrName>
                                        </p:attrNameLst>
                                      </p:cBhvr>
                                      <p:to>
                                        <p:strVal val="visible"/>
                                      </p:to>
                                    </p:set>
                                    <p:animEffect transition="in" filter="fade">
                                      <p:cBhvr>
                                        <p:cTn id="125" dur="500"/>
                                        <p:tgtEl>
                                          <p:spTgt spid="70"/>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71"/>
                                        </p:tgtEl>
                                        <p:attrNameLst>
                                          <p:attrName>style.visibility</p:attrName>
                                        </p:attrNameLst>
                                      </p:cBhvr>
                                      <p:to>
                                        <p:strVal val="visible"/>
                                      </p:to>
                                    </p:set>
                                    <p:anim calcmode="lin" valueType="num">
                                      <p:cBhvr>
                                        <p:cTn id="128" dur="500" fill="hold"/>
                                        <p:tgtEl>
                                          <p:spTgt spid="71"/>
                                        </p:tgtEl>
                                        <p:attrNameLst>
                                          <p:attrName>ppt_w</p:attrName>
                                        </p:attrNameLst>
                                      </p:cBhvr>
                                      <p:tavLst>
                                        <p:tav tm="0">
                                          <p:val>
                                            <p:fltVal val="0"/>
                                          </p:val>
                                        </p:tav>
                                        <p:tav tm="100000">
                                          <p:val>
                                            <p:strVal val="#ppt_w"/>
                                          </p:val>
                                        </p:tav>
                                      </p:tavLst>
                                    </p:anim>
                                    <p:anim calcmode="lin" valueType="num">
                                      <p:cBhvr>
                                        <p:cTn id="129" dur="500" fill="hold"/>
                                        <p:tgtEl>
                                          <p:spTgt spid="71"/>
                                        </p:tgtEl>
                                        <p:attrNameLst>
                                          <p:attrName>ppt_h</p:attrName>
                                        </p:attrNameLst>
                                      </p:cBhvr>
                                      <p:tavLst>
                                        <p:tav tm="0">
                                          <p:val>
                                            <p:fltVal val="0"/>
                                          </p:val>
                                        </p:tav>
                                        <p:tav tm="100000">
                                          <p:val>
                                            <p:strVal val="#ppt_h"/>
                                          </p:val>
                                        </p:tav>
                                      </p:tavLst>
                                    </p:anim>
                                    <p:animEffect transition="in" filter="fade">
                                      <p:cBhvr>
                                        <p:cTn id="130" dur="500"/>
                                        <p:tgtEl>
                                          <p:spTgt spid="71"/>
                                        </p:tgtEl>
                                      </p:cBhvr>
                                    </p:animEffect>
                                  </p:childTnLst>
                                </p:cTn>
                              </p:par>
                              <p:par>
                                <p:cTn id="131" presetID="10" presetClass="entr" presetSubtype="0" fill="hold" nodeType="withEffect">
                                  <p:stCondLst>
                                    <p:cond delay="0"/>
                                  </p:stCondLst>
                                  <p:childTnLst>
                                    <p:set>
                                      <p:cBhvr>
                                        <p:cTn id="132" dur="1" fill="hold">
                                          <p:stCondLst>
                                            <p:cond delay="0"/>
                                          </p:stCondLst>
                                        </p:cTn>
                                        <p:tgtEl>
                                          <p:spTgt spid="72"/>
                                        </p:tgtEl>
                                        <p:attrNameLst>
                                          <p:attrName>style.visibility</p:attrName>
                                        </p:attrNameLst>
                                      </p:cBhvr>
                                      <p:to>
                                        <p:strVal val="visible"/>
                                      </p:to>
                                    </p:set>
                                    <p:animEffect transition="in" filter="fade">
                                      <p:cBhvr>
                                        <p:cTn id="133" dur="500"/>
                                        <p:tgtEl>
                                          <p:spTgt spid="72"/>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73"/>
                                        </p:tgtEl>
                                        <p:attrNameLst>
                                          <p:attrName>style.visibility</p:attrName>
                                        </p:attrNameLst>
                                      </p:cBhvr>
                                      <p:to>
                                        <p:strVal val="visible"/>
                                      </p:to>
                                    </p:set>
                                    <p:anim calcmode="lin" valueType="num">
                                      <p:cBhvr>
                                        <p:cTn id="136" dur="500" fill="hold"/>
                                        <p:tgtEl>
                                          <p:spTgt spid="73"/>
                                        </p:tgtEl>
                                        <p:attrNameLst>
                                          <p:attrName>ppt_w</p:attrName>
                                        </p:attrNameLst>
                                      </p:cBhvr>
                                      <p:tavLst>
                                        <p:tav tm="0">
                                          <p:val>
                                            <p:fltVal val="0"/>
                                          </p:val>
                                        </p:tav>
                                        <p:tav tm="100000">
                                          <p:val>
                                            <p:strVal val="#ppt_w"/>
                                          </p:val>
                                        </p:tav>
                                      </p:tavLst>
                                    </p:anim>
                                    <p:anim calcmode="lin" valueType="num">
                                      <p:cBhvr>
                                        <p:cTn id="137" dur="500" fill="hold"/>
                                        <p:tgtEl>
                                          <p:spTgt spid="73"/>
                                        </p:tgtEl>
                                        <p:attrNameLst>
                                          <p:attrName>ppt_h</p:attrName>
                                        </p:attrNameLst>
                                      </p:cBhvr>
                                      <p:tavLst>
                                        <p:tav tm="0">
                                          <p:val>
                                            <p:fltVal val="0"/>
                                          </p:val>
                                        </p:tav>
                                        <p:tav tm="100000">
                                          <p:val>
                                            <p:strVal val="#ppt_h"/>
                                          </p:val>
                                        </p:tav>
                                      </p:tavLst>
                                    </p:anim>
                                    <p:animEffect transition="in" filter="fade">
                                      <p:cBhvr>
                                        <p:cTn id="138" dur="500"/>
                                        <p:tgtEl>
                                          <p:spTgt spid="73"/>
                                        </p:tgtEl>
                                      </p:cBhvr>
                                    </p:animEffect>
                                  </p:childTnLst>
                                </p:cTn>
                              </p:par>
                              <p:par>
                                <p:cTn id="139" presetID="1" presetClass="entr" presetSubtype="0" fill="hold" grpId="0" nodeType="withEffect">
                                  <p:stCondLst>
                                    <p:cond delay="0"/>
                                  </p:stCondLst>
                                  <p:childTnLst>
                                    <p:set>
                                      <p:cBhvr>
                                        <p:cTn id="140" dur="1" fill="hold">
                                          <p:stCondLst>
                                            <p:cond delay="0"/>
                                          </p:stCondLst>
                                        </p:cTn>
                                        <p:tgtEl>
                                          <p:spTgt spid="66"/>
                                        </p:tgtEl>
                                        <p:attrNameLst>
                                          <p:attrName>style.visibility</p:attrName>
                                        </p:attrNameLst>
                                      </p:cBhvr>
                                      <p:to>
                                        <p:strVal val="visible"/>
                                      </p:to>
                                    </p:set>
                                  </p:childTnLst>
                                </p:cTn>
                              </p:par>
                              <p:par>
                                <p:cTn id="141" presetID="16" presetClass="entr" presetSubtype="21" fill="hold" grpId="0" nodeType="withEffect">
                                  <p:stCondLst>
                                    <p:cond delay="0"/>
                                  </p:stCondLst>
                                  <p:childTnLst>
                                    <p:set>
                                      <p:cBhvr>
                                        <p:cTn id="142" dur="1" fill="hold">
                                          <p:stCondLst>
                                            <p:cond delay="0"/>
                                          </p:stCondLst>
                                        </p:cTn>
                                        <p:tgtEl>
                                          <p:spTgt spid="12"/>
                                        </p:tgtEl>
                                        <p:attrNameLst>
                                          <p:attrName>style.visibility</p:attrName>
                                        </p:attrNameLst>
                                      </p:cBhvr>
                                      <p:to>
                                        <p:strVal val="visible"/>
                                      </p:to>
                                    </p:set>
                                    <p:animEffect transition="in" filter="barn(inVertical)">
                                      <p:cBhvr>
                                        <p:cTn id="143" dur="500"/>
                                        <p:tgtEl>
                                          <p:spTgt spid="12"/>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barn(inVertical)">
                                      <p:cBhvr>
                                        <p:cTn id="146" dur="500"/>
                                        <p:tgtEl>
                                          <p:spTgt spid="10"/>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13"/>
                                        </p:tgtEl>
                                        <p:attrNameLst>
                                          <p:attrName>style.visibility</p:attrName>
                                        </p:attrNameLst>
                                      </p:cBhvr>
                                      <p:to>
                                        <p:strVal val="visible"/>
                                      </p:to>
                                    </p:set>
                                    <p:animEffect transition="in" filter="barn(inVertical)">
                                      <p:cBhvr>
                                        <p:cTn id="149" dur="500"/>
                                        <p:tgtEl>
                                          <p:spTgt spid="13"/>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11"/>
                                        </p:tgtEl>
                                        <p:attrNameLst>
                                          <p:attrName>style.visibility</p:attrName>
                                        </p:attrNameLst>
                                      </p:cBhvr>
                                      <p:to>
                                        <p:strVal val="visible"/>
                                      </p:to>
                                    </p:set>
                                    <p:animEffect transition="in" filter="barn(inVertical)">
                                      <p:cBhvr>
                                        <p:cTn id="1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6" grpId="0"/>
      <p:bldP spid="36" grpId="1"/>
      <p:bldP spid="52" grpId="0"/>
      <p:bldP spid="52" grpId="1"/>
      <p:bldP spid="58" grpId="0"/>
      <p:bldP spid="58" grpId="1"/>
      <p:bldP spid="66" grpId="0"/>
      <p:bldP spid="68" grpId="0"/>
      <p:bldP spid="71" grpId="0"/>
      <p:bldP spid="73" grpId="0"/>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F0ECF-4B4A-0270-04E3-0C71877E251C}"/>
            </a:ext>
          </a:extLst>
        </p:cNvPr>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0B7ED91D-3622-A602-AA93-1220B7569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5FDF5C9-D3FB-2A74-B4F7-4B0E49D5EC32}"/>
              </a:ext>
            </a:extLst>
          </p:cNvPr>
          <p:cNvSpPr/>
          <p:nvPr/>
        </p:nvSpPr>
        <p:spPr>
          <a:xfrm>
            <a:off x="1142445" y="809972"/>
            <a:ext cx="9907110" cy="5733704"/>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E37901A-E35F-5274-42F6-CADA1832A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875" y="1206682"/>
            <a:ext cx="8543925" cy="4946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733628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777AD-6600-9CD5-AF20-DFB7F77BA4C1}"/>
            </a:ext>
          </a:extLst>
        </p:cNvPr>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8984B2FF-D25E-0640-F9B9-8DFE81180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3" y="-7524"/>
            <a:ext cx="12192000" cy="6858000"/>
          </a:xfrm>
          <a:prstGeom prst="rect">
            <a:avLst/>
          </a:prstGeom>
        </p:spPr>
      </p:pic>
      <p:sp>
        <p:nvSpPr>
          <p:cNvPr id="6" name="Rectangle: Rounded Corners 5">
            <a:extLst>
              <a:ext uri="{FF2B5EF4-FFF2-40B4-BE49-F238E27FC236}">
                <a16:creationId xmlns:a16="http://schemas.microsoft.com/office/drawing/2014/main" id="{4C9A8786-ADC3-B141-0BFC-71692E9AAB40}"/>
              </a:ext>
            </a:extLst>
          </p:cNvPr>
          <p:cNvSpPr/>
          <p:nvPr/>
        </p:nvSpPr>
        <p:spPr>
          <a:xfrm>
            <a:off x="202407" y="199632"/>
            <a:ext cx="11731529" cy="6523017"/>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57DD25CC-883A-1FF6-DF11-9323CD87936B}"/>
              </a:ext>
            </a:extLst>
          </p:cNvPr>
          <p:cNvPicPr>
            <a:picLocks noChangeAspect="1"/>
          </p:cNvPicPr>
          <p:nvPr/>
        </p:nvPicPr>
        <p:blipFill>
          <a:blip r:embed="rId4"/>
          <a:stretch>
            <a:fillRect/>
          </a:stretch>
        </p:blipFill>
        <p:spPr>
          <a:xfrm>
            <a:off x="5496021" y="3049543"/>
            <a:ext cx="6333194" cy="3321485"/>
          </a:xfrm>
          <a:prstGeom prst="rect">
            <a:avLst/>
          </a:prstGeom>
        </p:spPr>
      </p:pic>
      <p:grpSp>
        <p:nvGrpSpPr>
          <p:cNvPr id="2" name="start timer">
            <a:extLst>
              <a:ext uri="{FF2B5EF4-FFF2-40B4-BE49-F238E27FC236}">
                <a16:creationId xmlns:a16="http://schemas.microsoft.com/office/drawing/2014/main" id="{D0740F0A-099C-B7EC-8FE0-EB896B80A517}"/>
              </a:ext>
            </a:extLst>
          </p:cNvPr>
          <p:cNvGrpSpPr/>
          <p:nvPr/>
        </p:nvGrpSpPr>
        <p:grpSpPr>
          <a:xfrm>
            <a:off x="1571627" y="536389"/>
            <a:ext cx="2647950" cy="699681"/>
            <a:chOff x="1321594" y="288262"/>
            <a:chExt cx="2647950" cy="699681"/>
          </a:xfrm>
        </p:grpSpPr>
        <p:sp>
          <p:nvSpPr>
            <p:cNvPr id="4" name="Rounded Rectangle 120">
              <a:extLst>
                <a:ext uri="{FF2B5EF4-FFF2-40B4-BE49-F238E27FC236}">
                  <a16:creationId xmlns:a16="http://schemas.microsoft.com/office/drawing/2014/main" id="{3B831DD5-3E9C-4592-D55F-67FC7FCE60D0}"/>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 name="Rounded Rectangle 121">
              <a:extLst>
                <a:ext uri="{FF2B5EF4-FFF2-40B4-BE49-F238E27FC236}">
                  <a16:creationId xmlns:a16="http://schemas.microsoft.com/office/drawing/2014/main" id="{6FD48FE7-0D38-14B0-D8F7-9EE5BE0F13A1}"/>
                </a:ext>
              </a:extLst>
            </p:cNvPr>
            <p:cNvSpPr/>
            <p:nvPr/>
          </p:nvSpPr>
          <p:spPr>
            <a:xfrm>
              <a:off x="1321594" y="290384"/>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sp>
        <p:nvSpPr>
          <p:cNvPr id="10" name="AutoShape 3">
            <a:extLst>
              <a:ext uri="{FF2B5EF4-FFF2-40B4-BE49-F238E27FC236}">
                <a16:creationId xmlns:a16="http://schemas.microsoft.com/office/drawing/2014/main" id="{BBD5BFB6-F2C9-8E88-7FA4-E6124B24E75F}"/>
              </a:ext>
            </a:extLst>
          </p:cNvPr>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Rectangle 5">
            <a:extLst>
              <a:ext uri="{FF2B5EF4-FFF2-40B4-BE49-F238E27FC236}">
                <a16:creationId xmlns:a16="http://schemas.microsoft.com/office/drawing/2014/main" id="{E65E43E4-8BE8-3184-6815-9691F1685A02}"/>
              </a:ext>
            </a:extLst>
          </p:cNvPr>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Rectangle 6">
            <a:extLst>
              <a:ext uri="{FF2B5EF4-FFF2-40B4-BE49-F238E27FC236}">
                <a16:creationId xmlns:a16="http://schemas.microsoft.com/office/drawing/2014/main" id="{3A9832D8-046D-D675-F9A1-C0EE3139AB78}"/>
              </a:ext>
            </a:extLst>
          </p:cNvPr>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Rectangle 7">
            <a:extLst>
              <a:ext uri="{FF2B5EF4-FFF2-40B4-BE49-F238E27FC236}">
                <a16:creationId xmlns:a16="http://schemas.microsoft.com/office/drawing/2014/main" id="{3EAD344B-9499-CDB6-1BE7-A168F03CC354}"/>
              </a:ext>
            </a:extLst>
          </p:cNvPr>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8">
            <a:extLst>
              <a:ext uri="{FF2B5EF4-FFF2-40B4-BE49-F238E27FC236}">
                <a16:creationId xmlns:a16="http://schemas.microsoft.com/office/drawing/2014/main" id="{81B44F13-BA26-A5A2-5FE1-B983FF56A4C2}"/>
              </a:ext>
            </a:extLst>
          </p:cNvPr>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9">
            <a:extLst>
              <a:ext uri="{FF2B5EF4-FFF2-40B4-BE49-F238E27FC236}">
                <a16:creationId xmlns:a16="http://schemas.microsoft.com/office/drawing/2014/main" id="{BAF4F567-A66E-8000-08E1-F2C595FFEE6A}"/>
              </a:ext>
            </a:extLst>
          </p:cNvPr>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0">
            <a:extLst>
              <a:ext uri="{FF2B5EF4-FFF2-40B4-BE49-F238E27FC236}">
                <a16:creationId xmlns:a16="http://schemas.microsoft.com/office/drawing/2014/main" id="{37FFF64E-F82A-7F60-4807-99B385412408}"/>
              </a:ext>
            </a:extLst>
          </p:cNvPr>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1">
            <a:extLst>
              <a:ext uri="{FF2B5EF4-FFF2-40B4-BE49-F238E27FC236}">
                <a16:creationId xmlns:a16="http://schemas.microsoft.com/office/drawing/2014/main" id="{C02EA695-DBE6-728E-DD86-D98486C84C52}"/>
              </a:ext>
            </a:extLst>
          </p:cNvPr>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2">
            <a:extLst>
              <a:ext uri="{FF2B5EF4-FFF2-40B4-BE49-F238E27FC236}">
                <a16:creationId xmlns:a16="http://schemas.microsoft.com/office/drawing/2014/main" id="{79AABC29-7BDB-324F-3C6B-681B1347DEF6}"/>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3">
            <a:extLst>
              <a:ext uri="{FF2B5EF4-FFF2-40B4-BE49-F238E27FC236}">
                <a16:creationId xmlns:a16="http://schemas.microsoft.com/office/drawing/2014/main" id="{B288247A-0513-CCB1-A4D8-06D26C13275F}"/>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4">
            <a:extLst>
              <a:ext uri="{FF2B5EF4-FFF2-40B4-BE49-F238E27FC236}">
                <a16:creationId xmlns:a16="http://schemas.microsoft.com/office/drawing/2014/main" id="{CB1CCBF0-9BF4-0704-A4E9-18EFDC728FCA}"/>
              </a:ext>
            </a:extLst>
          </p:cNvPr>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293CF8A5-855B-4D38-0E4C-2BED5EBCD4D4}"/>
              </a:ext>
            </a:extLst>
          </p:cNvPr>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6">
            <a:extLst>
              <a:ext uri="{FF2B5EF4-FFF2-40B4-BE49-F238E27FC236}">
                <a16:creationId xmlns:a16="http://schemas.microsoft.com/office/drawing/2014/main" id="{A29E464D-CE23-487F-DBC2-51A225AFB773}"/>
              </a:ext>
            </a:extLst>
          </p:cNvPr>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7">
            <a:extLst>
              <a:ext uri="{FF2B5EF4-FFF2-40B4-BE49-F238E27FC236}">
                <a16:creationId xmlns:a16="http://schemas.microsoft.com/office/drawing/2014/main" id="{60B3FF3A-0E18-A176-A5D4-C0371742B9C4}"/>
              </a:ext>
            </a:extLst>
          </p:cNvPr>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8">
            <a:extLst>
              <a:ext uri="{FF2B5EF4-FFF2-40B4-BE49-F238E27FC236}">
                <a16:creationId xmlns:a16="http://schemas.microsoft.com/office/drawing/2014/main" id="{1E240D2E-4679-50D1-1709-833CB7F19510}"/>
              </a:ext>
            </a:extLst>
          </p:cNvPr>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9">
            <a:extLst>
              <a:ext uri="{FF2B5EF4-FFF2-40B4-BE49-F238E27FC236}">
                <a16:creationId xmlns:a16="http://schemas.microsoft.com/office/drawing/2014/main" id="{8EBEB214-7792-49F6-709F-215BC41A23CE}"/>
              </a:ext>
            </a:extLst>
          </p:cNvPr>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0">
            <a:extLst>
              <a:ext uri="{FF2B5EF4-FFF2-40B4-BE49-F238E27FC236}">
                <a16:creationId xmlns:a16="http://schemas.microsoft.com/office/drawing/2014/main" id="{B812B634-8782-DAE7-45D7-4AE905559803}"/>
              </a:ext>
            </a:extLst>
          </p:cNvPr>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1">
            <a:extLst>
              <a:ext uri="{FF2B5EF4-FFF2-40B4-BE49-F238E27FC236}">
                <a16:creationId xmlns:a16="http://schemas.microsoft.com/office/drawing/2014/main" id="{7D56D88D-95C6-0D42-C228-724E2569794D}"/>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2">
            <a:extLst>
              <a:ext uri="{FF2B5EF4-FFF2-40B4-BE49-F238E27FC236}">
                <a16:creationId xmlns:a16="http://schemas.microsoft.com/office/drawing/2014/main" id="{EE46059C-71EE-084B-ED6D-39DE0799FCB5}"/>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3">
            <a:extLst>
              <a:ext uri="{FF2B5EF4-FFF2-40B4-BE49-F238E27FC236}">
                <a16:creationId xmlns:a16="http://schemas.microsoft.com/office/drawing/2014/main" id="{BED97B31-9690-7EE8-D31E-F356624D7C8E}"/>
              </a:ext>
            </a:extLst>
          </p:cNvPr>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4">
            <a:extLst>
              <a:ext uri="{FF2B5EF4-FFF2-40B4-BE49-F238E27FC236}">
                <a16:creationId xmlns:a16="http://schemas.microsoft.com/office/drawing/2014/main" id="{CC356A52-65C7-4C1E-EF77-C9DE4CC2B540}"/>
              </a:ext>
            </a:extLst>
          </p:cNvPr>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5">
            <a:extLst>
              <a:ext uri="{FF2B5EF4-FFF2-40B4-BE49-F238E27FC236}">
                <a16:creationId xmlns:a16="http://schemas.microsoft.com/office/drawing/2014/main" id="{2B0493A5-165C-031F-EE25-D749F6CAB5A8}"/>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6">
            <a:extLst>
              <a:ext uri="{FF2B5EF4-FFF2-40B4-BE49-F238E27FC236}">
                <a16:creationId xmlns:a16="http://schemas.microsoft.com/office/drawing/2014/main" id="{F4C50662-B2D6-5A91-CD67-FC0F5FF4E668}"/>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7">
            <a:extLst>
              <a:ext uri="{FF2B5EF4-FFF2-40B4-BE49-F238E27FC236}">
                <a16:creationId xmlns:a16="http://schemas.microsoft.com/office/drawing/2014/main" id="{CEDDEBC4-E0EC-E411-8447-BC49A8991A99}"/>
              </a:ext>
            </a:extLst>
          </p:cNvPr>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35" name="Group 34">
            <a:extLst>
              <a:ext uri="{FF2B5EF4-FFF2-40B4-BE49-F238E27FC236}">
                <a16:creationId xmlns:a16="http://schemas.microsoft.com/office/drawing/2014/main" id="{FDC7724C-A07E-915B-E70E-B31694BD3A73}"/>
              </a:ext>
            </a:extLst>
          </p:cNvPr>
          <p:cNvGrpSpPr/>
          <p:nvPr/>
        </p:nvGrpSpPr>
        <p:grpSpPr>
          <a:xfrm rot="1786145">
            <a:off x="829799" y="2214086"/>
            <a:ext cx="3829050" cy="3830638"/>
            <a:chOff x="817563" y="2264166"/>
            <a:chExt cx="3829050" cy="3830638"/>
          </a:xfrm>
        </p:grpSpPr>
        <p:sp>
          <p:nvSpPr>
            <p:cNvPr id="36" name="Oval 28">
              <a:extLst>
                <a:ext uri="{FF2B5EF4-FFF2-40B4-BE49-F238E27FC236}">
                  <a16:creationId xmlns:a16="http://schemas.microsoft.com/office/drawing/2014/main" id="{3E6FE560-A597-B399-417D-70C8AB11BCBB}"/>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hour hand">
              <a:extLst>
                <a:ext uri="{FF2B5EF4-FFF2-40B4-BE49-F238E27FC236}">
                  <a16:creationId xmlns:a16="http://schemas.microsoft.com/office/drawing/2014/main" id="{78B5032D-7273-789F-FABB-04D5FCA9BA4C}"/>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8" name="Freeform 29">
            <a:extLst>
              <a:ext uri="{FF2B5EF4-FFF2-40B4-BE49-F238E27FC236}">
                <a16:creationId xmlns:a16="http://schemas.microsoft.com/office/drawing/2014/main" id="{6753FAA2-1870-813B-C5A8-7C3B98949C3B}"/>
              </a:ext>
            </a:extLst>
          </p:cNvPr>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30">
            <a:extLst>
              <a:ext uri="{FF2B5EF4-FFF2-40B4-BE49-F238E27FC236}">
                <a16:creationId xmlns:a16="http://schemas.microsoft.com/office/drawing/2014/main" id="{91EC0C64-73E6-BF0A-48AE-FC1CACFEF899}"/>
              </a:ext>
            </a:extLst>
          </p:cNvPr>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31">
            <a:extLst>
              <a:ext uri="{FF2B5EF4-FFF2-40B4-BE49-F238E27FC236}">
                <a16:creationId xmlns:a16="http://schemas.microsoft.com/office/drawing/2014/main" id="{515063F1-6A8E-3755-335B-2E728C50B4F4}"/>
              </a:ext>
            </a:extLst>
          </p:cNvPr>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41" name="Group 40">
            <a:extLst>
              <a:ext uri="{FF2B5EF4-FFF2-40B4-BE49-F238E27FC236}">
                <a16:creationId xmlns:a16="http://schemas.microsoft.com/office/drawing/2014/main" id="{85772094-96D5-BB60-F62C-20DCC8D8BA96}"/>
              </a:ext>
            </a:extLst>
          </p:cNvPr>
          <p:cNvGrpSpPr/>
          <p:nvPr/>
        </p:nvGrpSpPr>
        <p:grpSpPr>
          <a:xfrm>
            <a:off x="2455863" y="2411803"/>
            <a:ext cx="566738" cy="566738"/>
            <a:chOff x="2455863" y="2411803"/>
            <a:chExt cx="566738" cy="566738"/>
          </a:xfrm>
        </p:grpSpPr>
        <p:sp>
          <p:nvSpPr>
            <p:cNvPr id="42" name="Oval 32">
              <a:extLst>
                <a:ext uri="{FF2B5EF4-FFF2-40B4-BE49-F238E27FC236}">
                  <a16:creationId xmlns:a16="http://schemas.microsoft.com/office/drawing/2014/main" id="{D8DCCBAC-53D7-C5F8-33C7-19018D224B76}"/>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Oval 33">
              <a:extLst>
                <a:ext uri="{FF2B5EF4-FFF2-40B4-BE49-F238E27FC236}">
                  <a16:creationId xmlns:a16="http://schemas.microsoft.com/office/drawing/2014/main" id="{5CDD52DE-2CF8-4AB6-2A18-192B137C1BDF}"/>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34">
              <a:extLst>
                <a:ext uri="{FF2B5EF4-FFF2-40B4-BE49-F238E27FC236}">
                  <a16:creationId xmlns:a16="http://schemas.microsoft.com/office/drawing/2014/main" id="{0EB52C7F-6397-587D-170F-415FF7C8004D}"/>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35">
              <a:extLst>
                <a:ext uri="{FF2B5EF4-FFF2-40B4-BE49-F238E27FC236}">
                  <a16:creationId xmlns:a16="http://schemas.microsoft.com/office/drawing/2014/main" id="{AE311E17-3C92-4263-9BD3-4C8B1103A65A}"/>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Rectangle 36">
              <a:extLst>
                <a:ext uri="{FF2B5EF4-FFF2-40B4-BE49-F238E27FC236}">
                  <a16:creationId xmlns:a16="http://schemas.microsoft.com/office/drawing/2014/main" id="{63A39423-6B4B-AFB8-9404-D2C64D625E61}"/>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Rectangle 37">
              <a:extLst>
                <a:ext uri="{FF2B5EF4-FFF2-40B4-BE49-F238E27FC236}">
                  <a16:creationId xmlns:a16="http://schemas.microsoft.com/office/drawing/2014/main" id="{22A5A235-03E0-8A45-017B-3B7D3D6CC9A6}"/>
                </a:ext>
              </a:extLst>
            </p:cNvPr>
            <p:cNvSpPr>
              <a:spLocks noChangeArrowheads="1"/>
            </p:cNvSpPr>
            <p:nvPr/>
          </p:nvSpPr>
          <p:spPr bwMode="auto">
            <a:xfrm>
              <a:off x="2662555" y="2499116"/>
              <a:ext cx="1506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8" name="Freeform 40">
            <a:extLst>
              <a:ext uri="{FF2B5EF4-FFF2-40B4-BE49-F238E27FC236}">
                <a16:creationId xmlns:a16="http://schemas.microsoft.com/office/drawing/2014/main" id="{AF594D47-3989-6D4E-8D6E-928A25690F9C}"/>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46">
            <a:extLst>
              <a:ext uri="{FF2B5EF4-FFF2-40B4-BE49-F238E27FC236}">
                <a16:creationId xmlns:a16="http://schemas.microsoft.com/office/drawing/2014/main" id="{824F16BA-4837-1101-5704-384D72BA30DB}"/>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0" name="Group 49">
            <a:extLst>
              <a:ext uri="{FF2B5EF4-FFF2-40B4-BE49-F238E27FC236}">
                <a16:creationId xmlns:a16="http://schemas.microsoft.com/office/drawing/2014/main" id="{81616680-6538-3C6C-F73C-2AFB13C89718}"/>
              </a:ext>
            </a:extLst>
          </p:cNvPr>
          <p:cNvGrpSpPr/>
          <p:nvPr/>
        </p:nvGrpSpPr>
        <p:grpSpPr>
          <a:xfrm>
            <a:off x="3714751" y="2951292"/>
            <a:ext cx="585788" cy="700042"/>
            <a:chOff x="3951475" y="3437374"/>
            <a:chExt cx="585788" cy="700042"/>
          </a:xfrm>
        </p:grpSpPr>
        <p:sp>
          <p:nvSpPr>
            <p:cNvPr id="51" name="Freeform 44">
              <a:extLst>
                <a:ext uri="{FF2B5EF4-FFF2-40B4-BE49-F238E27FC236}">
                  <a16:creationId xmlns:a16="http://schemas.microsoft.com/office/drawing/2014/main" id="{DD39D51C-2B0D-D035-E0A3-AA7E8DB6EEB4}"/>
                </a:ext>
              </a:extLst>
            </p:cNvPr>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45">
              <a:extLst>
                <a:ext uri="{FF2B5EF4-FFF2-40B4-BE49-F238E27FC236}">
                  <a16:creationId xmlns:a16="http://schemas.microsoft.com/office/drawing/2014/main" id="{3503BA27-BED6-D6E3-F2FC-B347B73F429D}"/>
                </a:ext>
              </a:extLst>
            </p:cNvPr>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47">
              <a:extLst>
                <a:ext uri="{FF2B5EF4-FFF2-40B4-BE49-F238E27FC236}">
                  <a16:creationId xmlns:a16="http://schemas.microsoft.com/office/drawing/2014/main" id="{CA99835F-AD07-F3EB-EC48-996B3D8EEA74}"/>
                </a:ext>
              </a:extLst>
            </p:cNvPr>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Rectangle 48">
              <a:extLst>
                <a:ext uri="{FF2B5EF4-FFF2-40B4-BE49-F238E27FC236}">
                  <a16:creationId xmlns:a16="http://schemas.microsoft.com/office/drawing/2014/main" id="{31E75939-45A3-F9D1-946D-516C7C42CD7B}"/>
                </a:ext>
              </a:extLst>
            </p:cNvPr>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Rectangle 49">
              <a:extLst>
                <a:ext uri="{FF2B5EF4-FFF2-40B4-BE49-F238E27FC236}">
                  <a16:creationId xmlns:a16="http://schemas.microsoft.com/office/drawing/2014/main" id="{6FFFBE90-3D7A-9633-7F85-7A82B46D31A4}"/>
                </a:ext>
              </a:extLst>
            </p:cNvPr>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Freeform 52">
              <a:extLst>
                <a:ext uri="{FF2B5EF4-FFF2-40B4-BE49-F238E27FC236}">
                  <a16:creationId xmlns:a16="http://schemas.microsoft.com/office/drawing/2014/main" id="{D3F06F6A-6533-5541-3563-F91AAFAD4527}"/>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7" name="Freeform 58">
            <a:extLst>
              <a:ext uri="{FF2B5EF4-FFF2-40B4-BE49-F238E27FC236}">
                <a16:creationId xmlns:a16="http://schemas.microsoft.com/office/drawing/2014/main" id="{5FB08CDF-B867-95B7-377C-9EF4D3810490}"/>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8" name="Group 57">
            <a:extLst>
              <a:ext uri="{FF2B5EF4-FFF2-40B4-BE49-F238E27FC236}">
                <a16:creationId xmlns:a16="http://schemas.microsoft.com/office/drawing/2014/main" id="{7AAC57E4-0E54-0D22-FB7D-9D0E51F016F6}"/>
              </a:ext>
            </a:extLst>
          </p:cNvPr>
          <p:cNvGrpSpPr/>
          <p:nvPr/>
        </p:nvGrpSpPr>
        <p:grpSpPr>
          <a:xfrm>
            <a:off x="4013220" y="4272973"/>
            <a:ext cx="629286" cy="577850"/>
            <a:chOff x="3281363" y="5157861"/>
            <a:chExt cx="629286" cy="577850"/>
          </a:xfrm>
        </p:grpSpPr>
        <p:sp>
          <p:nvSpPr>
            <p:cNvPr id="59" name="Freeform 62">
              <a:extLst>
                <a:ext uri="{FF2B5EF4-FFF2-40B4-BE49-F238E27FC236}">
                  <a16:creationId xmlns:a16="http://schemas.microsoft.com/office/drawing/2014/main" id="{24A3B894-E0CC-5920-CF8E-7914E52ED65B}"/>
                </a:ext>
              </a:extLst>
            </p:cNvPr>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63">
              <a:extLst>
                <a:ext uri="{FF2B5EF4-FFF2-40B4-BE49-F238E27FC236}">
                  <a16:creationId xmlns:a16="http://schemas.microsoft.com/office/drawing/2014/main" id="{6AEED30E-1E2D-79DE-4138-15789DDEB44D}"/>
                </a:ext>
              </a:extLst>
            </p:cNvPr>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64">
              <a:extLst>
                <a:ext uri="{FF2B5EF4-FFF2-40B4-BE49-F238E27FC236}">
                  <a16:creationId xmlns:a16="http://schemas.microsoft.com/office/drawing/2014/main" id="{3A3ABCEE-C9CE-341D-808F-1B27C75A6C95}"/>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65">
              <a:extLst>
                <a:ext uri="{FF2B5EF4-FFF2-40B4-BE49-F238E27FC236}">
                  <a16:creationId xmlns:a16="http://schemas.microsoft.com/office/drawing/2014/main" id="{2F5AE7EB-3908-F488-74D0-2390D3307F76}"/>
                </a:ext>
              </a:extLst>
            </p:cNvPr>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Rectangle 66">
              <a:extLst>
                <a:ext uri="{FF2B5EF4-FFF2-40B4-BE49-F238E27FC236}">
                  <a16:creationId xmlns:a16="http://schemas.microsoft.com/office/drawing/2014/main" id="{7802C16C-E46B-9D7C-A556-8CFA5F91ED27}"/>
                </a:ext>
              </a:extLst>
            </p:cNvPr>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Rectangle 67">
              <a:extLst>
                <a:ext uri="{FF2B5EF4-FFF2-40B4-BE49-F238E27FC236}">
                  <a16:creationId xmlns:a16="http://schemas.microsoft.com/office/drawing/2014/main" id="{8CABC2F4-4510-64B7-8F5A-725F7F1CA8D4}"/>
                </a:ext>
              </a:extLst>
            </p:cNvPr>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65" name="Freeform 70">
            <a:extLst>
              <a:ext uri="{FF2B5EF4-FFF2-40B4-BE49-F238E27FC236}">
                <a16:creationId xmlns:a16="http://schemas.microsoft.com/office/drawing/2014/main" id="{1D306ABE-3BA4-E830-E1EA-553DC9739A07}"/>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78">
            <a:extLst>
              <a:ext uri="{FF2B5EF4-FFF2-40B4-BE49-F238E27FC236}">
                <a16:creationId xmlns:a16="http://schemas.microsoft.com/office/drawing/2014/main" id="{75C74E60-F45C-D00E-CB81-30AB08E0BD13}"/>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82">
            <a:extLst>
              <a:ext uri="{FF2B5EF4-FFF2-40B4-BE49-F238E27FC236}">
                <a16:creationId xmlns:a16="http://schemas.microsoft.com/office/drawing/2014/main" id="{022B480B-B6CB-B7C0-6A80-AA9BA59B8491}"/>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90">
            <a:extLst>
              <a:ext uri="{FF2B5EF4-FFF2-40B4-BE49-F238E27FC236}">
                <a16:creationId xmlns:a16="http://schemas.microsoft.com/office/drawing/2014/main" id="{DC3EF48C-1DBA-8C1C-88DE-A37F68D73A4D}"/>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69" name="Group 68">
            <a:extLst>
              <a:ext uri="{FF2B5EF4-FFF2-40B4-BE49-F238E27FC236}">
                <a16:creationId xmlns:a16="http://schemas.microsoft.com/office/drawing/2014/main" id="{69EF2CD2-2418-721F-27C4-DA36710A78F5}"/>
              </a:ext>
            </a:extLst>
          </p:cNvPr>
          <p:cNvGrpSpPr/>
          <p:nvPr/>
        </p:nvGrpSpPr>
        <p:grpSpPr>
          <a:xfrm>
            <a:off x="1068388" y="3038866"/>
            <a:ext cx="571500" cy="622533"/>
            <a:chOff x="931754" y="3389703"/>
            <a:chExt cx="571500" cy="622533"/>
          </a:xfrm>
        </p:grpSpPr>
        <p:sp>
          <p:nvSpPr>
            <p:cNvPr id="70" name="Freeform 68">
              <a:extLst>
                <a:ext uri="{FF2B5EF4-FFF2-40B4-BE49-F238E27FC236}">
                  <a16:creationId xmlns:a16="http://schemas.microsoft.com/office/drawing/2014/main" id="{624F2AC5-8FA8-01A4-C411-6C787CEE7F78}"/>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69">
              <a:extLst>
                <a:ext uri="{FF2B5EF4-FFF2-40B4-BE49-F238E27FC236}">
                  <a16:creationId xmlns:a16="http://schemas.microsoft.com/office/drawing/2014/main" id="{04B7425C-DBFE-7A66-A40C-0B3DA572A240}"/>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71">
              <a:extLst>
                <a:ext uri="{FF2B5EF4-FFF2-40B4-BE49-F238E27FC236}">
                  <a16:creationId xmlns:a16="http://schemas.microsoft.com/office/drawing/2014/main" id="{7C1890C7-9D38-13FF-E0EC-BA2865FC42FC}"/>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74">
              <a:extLst>
                <a:ext uri="{FF2B5EF4-FFF2-40B4-BE49-F238E27FC236}">
                  <a16:creationId xmlns:a16="http://schemas.microsoft.com/office/drawing/2014/main" id="{2B8A5AA7-0DC1-CB0E-C81E-8662C925AB13}"/>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4" name="Rectangle 94">
              <a:extLst>
                <a:ext uri="{FF2B5EF4-FFF2-40B4-BE49-F238E27FC236}">
                  <a16:creationId xmlns:a16="http://schemas.microsoft.com/office/drawing/2014/main" id="{871B8840-3C6C-A8DB-1121-59AEC8AEA1E6}"/>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Rectangle 95">
              <a:extLst>
                <a:ext uri="{FF2B5EF4-FFF2-40B4-BE49-F238E27FC236}">
                  <a16:creationId xmlns:a16="http://schemas.microsoft.com/office/drawing/2014/main" id="{E99436BD-3520-08AA-A9F0-3E5CC30ABD69}"/>
                </a:ext>
              </a:extLst>
            </p:cNvPr>
            <p:cNvSpPr>
              <a:spLocks noChangeArrowheads="1"/>
            </p:cNvSpPr>
            <p:nvPr/>
          </p:nvSpPr>
          <p:spPr bwMode="auto">
            <a:xfrm>
              <a:off x="1122893" y="3520744"/>
              <a:ext cx="1635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6" name="Group 75">
            <a:extLst>
              <a:ext uri="{FF2B5EF4-FFF2-40B4-BE49-F238E27FC236}">
                <a16:creationId xmlns:a16="http://schemas.microsoft.com/office/drawing/2014/main" id="{3B0A87C5-7397-6F70-8D63-63E917F02A33}"/>
              </a:ext>
            </a:extLst>
          </p:cNvPr>
          <p:cNvGrpSpPr/>
          <p:nvPr/>
        </p:nvGrpSpPr>
        <p:grpSpPr>
          <a:xfrm>
            <a:off x="3161506" y="5197428"/>
            <a:ext cx="569913" cy="568325"/>
            <a:chOff x="1496945" y="5157861"/>
            <a:chExt cx="569913" cy="568325"/>
          </a:xfrm>
        </p:grpSpPr>
        <p:sp>
          <p:nvSpPr>
            <p:cNvPr id="77" name="Freeform 80">
              <a:extLst>
                <a:ext uri="{FF2B5EF4-FFF2-40B4-BE49-F238E27FC236}">
                  <a16:creationId xmlns:a16="http://schemas.microsoft.com/office/drawing/2014/main" id="{4AA30D38-86CB-2C1F-AFEA-955861C3DA66}"/>
                </a:ext>
              </a:extLst>
            </p:cNvPr>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81">
              <a:extLst>
                <a:ext uri="{FF2B5EF4-FFF2-40B4-BE49-F238E27FC236}">
                  <a16:creationId xmlns:a16="http://schemas.microsoft.com/office/drawing/2014/main" id="{46AE4888-9A39-8BC6-468B-3924AA50C9B0}"/>
                </a:ext>
              </a:extLst>
            </p:cNvPr>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83">
              <a:extLst>
                <a:ext uri="{FF2B5EF4-FFF2-40B4-BE49-F238E27FC236}">
                  <a16:creationId xmlns:a16="http://schemas.microsoft.com/office/drawing/2014/main" id="{272C2AEB-80B2-D207-A9B5-1A6A26EFC9A2}"/>
                </a:ext>
              </a:extLst>
            </p:cNvPr>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86">
              <a:extLst>
                <a:ext uri="{FF2B5EF4-FFF2-40B4-BE49-F238E27FC236}">
                  <a16:creationId xmlns:a16="http://schemas.microsoft.com/office/drawing/2014/main" id="{DF6E65D8-A032-46FC-544F-52829F98BC18}"/>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Rectangle 100">
              <a:extLst>
                <a:ext uri="{FF2B5EF4-FFF2-40B4-BE49-F238E27FC236}">
                  <a16:creationId xmlns:a16="http://schemas.microsoft.com/office/drawing/2014/main" id="{4A7A35B7-C5D8-E473-EDD8-DA0ADEA81E77}"/>
                </a:ext>
              </a:extLst>
            </p:cNvPr>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2" name="Rectangle 101">
              <a:extLst>
                <a:ext uri="{FF2B5EF4-FFF2-40B4-BE49-F238E27FC236}">
                  <a16:creationId xmlns:a16="http://schemas.microsoft.com/office/drawing/2014/main" id="{962FDA89-0005-CFE4-2083-BF704E910984}"/>
                </a:ext>
              </a:extLst>
            </p:cNvPr>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83" name="Oval 107">
            <a:extLst>
              <a:ext uri="{FF2B5EF4-FFF2-40B4-BE49-F238E27FC236}">
                <a16:creationId xmlns:a16="http://schemas.microsoft.com/office/drawing/2014/main" id="{8036A885-481B-40B5-F574-175E02DA2B39}"/>
              </a:ext>
            </a:extLst>
          </p:cNvPr>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4" name="Oval 108">
            <a:extLst>
              <a:ext uri="{FF2B5EF4-FFF2-40B4-BE49-F238E27FC236}">
                <a16:creationId xmlns:a16="http://schemas.microsoft.com/office/drawing/2014/main" id="{2BFC4FA3-8776-AFDC-6426-161491BE8C88}"/>
              </a:ext>
            </a:extLst>
          </p:cNvPr>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109">
            <a:extLst>
              <a:ext uri="{FF2B5EF4-FFF2-40B4-BE49-F238E27FC236}">
                <a16:creationId xmlns:a16="http://schemas.microsoft.com/office/drawing/2014/main" id="{E0B9907C-8449-4566-A25C-F06C52358189}"/>
              </a:ext>
            </a:extLst>
          </p:cNvPr>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110">
            <a:extLst>
              <a:ext uri="{FF2B5EF4-FFF2-40B4-BE49-F238E27FC236}">
                <a16:creationId xmlns:a16="http://schemas.microsoft.com/office/drawing/2014/main" id="{7C8845BA-C2EF-E245-8615-905FA4B93173}"/>
              </a:ext>
            </a:extLst>
          </p:cNvPr>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111">
            <a:extLst>
              <a:ext uri="{FF2B5EF4-FFF2-40B4-BE49-F238E27FC236}">
                <a16:creationId xmlns:a16="http://schemas.microsoft.com/office/drawing/2014/main" id="{9EB76CA7-10A1-18EF-4B7A-A35FB554DD38}"/>
              </a:ext>
            </a:extLst>
          </p:cNvPr>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8" name="Freeform 112">
            <a:extLst>
              <a:ext uri="{FF2B5EF4-FFF2-40B4-BE49-F238E27FC236}">
                <a16:creationId xmlns:a16="http://schemas.microsoft.com/office/drawing/2014/main" id="{6492F441-C6D8-2625-31ED-C42E16B48872}"/>
              </a:ext>
            </a:extLst>
          </p:cNvPr>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113">
            <a:extLst>
              <a:ext uri="{FF2B5EF4-FFF2-40B4-BE49-F238E27FC236}">
                <a16:creationId xmlns:a16="http://schemas.microsoft.com/office/drawing/2014/main" id="{65477077-CDEF-A141-4813-B7BAB175FD9F}"/>
              </a:ext>
            </a:extLst>
          </p:cNvPr>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114">
            <a:extLst>
              <a:ext uri="{FF2B5EF4-FFF2-40B4-BE49-F238E27FC236}">
                <a16:creationId xmlns:a16="http://schemas.microsoft.com/office/drawing/2014/main" id="{FE43D14A-E1FF-F068-378B-5A78406A060B}"/>
              </a:ext>
            </a:extLst>
          </p:cNvPr>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1" name="Freeform 115">
            <a:extLst>
              <a:ext uri="{FF2B5EF4-FFF2-40B4-BE49-F238E27FC236}">
                <a16:creationId xmlns:a16="http://schemas.microsoft.com/office/drawing/2014/main" id="{C94C8871-9793-1BC4-37C1-AFF86F30C6E5}"/>
              </a:ext>
            </a:extLst>
          </p:cNvPr>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116">
            <a:extLst>
              <a:ext uri="{FF2B5EF4-FFF2-40B4-BE49-F238E27FC236}">
                <a16:creationId xmlns:a16="http://schemas.microsoft.com/office/drawing/2014/main" id="{321AF9A1-B01F-35D8-DF22-65D73A8C0AA7}"/>
              </a:ext>
            </a:extLst>
          </p:cNvPr>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117">
            <a:extLst>
              <a:ext uri="{FF2B5EF4-FFF2-40B4-BE49-F238E27FC236}">
                <a16:creationId xmlns:a16="http://schemas.microsoft.com/office/drawing/2014/main" id="{9F027DD5-2DE2-EAFA-AA7D-3ED3A5AEB898}"/>
              </a:ext>
            </a:extLst>
          </p:cNvPr>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4" name="TextBox 93">
            <a:extLst>
              <a:ext uri="{FF2B5EF4-FFF2-40B4-BE49-F238E27FC236}">
                <a16:creationId xmlns:a16="http://schemas.microsoft.com/office/drawing/2014/main" id="{C456D610-1789-4CB8-7866-9D9F94F2A991}"/>
              </a:ext>
            </a:extLst>
          </p:cNvPr>
          <p:cNvSpPr txBox="1"/>
          <p:nvPr/>
        </p:nvSpPr>
        <p:spPr>
          <a:xfrm rot="21203965">
            <a:off x="5773738" y="381423"/>
            <a:ext cx="6142315" cy="3139321"/>
          </a:xfrm>
          <a:prstGeom prst="rect">
            <a:avLst/>
          </a:prstGeom>
          <a:noFill/>
        </p:spPr>
        <p:txBody>
          <a:bodyPr wrap="square" rtlCol="0">
            <a:spAutoFit/>
            <a:scene3d>
              <a:camera prst="isometricOffAxis2Top"/>
              <a:lightRig rig="threePt" dir="t"/>
            </a:scene3d>
          </a:bodyPr>
          <a:lstStyle/>
          <a:p>
            <a:pPr algn="ctr"/>
            <a:r>
              <a:rPr lang="en-GB" sz="6600" dirty="0">
                <a:solidFill>
                  <a:srgbClr val="002060"/>
                </a:solidFill>
                <a:latin typeface="Times New Roman" panose="02020603050405020304" pitchFamily="18" charset="0"/>
                <a:cs typeface="Times New Roman" panose="02020603050405020304" pitchFamily="18" charset="0"/>
              </a:rPr>
              <a:t>THỜI GIAN THẢO LUẬN: </a:t>
            </a:r>
          </a:p>
          <a:p>
            <a:pPr algn="ctr"/>
            <a:r>
              <a:rPr lang="en-GB" sz="6600" dirty="0">
                <a:solidFill>
                  <a:srgbClr val="002060"/>
                </a:solidFill>
                <a:latin typeface="Times New Roman" panose="02020603050405020304" pitchFamily="18" charset="0"/>
                <a:cs typeface="Times New Roman" panose="02020603050405020304" pitchFamily="18" charset="0"/>
              </a:rPr>
              <a:t>7 PHÚT</a:t>
            </a:r>
          </a:p>
        </p:txBody>
      </p:sp>
      <p:grpSp>
        <p:nvGrpSpPr>
          <p:cNvPr id="7" name="Group 6">
            <a:extLst>
              <a:ext uri="{FF2B5EF4-FFF2-40B4-BE49-F238E27FC236}">
                <a16:creationId xmlns:a16="http://schemas.microsoft.com/office/drawing/2014/main" id="{1ADE41DD-5EFA-890A-60D4-D1A315BE501A}"/>
              </a:ext>
            </a:extLst>
          </p:cNvPr>
          <p:cNvGrpSpPr/>
          <p:nvPr/>
        </p:nvGrpSpPr>
        <p:grpSpPr>
          <a:xfrm>
            <a:off x="1660511" y="5180036"/>
            <a:ext cx="571500" cy="622533"/>
            <a:chOff x="931754" y="3389703"/>
            <a:chExt cx="571500" cy="622533"/>
          </a:xfrm>
        </p:grpSpPr>
        <p:sp>
          <p:nvSpPr>
            <p:cNvPr id="8" name="Freeform 68">
              <a:extLst>
                <a:ext uri="{FF2B5EF4-FFF2-40B4-BE49-F238E27FC236}">
                  <a16:creationId xmlns:a16="http://schemas.microsoft.com/office/drawing/2014/main" id="{1B93A431-4B3F-4648-3E21-BC8B62427D29}"/>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69">
              <a:extLst>
                <a:ext uri="{FF2B5EF4-FFF2-40B4-BE49-F238E27FC236}">
                  <a16:creationId xmlns:a16="http://schemas.microsoft.com/office/drawing/2014/main" id="{3B729534-5E3A-0E60-301A-B539B25101FF}"/>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71">
              <a:extLst>
                <a:ext uri="{FF2B5EF4-FFF2-40B4-BE49-F238E27FC236}">
                  <a16:creationId xmlns:a16="http://schemas.microsoft.com/office/drawing/2014/main" id="{AF870C80-6F85-9E5C-4D1B-9E9BE95FF8AB}"/>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74">
              <a:extLst>
                <a:ext uri="{FF2B5EF4-FFF2-40B4-BE49-F238E27FC236}">
                  <a16:creationId xmlns:a16="http://schemas.microsoft.com/office/drawing/2014/main" id="{6A7EA203-3563-6E1A-F53C-6AFAB15B1B69}"/>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Rectangle 94">
              <a:extLst>
                <a:ext uri="{FF2B5EF4-FFF2-40B4-BE49-F238E27FC236}">
                  <a16:creationId xmlns:a16="http://schemas.microsoft.com/office/drawing/2014/main" id="{0EEADF08-74F6-4254-5249-13DB30D95484}"/>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Rectangle 95">
              <a:extLst>
                <a:ext uri="{FF2B5EF4-FFF2-40B4-BE49-F238E27FC236}">
                  <a16:creationId xmlns:a16="http://schemas.microsoft.com/office/drawing/2014/main" id="{6D3561C5-0782-CB6C-8E60-C531DEDC411E}"/>
                </a:ext>
              </a:extLst>
            </p:cNvPr>
            <p:cNvSpPr>
              <a:spLocks noChangeArrowheads="1"/>
            </p:cNvSpPr>
            <p:nvPr/>
          </p:nvSpPr>
          <p:spPr bwMode="auto">
            <a:xfrm>
              <a:off x="1122893" y="3520744"/>
              <a:ext cx="1538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9" name="Group 98">
            <a:extLst>
              <a:ext uri="{FF2B5EF4-FFF2-40B4-BE49-F238E27FC236}">
                <a16:creationId xmlns:a16="http://schemas.microsoft.com/office/drawing/2014/main" id="{14D943C1-5E5A-8316-8F4B-B483009B0B45}"/>
              </a:ext>
            </a:extLst>
          </p:cNvPr>
          <p:cNvGrpSpPr/>
          <p:nvPr/>
        </p:nvGrpSpPr>
        <p:grpSpPr>
          <a:xfrm>
            <a:off x="908482" y="4266478"/>
            <a:ext cx="571500" cy="622533"/>
            <a:chOff x="931754" y="3389703"/>
            <a:chExt cx="571500" cy="622533"/>
          </a:xfrm>
        </p:grpSpPr>
        <p:sp>
          <p:nvSpPr>
            <p:cNvPr id="100" name="Freeform 68">
              <a:extLst>
                <a:ext uri="{FF2B5EF4-FFF2-40B4-BE49-F238E27FC236}">
                  <a16:creationId xmlns:a16="http://schemas.microsoft.com/office/drawing/2014/main" id="{E346B4A7-CE65-FB42-B55F-B7248478602A}"/>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69">
              <a:extLst>
                <a:ext uri="{FF2B5EF4-FFF2-40B4-BE49-F238E27FC236}">
                  <a16:creationId xmlns:a16="http://schemas.microsoft.com/office/drawing/2014/main" id="{FED693A2-9475-1158-E19F-2CDDF0E59C6A}"/>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71">
              <a:extLst>
                <a:ext uri="{FF2B5EF4-FFF2-40B4-BE49-F238E27FC236}">
                  <a16:creationId xmlns:a16="http://schemas.microsoft.com/office/drawing/2014/main" id="{D98E9FE1-26D3-9DE2-EC0D-967EBB31B1CD}"/>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74">
              <a:extLst>
                <a:ext uri="{FF2B5EF4-FFF2-40B4-BE49-F238E27FC236}">
                  <a16:creationId xmlns:a16="http://schemas.microsoft.com/office/drawing/2014/main" id="{C2FD26DE-F85E-7F10-D7DF-AB6099F8C0AF}"/>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4" name="Rectangle 94">
              <a:extLst>
                <a:ext uri="{FF2B5EF4-FFF2-40B4-BE49-F238E27FC236}">
                  <a16:creationId xmlns:a16="http://schemas.microsoft.com/office/drawing/2014/main" id="{DCDBEFC2-3ACF-AEE0-6189-88F29312E3E0}"/>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5" name="Rectangle 95">
              <a:extLst>
                <a:ext uri="{FF2B5EF4-FFF2-40B4-BE49-F238E27FC236}">
                  <a16:creationId xmlns:a16="http://schemas.microsoft.com/office/drawing/2014/main" id="{86DC2E93-6C81-F135-6BCC-0148A2698223}"/>
                </a:ext>
              </a:extLst>
            </p:cNvPr>
            <p:cNvSpPr>
              <a:spLocks noChangeArrowheads="1"/>
            </p:cNvSpPr>
            <p:nvPr/>
          </p:nvSpPr>
          <p:spPr bwMode="auto">
            <a:xfrm>
              <a:off x="1122893" y="3520744"/>
              <a:ext cx="1490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6" name="Group 105">
            <a:extLst>
              <a:ext uri="{FF2B5EF4-FFF2-40B4-BE49-F238E27FC236}">
                <a16:creationId xmlns:a16="http://schemas.microsoft.com/office/drawing/2014/main" id="{0E10427D-75E8-1521-CA90-8D717BF759D5}"/>
              </a:ext>
            </a:extLst>
          </p:cNvPr>
          <p:cNvGrpSpPr/>
          <p:nvPr/>
        </p:nvGrpSpPr>
        <p:grpSpPr>
          <a:xfrm>
            <a:off x="2438400" y="2358187"/>
            <a:ext cx="571500" cy="622533"/>
            <a:chOff x="931754" y="3389703"/>
            <a:chExt cx="571500" cy="622533"/>
          </a:xfrm>
        </p:grpSpPr>
        <p:sp>
          <p:nvSpPr>
            <p:cNvPr id="107" name="Freeform 68">
              <a:extLst>
                <a:ext uri="{FF2B5EF4-FFF2-40B4-BE49-F238E27FC236}">
                  <a16:creationId xmlns:a16="http://schemas.microsoft.com/office/drawing/2014/main" id="{7EB769CF-96E6-90A5-09E3-DDBCCA2F8AB5}"/>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69">
              <a:extLst>
                <a:ext uri="{FF2B5EF4-FFF2-40B4-BE49-F238E27FC236}">
                  <a16:creationId xmlns:a16="http://schemas.microsoft.com/office/drawing/2014/main" id="{351CA571-5F82-00FA-1500-034C47A63ED2}"/>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71">
              <a:extLst>
                <a:ext uri="{FF2B5EF4-FFF2-40B4-BE49-F238E27FC236}">
                  <a16:creationId xmlns:a16="http://schemas.microsoft.com/office/drawing/2014/main" id="{B245EE1E-7D22-3A8B-90E7-F781361550B4}"/>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74">
              <a:extLst>
                <a:ext uri="{FF2B5EF4-FFF2-40B4-BE49-F238E27FC236}">
                  <a16:creationId xmlns:a16="http://schemas.microsoft.com/office/drawing/2014/main" id="{6501A70E-FFEB-24DE-3590-6CBBC3DACDE6}"/>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1" name="Rectangle 94">
              <a:extLst>
                <a:ext uri="{FF2B5EF4-FFF2-40B4-BE49-F238E27FC236}">
                  <a16:creationId xmlns:a16="http://schemas.microsoft.com/office/drawing/2014/main" id="{F0FCF23C-5DF3-5ABD-FAB4-D6188F614D6B}"/>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2" name="Rectangle 95">
              <a:extLst>
                <a:ext uri="{FF2B5EF4-FFF2-40B4-BE49-F238E27FC236}">
                  <a16:creationId xmlns:a16="http://schemas.microsoft.com/office/drawing/2014/main" id="{A71E29D4-C8A5-C66B-F677-70FD8BF58C7B}"/>
                </a:ext>
              </a:extLst>
            </p:cNvPr>
            <p:cNvSpPr>
              <a:spLocks noChangeArrowheads="1"/>
            </p:cNvSpPr>
            <p:nvPr/>
          </p:nvSpPr>
          <p:spPr bwMode="auto">
            <a:xfrm>
              <a:off x="1122893" y="3520744"/>
              <a:ext cx="1506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402692107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360000" fill="hold"/>
                                        <p:tgtEl>
                                          <p:spTgt spid="35"/>
                                        </p:tgtEl>
                                        <p:attrNameLst>
                                          <p:attrName>r</p:attrName>
                                        </p:attrNameLst>
                                      </p:cBhvr>
                                    </p:animRot>
                                  </p:childTnLst>
                                </p:cTn>
                              </p:par>
                            </p:childTnLst>
                          </p:cTn>
                        </p:par>
                        <p:par>
                          <p:cTn id="7" fill="hold">
                            <p:stCondLst>
                              <p:cond delay="360000"/>
                            </p:stCondLst>
                            <p:childTnLst>
                              <p:par>
                                <p:cTn id="8" presetID="23" presetClass="entr" presetSubtype="32" fill="hold" nodeType="afterEffect">
                                  <p:stCondLst>
                                    <p:cond delay="1000"/>
                                  </p:stCondLst>
                                  <p:childTnLst>
                                    <p:set>
                                      <p:cBhvr>
                                        <p:cTn id="9" dur="1" fill="hold">
                                          <p:stCondLst>
                                            <p:cond delay="0"/>
                                          </p:stCondLst>
                                        </p:cTn>
                                        <p:tgtEl>
                                          <p:spTgt spid="106"/>
                                        </p:tgtEl>
                                        <p:attrNameLst>
                                          <p:attrName>style.visibility</p:attrName>
                                        </p:attrNameLst>
                                      </p:cBhvr>
                                      <p:to>
                                        <p:strVal val="visible"/>
                                      </p:to>
                                    </p:set>
                                    <p:anim calcmode="lin" valueType="num">
                                      <p:cBhvr>
                                        <p:cTn id="10" dur="500" fill="hold"/>
                                        <p:tgtEl>
                                          <p:spTgt spid="106"/>
                                        </p:tgtEl>
                                        <p:attrNameLst>
                                          <p:attrName>ppt_w</p:attrName>
                                        </p:attrNameLst>
                                      </p:cBhvr>
                                      <p:tavLst>
                                        <p:tav tm="0">
                                          <p:val>
                                            <p:strVal val="4*#ppt_w"/>
                                          </p:val>
                                        </p:tav>
                                        <p:tav tm="100000">
                                          <p:val>
                                            <p:strVal val="#ppt_w"/>
                                          </p:val>
                                        </p:tav>
                                      </p:tavLst>
                                    </p:anim>
                                    <p:anim calcmode="lin" valueType="num">
                                      <p:cBhvr>
                                        <p:cTn id="11" dur="500" fill="hold"/>
                                        <p:tgtEl>
                                          <p:spTgt spid="10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01053" y="3701384"/>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3285376" y="438662"/>
            <a:ext cx="6289590" cy="2552973"/>
          </a:xfrm>
          <a:prstGeom prst="rect">
            <a:avLst/>
          </a:prstGeom>
        </p:spPr>
      </p:pic>
    </p:spTree>
    <p:extLst>
      <p:ext uri="{BB962C8B-B14F-4D97-AF65-F5344CB8AC3E}">
        <p14:creationId xmlns:p14="http://schemas.microsoft.com/office/powerpoint/2010/main" val="107141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668528"/>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5"/>
          <a:stretch>
            <a:fillRect/>
          </a:stretch>
        </p:blipFill>
        <p:spPr>
          <a:xfrm>
            <a:off x="1447801" y="307041"/>
            <a:ext cx="5353050" cy="102421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7295" y="52312"/>
            <a:ext cx="6483218" cy="6753376"/>
          </a:xfrm>
          <a:prstGeom prst="rect">
            <a:avLst/>
          </a:prstGeom>
        </p:spPr>
      </p:pic>
      <p:pic>
        <p:nvPicPr>
          <p:cNvPr id="4" name="Picture 3">
            <a:extLst>
              <a:ext uri="{FF2B5EF4-FFF2-40B4-BE49-F238E27FC236}">
                <a16:creationId xmlns:a16="http://schemas.microsoft.com/office/drawing/2014/main" id="{AAA53D11-DC6E-777B-9838-1AB87F680C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352" y="2027326"/>
            <a:ext cx="4679818" cy="4082293"/>
          </a:xfrm>
          <a:prstGeom prst="rect">
            <a:avLst/>
          </a:prstGeom>
        </p:spPr>
      </p:pic>
      <p:sp>
        <p:nvSpPr>
          <p:cNvPr id="5" name="TextBox 4">
            <a:extLst>
              <a:ext uri="{FF2B5EF4-FFF2-40B4-BE49-F238E27FC236}">
                <a16:creationId xmlns:a16="http://schemas.microsoft.com/office/drawing/2014/main" id="{7ED036AF-D406-3333-6483-F61FE67ABDC0}"/>
              </a:ext>
            </a:extLst>
          </p:cNvPr>
          <p:cNvSpPr txBox="1"/>
          <p:nvPr/>
        </p:nvSpPr>
        <p:spPr>
          <a:xfrm>
            <a:off x="5378516" y="3226972"/>
            <a:ext cx="6200775" cy="3323987"/>
          </a:xfrm>
          <a:prstGeom prst="rect">
            <a:avLst/>
          </a:prstGeom>
          <a:noFill/>
        </p:spPr>
        <p:txBody>
          <a:bodyPr wrap="square">
            <a:spAutoFit/>
          </a:bodyPr>
          <a:lstStyle/>
          <a:p>
            <a:pPr algn="just"/>
            <a:r>
              <a:rPr lang="vi-VN" sz="3000" b="0" i="0" dirty="0">
                <a:solidFill>
                  <a:srgbClr val="000000"/>
                </a:solidFill>
                <a:effectLst/>
                <a:latin typeface="+mj-lt"/>
              </a:rPr>
              <a:t>a. Thái có cơ thể mập mạp nên khi được các bạn gọi vào sân đá bóng, bạn sợ mình chạy không nhanh sẽ khiến đội bị thua. Thấy vậy, Minh động viên: “Đừng lo! Bạn có thể di chuyển không nhanh nhưng lại có khả năng tranh chấp bóng tốt hơn chúng tớ đấy!".</a:t>
            </a:r>
            <a:endParaRPr lang="vi-VN" sz="3000" dirty="0">
              <a:latin typeface="+mj-lt"/>
            </a:endParaRPr>
          </a:p>
        </p:txBody>
      </p:sp>
      <p:pic>
        <p:nvPicPr>
          <p:cNvPr id="7" name="videoplayback-89.6-107">
            <a:hlinkClick r:id="" action="ppaction://media"/>
            <a:extLst>
              <a:ext uri="{FF2B5EF4-FFF2-40B4-BE49-F238E27FC236}">
                <a16:creationId xmlns:a16="http://schemas.microsoft.com/office/drawing/2014/main" id="{2B982784-2A5F-2347-A141-A9A70526C7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00405" y="5912665"/>
            <a:ext cx="406400" cy="406400"/>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5"/>
          <a:stretch>
            <a:fillRect/>
          </a:stretch>
        </p:blipFill>
        <p:spPr>
          <a:xfrm>
            <a:off x="716798" y="394280"/>
            <a:ext cx="5614903" cy="102421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05476" y="238125"/>
            <a:ext cx="6147739" cy="6271667"/>
          </a:xfrm>
          <a:prstGeom prst="rect">
            <a:avLst/>
          </a:prstGeom>
        </p:spPr>
      </p:pic>
      <p:pic>
        <p:nvPicPr>
          <p:cNvPr id="4" name="Picture 3">
            <a:extLst>
              <a:ext uri="{FF2B5EF4-FFF2-40B4-BE49-F238E27FC236}">
                <a16:creationId xmlns:a16="http://schemas.microsoft.com/office/drawing/2014/main" id="{8F5F3499-E429-9F64-0B75-E3F4E4ED8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450" y="1522420"/>
            <a:ext cx="5128326" cy="4489176"/>
          </a:xfrm>
          <a:prstGeom prst="rect">
            <a:avLst/>
          </a:prstGeom>
        </p:spPr>
      </p:pic>
      <p:sp>
        <p:nvSpPr>
          <p:cNvPr id="8" name="TextBox 7">
            <a:extLst>
              <a:ext uri="{FF2B5EF4-FFF2-40B4-BE49-F238E27FC236}">
                <a16:creationId xmlns:a16="http://schemas.microsoft.com/office/drawing/2014/main" id="{7DCDAB0B-AFD2-D3CE-0CB8-C054D864FFF6}"/>
              </a:ext>
            </a:extLst>
          </p:cNvPr>
          <p:cNvSpPr txBox="1"/>
          <p:nvPr/>
        </p:nvSpPr>
        <p:spPr>
          <a:xfrm>
            <a:off x="5896721" y="3161179"/>
            <a:ext cx="5765247" cy="3046988"/>
          </a:xfrm>
          <a:prstGeom prst="rect">
            <a:avLst/>
          </a:prstGeom>
          <a:noFill/>
        </p:spPr>
        <p:txBody>
          <a:bodyPr wrap="square">
            <a:spAutoFit/>
          </a:bodyPr>
          <a:lstStyle/>
          <a:p>
            <a:pPr algn="just"/>
            <a:r>
              <a:rPr lang="vi-VN" sz="3200" b="0" i="0" dirty="0">
                <a:solidFill>
                  <a:srgbClr val="000000"/>
                </a:solidFill>
                <a:effectLst/>
                <a:latin typeface="+mj-lt"/>
              </a:rPr>
              <a:t>b. Lớp Nga có một bạn bị khuyết tật ở chân, phải ngồi xe lăn nhưng điều đó không </a:t>
            </a:r>
            <a:r>
              <a:rPr lang="vi-VN" sz="3200" dirty="0">
                <a:solidFill>
                  <a:srgbClr val="000000"/>
                </a:solidFill>
                <a:latin typeface="+mj-lt"/>
              </a:rPr>
              <a:t>c</a:t>
            </a:r>
            <a:r>
              <a:rPr lang="vi-VN" sz="3200" b="0" i="0" dirty="0">
                <a:solidFill>
                  <a:srgbClr val="000000"/>
                </a:solidFill>
                <a:effectLst/>
                <a:latin typeface="+mj-lt"/>
              </a:rPr>
              <a:t>ản trở việc bạn hoà nhập với các bạn khác trong lớp. Các bạn cũng thường xuyên chơi đùa cùng nhau rất vui vẻ.</a:t>
            </a:r>
            <a:endParaRPr lang="vi-VN" sz="3200" dirty="0">
              <a:latin typeface="+mj-lt"/>
            </a:endParaRPr>
          </a:p>
        </p:txBody>
      </p:sp>
      <p:pic>
        <p:nvPicPr>
          <p:cNvPr id="9" name="videoplayback-107.8-120.1">
            <a:hlinkClick r:id="" action="ppaction://media"/>
            <a:extLst>
              <a:ext uri="{FF2B5EF4-FFF2-40B4-BE49-F238E27FC236}">
                <a16:creationId xmlns:a16="http://schemas.microsoft.com/office/drawing/2014/main" id="{03DD30A2-A975-D064-B9B3-A699B3578C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78100" y="6103392"/>
            <a:ext cx="406400" cy="406400"/>
          </a:xfrm>
          <a:prstGeom prst="rect">
            <a:avLst/>
          </a:prstGeom>
        </p:spPr>
      </p:pic>
    </p:spTree>
    <p:extLst>
      <p:ext uri="{BB962C8B-B14F-4D97-AF65-F5344CB8AC3E}">
        <p14:creationId xmlns:p14="http://schemas.microsoft.com/office/powerpoint/2010/main" val="378716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95250" y="137160"/>
            <a:ext cx="11977212"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5"/>
          <a:stretch>
            <a:fillRect/>
          </a:stretch>
        </p:blipFill>
        <p:spPr>
          <a:xfrm>
            <a:off x="671600" y="3451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5119880" y="0"/>
            <a:ext cx="6653020" cy="6610789"/>
            <a:chOff x="393857" y="1073966"/>
            <a:chExt cx="4498105"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6162" y="1073966"/>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393857" y="3493796"/>
              <a:ext cx="4495800" cy="28764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c. Trong chuyền du lịch ở vùng cao, Hoa chăm chú nhìn các bạn người dân tộc thiểu số và nói với mẹ: "Con thấy các bạn kia ăn mặc lạ </a:t>
              </a:r>
              <a:r>
                <a:rPr lang="vi-VN" sz="2800" dirty="0">
                  <a:solidFill>
                    <a:srgbClr val="000000"/>
                  </a:solidFill>
                  <a:latin typeface="Times New Roman" panose="02020603050405020304" pitchFamily="18" charset="0"/>
                  <a:cs typeface="Times New Roman" panose="02020603050405020304" pitchFamily="18" charset="0"/>
                </a:rPr>
                <a:t>lắm</a:t>
              </a:r>
              <a:r>
                <a:rPr lang="vi-VN" sz="2800" b="0" i="0" dirty="0">
                  <a:solidFill>
                    <a:srgbClr val="000000"/>
                  </a:solidFill>
                  <a:effectLst/>
                  <a:latin typeface="Times New Roman" panose="02020603050405020304" pitchFamily="18" charset="0"/>
                  <a:cs typeface="Times New Roman" panose="02020603050405020304" pitchFamily="18" charset="0"/>
                </a:rPr>
                <a:t> mẹ ạ!". Nghe mẹ giải thích rằng mỗi dân tộc đều có nét đặc trưng riêng về trang phục, Hoa vui vẻ nói: "Con hiểu rồi ạ! Con đến làm quen và hỏi thêm về trang phục của các bạn, mẹ nhé!".</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39514612-382E-4A22-3059-4DF491DFCB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538" y="2061960"/>
            <a:ext cx="4874040" cy="3966277"/>
          </a:xfrm>
          <a:prstGeom prst="rect">
            <a:avLst/>
          </a:prstGeom>
        </p:spPr>
      </p:pic>
      <p:pic>
        <p:nvPicPr>
          <p:cNvPr id="2" name="c Trong chuyền du lị">
            <a:hlinkClick r:id="" action="ppaction://media"/>
            <a:extLst>
              <a:ext uri="{FF2B5EF4-FFF2-40B4-BE49-F238E27FC236}">
                <a16:creationId xmlns:a16="http://schemas.microsoft.com/office/drawing/2014/main" id="{FD433BAB-904E-181A-2E2C-7F688F8804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87636" y="5690417"/>
            <a:ext cx="406400" cy="406400"/>
          </a:xfrm>
          <a:prstGeom prst="rect">
            <a:avLst/>
          </a:prstGeom>
        </p:spPr>
      </p:pic>
    </p:spTree>
    <p:extLst>
      <p:ext uri="{BB962C8B-B14F-4D97-AF65-F5344CB8AC3E}">
        <p14:creationId xmlns:p14="http://schemas.microsoft.com/office/powerpoint/2010/main" val="393176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78442" y="137160"/>
            <a:ext cx="12035116" cy="672084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5"/>
          <a:stretch>
            <a:fillRect/>
          </a:stretch>
        </p:blipFill>
        <p:spPr>
          <a:xfrm>
            <a:off x="2659898" y="307041"/>
            <a:ext cx="5614903" cy="102421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544830"/>
            <a:ext cx="5905499" cy="6176010"/>
          </a:xfrm>
          <a:prstGeom prst="rect">
            <a:avLst/>
          </a:prstGeom>
        </p:spPr>
      </p:pic>
      <p:pic>
        <p:nvPicPr>
          <p:cNvPr id="4" name="Picture 3">
            <a:extLst>
              <a:ext uri="{FF2B5EF4-FFF2-40B4-BE49-F238E27FC236}">
                <a16:creationId xmlns:a16="http://schemas.microsoft.com/office/drawing/2014/main" id="{F6D7EB87-4CC7-F583-4FDF-99ADE813E9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42" y="1689658"/>
            <a:ext cx="6017558" cy="4212291"/>
          </a:xfrm>
          <a:prstGeom prst="rect">
            <a:avLst/>
          </a:prstGeom>
        </p:spPr>
      </p:pic>
      <p:pic>
        <p:nvPicPr>
          <p:cNvPr id="7" name="videoplayback-143.7-162.5">
            <a:hlinkClick r:id="" action="ppaction://media"/>
            <a:extLst>
              <a:ext uri="{FF2B5EF4-FFF2-40B4-BE49-F238E27FC236}">
                <a16:creationId xmlns:a16="http://schemas.microsoft.com/office/drawing/2014/main" id="{CB0A0147-0107-4681-CBA9-DF92FF1534C9}"/>
              </a:ext>
            </a:extLst>
          </p:cNvPr>
          <p:cNvPicPr>
            <a:picLocks noChangeAspect="1"/>
          </p:cNvPicPr>
          <p:nvPr>
            <a:audioFile r:link="rId1"/>
            <p:extLst>
              <p:ext uri="{DAA4B4D4-6D71-4841-9C94-3DE7FCFB9230}">
                <p14:media xmlns:p14="http://schemas.microsoft.com/office/powerpoint/2010/main" r:embed="rId2">
                  <p14:trim st="2970"/>
                </p14:media>
              </p:ext>
            </p:extLst>
          </p:nvPr>
        </p:nvPicPr>
        <p:blipFill>
          <a:blip r:embed="rId8"/>
          <a:stretch>
            <a:fillRect/>
          </a:stretch>
        </p:blipFill>
        <p:spPr>
          <a:xfrm rot="10800000" flipH="1" flipV="1">
            <a:off x="3053966" y="5901950"/>
            <a:ext cx="434975" cy="434975"/>
          </a:xfrm>
          <a:prstGeom prst="rect">
            <a:avLst/>
          </a:prstGeom>
        </p:spPr>
      </p:pic>
      <p:sp>
        <p:nvSpPr>
          <p:cNvPr id="9" name="TextBox 8">
            <a:extLst>
              <a:ext uri="{FF2B5EF4-FFF2-40B4-BE49-F238E27FC236}">
                <a16:creationId xmlns:a16="http://schemas.microsoft.com/office/drawing/2014/main" id="{729CA1F2-EFE0-4154-64B6-70886DCAB913}"/>
              </a:ext>
            </a:extLst>
          </p:cNvPr>
          <p:cNvSpPr txBox="1"/>
          <p:nvPr/>
        </p:nvSpPr>
        <p:spPr>
          <a:xfrm>
            <a:off x="6364944" y="3429000"/>
            <a:ext cx="5388906" cy="3108543"/>
          </a:xfrm>
          <a:prstGeom prst="rect">
            <a:avLst/>
          </a:prstGeom>
          <a:noFill/>
        </p:spPr>
        <p:txBody>
          <a:bodyPr wrap="square">
            <a:spAutoFit/>
          </a:bodyPr>
          <a:lstStyle/>
          <a:p>
            <a:pPr algn="just"/>
            <a:r>
              <a:rPr lang="vi-VN" sz="2800" b="0" i="0" dirty="0">
                <a:solidFill>
                  <a:srgbClr val="000000"/>
                </a:solidFill>
                <a:effectLst/>
                <a:latin typeface="+mj-lt"/>
              </a:rPr>
              <a:t>d. Lớp 5A tổ chức Đại hội Chi đội. Thấy Huy băn khoăn không biết nên bầu cho bạn nam hay bạn nữ làm Chi đội trưởng, Luân gợi ý: "Nam hay nữ đều có thể làm Chi đội trưởng, miễn là bạn đó gương mẫu, tích cực với hoạt động của lớp".</a:t>
            </a:r>
            <a:endParaRPr lang="vi-VN" sz="2800" dirty="0">
              <a:latin typeface="+mj-lt"/>
            </a:endParaRPr>
          </a:p>
        </p:txBody>
      </p:sp>
    </p:spTree>
    <p:extLst>
      <p:ext uri="{BB962C8B-B14F-4D97-AF65-F5344CB8AC3E}">
        <p14:creationId xmlns:p14="http://schemas.microsoft.com/office/powerpoint/2010/main" val="1314530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4" name="Rectangle: Rounded Corners 3">
            <a:extLst>
              <a:ext uri="{FF2B5EF4-FFF2-40B4-BE49-F238E27FC236}">
                <a16:creationId xmlns:a16="http://schemas.microsoft.com/office/drawing/2014/main" id="{512CD80A-CBF2-1DEE-9D30-97361A0BA665}"/>
              </a:ext>
            </a:extLst>
          </p:cNvPr>
          <p:cNvSpPr/>
          <p:nvPr/>
        </p:nvSpPr>
        <p:spPr>
          <a:xfrm>
            <a:off x="3659505" y="1209675"/>
            <a:ext cx="8328660" cy="518248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3">
            <a:extLst>
              <a:ext uri="{FF2B5EF4-FFF2-40B4-BE49-F238E27FC236}">
                <a16:creationId xmlns:a16="http://schemas.microsoft.com/office/drawing/2014/main" id="{C27505E1-3EE3-8D3A-FC83-D9AA43BDB223}"/>
              </a:ext>
            </a:extLst>
          </p:cNvPr>
          <p:cNvSpPr txBox="1"/>
          <p:nvPr/>
        </p:nvSpPr>
        <p:spPr>
          <a:xfrm>
            <a:off x="2696499" y="92893"/>
            <a:ext cx="76227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ảy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26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4">
                                            <p:txEl>
                                              <p:pRg st="0" end="0"/>
                                            </p:txEl>
                                          </p:spTgt>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3026283" y="1333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xmln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
        <p:nvSpPr>
          <p:cNvPr id="2" name="TextBox 3">
            <a:extLst>
              <a:ext uri="{FF2B5EF4-FFF2-40B4-BE49-F238E27FC236}">
                <a16:creationId xmlns:a16="http://schemas.microsoft.com/office/drawing/2014/main" id="{3536AB41-6DAA-3EFA-29B5-EED9018C5BB9}"/>
              </a:ext>
            </a:extLst>
          </p:cNvPr>
          <p:cNvSpPr txBox="1"/>
          <p:nvPr/>
        </p:nvSpPr>
        <p:spPr>
          <a:xfrm>
            <a:off x="2563149" y="83471"/>
            <a:ext cx="76227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ảy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26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4281345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91B8E-FA1A-DC46-5E48-D68D434A8E7B}"/>
            </a:ext>
          </a:extLst>
        </p:cNvPr>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495F8BC4-6831-267C-D2E3-3CC8D0F16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6" y="-185497"/>
            <a:ext cx="12192000" cy="6858000"/>
          </a:xfrm>
          <a:prstGeom prst="rect">
            <a:avLst/>
          </a:prstGeom>
        </p:spPr>
      </p:pic>
      <p:sp>
        <p:nvSpPr>
          <p:cNvPr id="2" name="Rectangle: Rounded Corners 1">
            <a:extLst>
              <a:ext uri="{FF2B5EF4-FFF2-40B4-BE49-F238E27FC236}">
                <a16:creationId xmlns:a16="http://schemas.microsoft.com/office/drawing/2014/main" id="{BFFD397D-DB91-A2CB-BA4E-902D98143C8A}"/>
              </a:ext>
            </a:extLst>
          </p:cNvPr>
          <p:cNvSpPr/>
          <p:nvPr/>
        </p:nvSpPr>
        <p:spPr>
          <a:xfrm>
            <a:off x="23136" y="1"/>
            <a:ext cx="12192000" cy="6857999"/>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35F641D-4EA2-8BBD-DA63-F63E50C3D2CA}"/>
              </a:ext>
            </a:extLst>
          </p:cNvPr>
          <p:cNvPicPr>
            <a:picLocks noChangeAspect="1"/>
          </p:cNvPicPr>
          <p:nvPr/>
        </p:nvPicPr>
        <p:blipFill>
          <a:blip r:embed="rId3"/>
          <a:stretch>
            <a:fillRect/>
          </a:stretch>
        </p:blipFill>
        <p:spPr>
          <a:xfrm>
            <a:off x="147912" y="213024"/>
            <a:ext cx="6063933" cy="6431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7">
            <a:extLst>
              <a:ext uri="{FF2B5EF4-FFF2-40B4-BE49-F238E27FC236}">
                <a16:creationId xmlns:a16="http://schemas.microsoft.com/office/drawing/2014/main" id="{FBD6E34B-CD8B-521C-AF83-E2025B7A6263}"/>
              </a:ext>
            </a:extLst>
          </p:cNvPr>
          <p:cNvGrpSpPr/>
          <p:nvPr/>
        </p:nvGrpSpPr>
        <p:grpSpPr>
          <a:xfrm>
            <a:off x="6572939" y="213024"/>
            <a:ext cx="5438773" cy="1872717"/>
            <a:chOff x="2178458" y="-47887"/>
            <a:chExt cx="8419202" cy="3165863"/>
          </a:xfrm>
        </p:grpSpPr>
        <p:sp>
          <p:nvSpPr>
            <p:cNvPr id="10" name="Rounded Rectangle 8">
              <a:extLst>
                <a:ext uri="{FF2B5EF4-FFF2-40B4-BE49-F238E27FC236}">
                  <a16:creationId xmlns:a16="http://schemas.microsoft.com/office/drawing/2014/main" id="{41BCDC36-7553-2BFC-FAF6-9A5EEB9A0AFB}"/>
                </a:ext>
              </a:extLst>
            </p:cNvPr>
            <p:cNvSpPr/>
            <p:nvPr/>
          </p:nvSpPr>
          <p:spPr>
            <a:xfrm>
              <a:off x="2178458" y="-47887"/>
              <a:ext cx="8419202" cy="3165863"/>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08BEC60-BD7B-A4C7-4759-2325D797714C}"/>
                </a:ext>
              </a:extLst>
            </p:cNvPr>
            <p:cNvSpPr/>
            <p:nvPr/>
          </p:nvSpPr>
          <p:spPr>
            <a:xfrm>
              <a:off x="2399628" y="135157"/>
              <a:ext cx="7966517" cy="28317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latin typeface="Timees New Roman"/>
                  <a:ea typeface="Open Sans" panose="020B0606030504020204" pitchFamily="34" charset="0"/>
                  <a:cs typeface="Open Sans" panose="020B0606030504020204" pitchFamily="34" charset="0"/>
                </a:rPr>
                <a:t>Thái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độ</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của</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các</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cây</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cọ</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khác</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đối</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với</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cọ</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nhí</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thể</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hiện</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điều</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gì</a:t>
              </a:r>
              <a:r>
                <a:rPr lang="en-US" sz="3600" b="0" i="0" dirty="0">
                  <a:solidFill>
                    <a:srgbClr val="000000"/>
                  </a:solidFill>
                  <a:effectLst/>
                  <a:latin typeface="Timees New Roman"/>
                  <a:ea typeface="Open Sans" panose="020B0606030504020204" pitchFamily="34" charset="0"/>
                  <a:cs typeface="Open Sans" panose="020B0606030504020204" pitchFamily="34" charset="0"/>
                </a:rPr>
                <a:t>?</a:t>
              </a:r>
              <a:endParaRPr kumimoji="0" lang="vi-VN" sz="3600" b="0" i="0" u="none" strike="noStrike" kern="1200" cap="none" spc="0" normalizeH="0" baseline="0" noProof="0" dirty="0">
                <a:ln>
                  <a:noFill/>
                </a:ln>
                <a:solidFill>
                  <a:prstClr val="black"/>
                </a:solidFill>
                <a:effectLst/>
                <a:uLnTx/>
                <a:uFillTx/>
                <a:latin typeface="Timees New Roman"/>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5E4E08A3-1328-B46C-9FAF-FDC773680991}"/>
              </a:ext>
            </a:extLst>
          </p:cNvPr>
          <p:cNvGrpSpPr/>
          <p:nvPr/>
        </p:nvGrpSpPr>
        <p:grpSpPr>
          <a:xfrm>
            <a:off x="6569596" y="2488678"/>
            <a:ext cx="5438773" cy="1872716"/>
            <a:chOff x="1594337" y="1602154"/>
            <a:chExt cx="9003323" cy="3477846"/>
          </a:xfrm>
        </p:grpSpPr>
        <p:sp>
          <p:nvSpPr>
            <p:cNvPr id="15" name="Rounded Rectangle 8">
              <a:extLst>
                <a:ext uri="{FF2B5EF4-FFF2-40B4-BE49-F238E27FC236}">
                  <a16:creationId xmlns:a16="http://schemas.microsoft.com/office/drawing/2014/main" id="{625E9B69-8C7C-79C9-0776-3807FAF829FB}"/>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4EFD7EDC-2995-E2BC-D5ED-1E1283C95DE2}"/>
                </a:ext>
              </a:extLst>
            </p:cNvPr>
            <p:cNvSpPr/>
            <p:nvPr/>
          </p:nvSpPr>
          <p:spPr>
            <a:xfrm>
              <a:off x="1836386" y="1901199"/>
              <a:ext cx="8577886" cy="29508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Timees New Roman"/>
                  <a:ea typeface="Open Sans" panose="020B0606030504020204" pitchFamily="34" charset="0"/>
                  <a:cs typeface="Open Sans" panose="020B0606030504020204" pitchFamily="34" charset="0"/>
                </a:rPr>
                <a:t>Vì</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sao</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các</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cây</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cọ</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khác</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lại</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cảm</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thấy</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hối</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hận</a:t>
              </a:r>
              <a:r>
                <a:rPr lang="en-US" sz="3600" b="0" i="0" dirty="0">
                  <a:solidFill>
                    <a:srgbClr val="000000"/>
                  </a:solidFill>
                  <a:effectLst/>
                  <a:latin typeface="Timees New Roman"/>
                  <a:ea typeface="Open Sans" panose="020B0606030504020204" pitchFamily="34" charset="0"/>
                  <a:cs typeface="Open Sans" panose="020B0606030504020204" pitchFamily="34" charset="0"/>
                </a:rPr>
                <a:t>?</a:t>
              </a:r>
              <a:endParaRPr kumimoji="0" lang="vi-VN" sz="3600" b="0" i="0" u="none" strike="noStrike" kern="1200" cap="none" spc="0" normalizeH="0" baseline="0" noProof="0" dirty="0">
                <a:ln>
                  <a:noFill/>
                </a:ln>
                <a:solidFill>
                  <a:prstClr val="black"/>
                </a:solidFill>
                <a:effectLst/>
                <a:uLnTx/>
                <a:uFillTx/>
                <a:latin typeface="Timees New Roman"/>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65B4C02C-13C7-5DBA-9E09-CC3EC5AE362B}"/>
              </a:ext>
            </a:extLst>
          </p:cNvPr>
          <p:cNvGrpSpPr/>
          <p:nvPr/>
        </p:nvGrpSpPr>
        <p:grpSpPr>
          <a:xfrm>
            <a:off x="6569595" y="4861172"/>
            <a:ext cx="5438773" cy="1872716"/>
            <a:chOff x="2178458" y="1866763"/>
            <a:chExt cx="8419202" cy="3213237"/>
          </a:xfrm>
        </p:grpSpPr>
        <p:sp>
          <p:nvSpPr>
            <p:cNvPr id="23" name="Rounded Rectangle 8">
              <a:extLst>
                <a:ext uri="{FF2B5EF4-FFF2-40B4-BE49-F238E27FC236}">
                  <a16:creationId xmlns:a16="http://schemas.microsoft.com/office/drawing/2014/main" id="{70C5E721-72A3-AF60-9238-8CA5FD02B67D}"/>
                </a:ext>
              </a:extLst>
            </p:cNvPr>
            <p:cNvSpPr/>
            <p:nvPr/>
          </p:nvSpPr>
          <p:spPr>
            <a:xfrm>
              <a:off x="2178458" y="1866763"/>
              <a:ext cx="8419202" cy="321323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id="{7D0845EF-A57D-C3E0-DEFC-B9CBD84CD767}"/>
                </a:ext>
              </a:extLst>
            </p:cNvPr>
            <p:cNvSpPr/>
            <p:nvPr/>
          </p:nvSpPr>
          <p:spPr>
            <a:xfrm>
              <a:off x="2404803" y="2092425"/>
              <a:ext cx="8021367" cy="28365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Ttimes New Roman"/>
                  <a:ea typeface="Open Sans" panose="020B0606030504020204" pitchFamily="34" charset="0"/>
                  <a:cs typeface="Open Sans" panose="020B0606030504020204" pitchFamily="34" charset="0"/>
                </a:rPr>
                <a:t>Nêu những lí do cần phải tôn trọng sự khác biệt giữa mọi</a:t>
              </a:r>
              <a:r>
                <a:rPr lang="en-US" sz="3600" b="0" i="0" dirty="0">
                  <a:solidFill>
                    <a:srgbClr val="000000"/>
                  </a:solidFill>
                  <a:effectLst/>
                  <a:latin typeface="Ttimes New Roman"/>
                  <a:ea typeface="Open Sans" panose="020B0606030504020204" pitchFamily="34" charset="0"/>
                  <a:cs typeface="Open Sans" panose="020B0606030504020204" pitchFamily="34" charset="0"/>
                </a:rPr>
                <a:t> </a:t>
              </a:r>
              <a:r>
                <a:rPr lang="vi-VN" sz="3600" b="0" i="0" dirty="0">
                  <a:solidFill>
                    <a:srgbClr val="000000"/>
                  </a:solidFill>
                  <a:effectLst/>
                  <a:latin typeface="Ttimes New Roman"/>
                  <a:ea typeface="Open Sans" panose="020B0606030504020204" pitchFamily="34" charset="0"/>
                  <a:cs typeface="Open Sans" panose="020B0606030504020204" pitchFamily="34" charset="0"/>
                </a:rPr>
                <a:t>người.</a:t>
              </a:r>
              <a:endParaRPr kumimoji="0" lang="vi-VN" sz="3600" b="0" i="0" u="none" strike="noStrike" kern="1200" cap="none" spc="0" normalizeH="0" baseline="0" noProof="0" dirty="0">
                <a:ln>
                  <a:noFill/>
                </a:ln>
                <a:solidFill>
                  <a:prstClr val="black"/>
                </a:solidFill>
                <a:effectLst/>
                <a:uLnTx/>
                <a:uFillTx/>
                <a:latin typeface="Ttimes New Roman"/>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1810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0" y="-17497"/>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02407" y="199632"/>
            <a:ext cx="11731529" cy="6523017"/>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start timer">
            <a:extLst>
              <a:ext uri="{FF2B5EF4-FFF2-40B4-BE49-F238E27FC236}">
                <a16:creationId xmlns:a16="http://schemas.microsoft.com/office/drawing/2014/main" id="{04793570-761E-258F-261E-B081DBE51CC5}"/>
              </a:ext>
            </a:extLst>
          </p:cNvPr>
          <p:cNvGrpSpPr/>
          <p:nvPr/>
        </p:nvGrpSpPr>
        <p:grpSpPr>
          <a:xfrm>
            <a:off x="1533712" y="519192"/>
            <a:ext cx="2636838" cy="799962"/>
            <a:chOff x="1332706" y="185859"/>
            <a:chExt cx="2636838" cy="799962"/>
          </a:xfrm>
        </p:grpSpPr>
        <p:sp>
          <p:nvSpPr>
            <p:cNvPr id="4" name="Rounded Rectangle 120">
              <a:extLst>
                <a:ext uri="{FF2B5EF4-FFF2-40B4-BE49-F238E27FC236}">
                  <a16:creationId xmlns:a16="http://schemas.microsoft.com/office/drawing/2014/main" id="{8EA4A9F3-8D99-7B4C-B7C9-23327205A8AE}"/>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 name="Rounded Rectangle 121">
              <a:extLst>
                <a:ext uri="{FF2B5EF4-FFF2-40B4-BE49-F238E27FC236}">
                  <a16:creationId xmlns:a16="http://schemas.microsoft.com/office/drawing/2014/main" id="{9936DD4A-490A-541F-25CE-3F6212D5A4E5}"/>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sp>
        <p:nvSpPr>
          <p:cNvPr id="10" name="AutoShape 3">
            <a:extLst>
              <a:ext uri="{FF2B5EF4-FFF2-40B4-BE49-F238E27FC236}">
                <a16:creationId xmlns:a16="http://schemas.microsoft.com/office/drawing/2014/main" id="{2C1F9832-89BE-37EA-4F08-1224A2DE018E}"/>
              </a:ext>
            </a:extLst>
          </p:cNvPr>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Rectangle 5">
            <a:extLst>
              <a:ext uri="{FF2B5EF4-FFF2-40B4-BE49-F238E27FC236}">
                <a16:creationId xmlns:a16="http://schemas.microsoft.com/office/drawing/2014/main" id="{C73AB817-5984-861E-AB58-A2218157BB2A}"/>
              </a:ext>
            </a:extLst>
          </p:cNvPr>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Rectangle 6">
            <a:extLst>
              <a:ext uri="{FF2B5EF4-FFF2-40B4-BE49-F238E27FC236}">
                <a16:creationId xmlns:a16="http://schemas.microsoft.com/office/drawing/2014/main" id="{33E59667-76EB-5190-3821-0B64CDFB0E1F}"/>
              </a:ext>
            </a:extLst>
          </p:cNvPr>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Rectangle 7">
            <a:extLst>
              <a:ext uri="{FF2B5EF4-FFF2-40B4-BE49-F238E27FC236}">
                <a16:creationId xmlns:a16="http://schemas.microsoft.com/office/drawing/2014/main" id="{91FC0DEE-17F4-4122-4B44-36166B66D1F3}"/>
              </a:ext>
            </a:extLst>
          </p:cNvPr>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8">
            <a:extLst>
              <a:ext uri="{FF2B5EF4-FFF2-40B4-BE49-F238E27FC236}">
                <a16:creationId xmlns:a16="http://schemas.microsoft.com/office/drawing/2014/main" id="{E75FC334-74F8-6087-BF3F-2D3EF8CB6DA1}"/>
              </a:ext>
            </a:extLst>
          </p:cNvPr>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9">
            <a:extLst>
              <a:ext uri="{FF2B5EF4-FFF2-40B4-BE49-F238E27FC236}">
                <a16:creationId xmlns:a16="http://schemas.microsoft.com/office/drawing/2014/main" id="{25F72348-D16B-12D1-AC89-03BA161A115E}"/>
              </a:ext>
            </a:extLst>
          </p:cNvPr>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0">
            <a:extLst>
              <a:ext uri="{FF2B5EF4-FFF2-40B4-BE49-F238E27FC236}">
                <a16:creationId xmlns:a16="http://schemas.microsoft.com/office/drawing/2014/main" id="{C01BC9C1-BC2B-7A02-A0F8-27696677B24F}"/>
              </a:ext>
            </a:extLst>
          </p:cNvPr>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1">
            <a:extLst>
              <a:ext uri="{FF2B5EF4-FFF2-40B4-BE49-F238E27FC236}">
                <a16:creationId xmlns:a16="http://schemas.microsoft.com/office/drawing/2014/main" id="{EC637218-CD28-9F29-5B34-332333233F4F}"/>
              </a:ext>
            </a:extLst>
          </p:cNvPr>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2">
            <a:extLst>
              <a:ext uri="{FF2B5EF4-FFF2-40B4-BE49-F238E27FC236}">
                <a16:creationId xmlns:a16="http://schemas.microsoft.com/office/drawing/2014/main" id="{941CE086-8E50-9AC2-FCBB-3C0380EC80A4}"/>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3">
            <a:extLst>
              <a:ext uri="{FF2B5EF4-FFF2-40B4-BE49-F238E27FC236}">
                <a16:creationId xmlns:a16="http://schemas.microsoft.com/office/drawing/2014/main" id="{29F798C3-1779-B79B-7D80-445C5FA0BB28}"/>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4">
            <a:extLst>
              <a:ext uri="{FF2B5EF4-FFF2-40B4-BE49-F238E27FC236}">
                <a16:creationId xmlns:a16="http://schemas.microsoft.com/office/drawing/2014/main" id="{B2F6E601-7F74-4BCB-7547-174432D30501}"/>
              </a:ext>
            </a:extLst>
          </p:cNvPr>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34894FFA-E972-ECB2-2B39-C4CBB988B93B}"/>
              </a:ext>
            </a:extLst>
          </p:cNvPr>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6">
            <a:extLst>
              <a:ext uri="{FF2B5EF4-FFF2-40B4-BE49-F238E27FC236}">
                <a16:creationId xmlns:a16="http://schemas.microsoft.com/office/drawing/2014/main" id="{62A7FB60-6D4F-3C41-5666-DA772FAAE2F2}"/>
              </a:ext>
            </a:extLst>
          </p:cNvPr>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7">
            <a:extLst>
              <a:ext uri="{FF2B5EF4-FFF2-40B4-BE49-F238E27FC236}">
                <a16:creationId xmlns:a16="http://schemas.microsoft.com/office/drawing/2014/main" id="{F687F1B3-E9E9-AA47-6C94-8334DFCF0414}"/>
              </a:ext>
            </a:extLst>
          </p:cNvPr>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8">
            <a:extLst>
              <a:ext uri="{FF2B5EF4-FFF2-40B4-BE49-F238E27FC236}">
                <a16:creationId xmlns:a16="http://schemas.microsoft.com/office/drawing/2014/main" id="{0235DCB5-596B-4A1F-D465-226849028D7E}"/>
              </a:ext>
            </a:extLst>
          </p:cNvPr>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9">
            <a:extLst>
              <a:ext uri="{FF2B5EF4-FFF2-40B4-BE49-F238E27FC236}">
                <a16:creationId xmlns:a16="http://schemas.microsoft.com/office/drawing/2014/main" id="{3E763F04-8702-E921-7CBB-F0BA1B96DDFC}"/>
              </a:ext>
            </a:extLst>
          </p:cNvPr>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0">
            <a:extLst>
              <a:ext uri="{FF2B5EF4-FFF2-40B4-BE49-F238E27FC236}">
                <a16:creationId xmlns:a16="http://schemas.microsoft.com/office/drawing/2014/main" id="{CCFE1EE6-A317-F10E-7744-BEA5233A266E}"/>
              </a:ext>
            </a:extLst>
          </p:cNvPr>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1">
            <a:extLst>
              <a:ext uri="{FF2B5EF4-FFF2-40B4-BE49-F238E27FC236}">
                <a16:creationId xmlns:a16="http://schemas.microsoft.com/office/drawing/2014/main" id="{79FCB05A-F079-2918-8317-B3660DC122F2}"/>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2">
            <a:extLst>
              <a:ext uri="{FF2B5EF4-FFF2-40B4-BE49-F238E27FC236}">
                <a16:creationId xmlns:a16="http://schemas.microsoft.com/office/drawing/2014/main" id="{B64AA362-0711-5D6D-8F81-599176B57E92}"/>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3">
            <a:extLst>
              <a:ext uri="{FF2B5EF4-FFF2-40B4-BE49-F238E27FC236}">
                <a16:creationId xmlns:a16="http://schemas.microsoft.com/office/drawing/2014/main" id="{29B39CDF-2394-226B-30A7-2C03D31CCBD5}"/>
              </a:ext>
            </a:extLst>
          </p:cNvPr>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4">
            <a:extLst>
              <a:ext uri="{FF2B5EF4-FFF2-40B4-BE49-F238E27FC236}">
                <a16:creationId xmlns:a16="http://schemas.microsoft.com/office/drawing/2014/main" id="{56D553DB-EBB8-DC7C-BF17-011359D0EB76}"/>
              </a:ext>
            </a:extLst>
          </p:cNvPr>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5">
            <a:extLst>
              <a:ext uri="{FF2B5EF4-FFF2-40B4-BE49-F238E27FC236}">
                <a16:creationId xmlns:a16="http://schemas.microsoft.com/office/drawing/2014/main" id="{21E90CAE-7ED0-DF8C-1504-D72A7E196BBE}"/>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6">
            <a:extLst>
              <a:ext uri="{FF2B5EF4-FFF2-40B4-BE49-F238E27FC236}">
                <a16:creationId xmlns:a16="http://schemas.microsoft.com/office/drawing/2014/main" id="{50FFE55C-ACB9-23A1-E5FB-5A79AE650854}"/>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7">
            <a:extLst>
              <a:ext uri="{FF2B5EF4-FFF2-40B4-BE49-F238E27FC236}">
                <a16:creationId xmlns:a16="http://schemas.microsoft.com/office/drawing/2014/main" id="{B84E7932-834C-EBD1-9112-CE90715CC7C6}"/>
              </a:ext>
            </a:extLst>
          </p:cNvPr>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35" name="Group 34">
            <a:extLst>
              <a:ext uri="{FF2B5EF4-FFF2-40B4-BE49-F238E27FC236}">
                <a16:creationId xmlns:a16="http://schemas.microsoft.com/office/drawing/2014/main" id="{787A5F73-736A-89FD-5F30-2BDB8A86F5DC}"/>
              </a:ext>
            </a:extLst>
          </p:cNvPr>
          <p:cNvGrpSpPr/>
          <p:nvPr/>
        </p:nvGrpSpPr>
        <p:grpSpPr>
          <a:xfrm rot="1786145">
            <a:off x="806732" y="2233893"/>
            <a:ext cx="3829050" cy="3830638"/>
            <a:chOff x="817563" y="2264166"/>
            <a:chExt cx="3829050" cy="3830638"/>
          </a:xfrm>
        </p:grpSpPr>
        <p:sp>
          <p:nvSpPr>
            <p:cNvPr id="36" name="Oval 28">
              <a:extLst>
                <a:ext uri="{FF2B5EF4-FFF2-40B4-BE49-F238E27FC236}">
                  <a16:creationId xmlns:a16="http://schemas.microsoft.com/office/drawing/2014/main" id="{E8E54B18-0194-F1CE-A50E-FA3DBBFDB287}"/>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hour hand">
              <a:extLst>
                <a:ext uri="{FF2B5EF4-FFF2-40B4-BE49-F238E27FC236}">
                  <a16:creationId xmlns:a16="http://schemas.microsoft.com/office/drawing/2014/main" id="{CC2CD96B-3960-DC66-D47D-7A78DE45A1AA}"/>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8" name="Freeform 29">
            <a:extLst>
              <a:ext uri="{FF2B5EF4-FFF2-40B4-BE49-F238E27FC236}">
                <a16:creationId xmlns:a16="http://schemas.microsoft.com/office/drawing/2014/main" id="{6CA92538-6E94-4079-E9AB-77179A0321AD}"/>
              </a:ext>
            </a:extLst>
          </p:cNvPr>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30">
            <a:extLst>
              <a:ext uri="{FF2B5EF4-FFF2-40B4-BE49-F238E27FC236}">
                <a16:creationId xmlns:a16="http://schemas.microsoft.com/office/drawing/2014/main" id="{FC2D0A5F-BD62-5C7A-1B75-649D4CFF91CC}"/>
              </a:ext>
            </a:extLst>
          </p:cNvPr>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31">
            <a:extLst>
              <a:ext uri="{FF2B5EF4-FFF2-40B4-BE49-F238E27FC236}">
                <a16:creationId xmlns:a16="http://schemas.microsoft.com/office/drawing/2014/main" id="{477C22BE-2A22-B182-A07C-F5C697946F26}"/>
              </a:ext>
            </a:extLst>
          </p:cNvPr>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41" name="Group 40">
            <a:extLst>
              <a:ext uri="{FF2B5EF4-FFF2-40B4-BE49-F238E27FC236}">
                <a16:creationId xmlns:a16="http://schemas.microsoft.com/office/drawing/2014/main" id="{0A9FAFA3-7073-5D13-A712-0031ACB22F9C}"/>
              </a:ext>
            </a:extLst>
          </p:cNvPr>
          <p:cNvGrpSpPr/>
          <p:nvPr/>
        </p:nvGrpSpPr>
        <p:grpSpPr>
          <a:xfrm>
            <a:off x="2447132" y="2316380"/>
            <a:ext cx="566738" cy="566738"/>
            <a:chOff x="2455863" y="2411803"/>
            <a:chExt cx="566738" cy="566738"/>
          </a:xfrm>
        </p:grpSpPr>
        <p:sp>
          <p:nvSpPr>
            <p:cNvPr id="42" name="Oval 32">
              <a:extLst>
                <a:ext uri="{FF2B5EF4-FFF2-40B4-BE49-F238E27FC236}">
                  <a16:creationId xmlns:a16="http://schemas.microsoft.com/office/drawing/2014/main" id="{07460CD7-C0CD-7750-FCE1-AB1108C83360}"/>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Oval 33">
              <a:extLst>
                <a:ext uri="{FF2B5EF4-FFF2-40B4-BE49-F238E27FC236}">
                  <a16:creationId xmlns:a16="http://schemas.microsoft.com/office/drawing/2014/main" id="{F04D7DA5-2872-9B00-A7FC-01DFEDF29021}"/>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34">
              <a:extLst>
                <a:ext uri="{FF2B5EF4-FFF2-40B4-BE49-F238E27FC236}">
                  <a16:creationId xmlns:a16="http://schemas.microsoft.com/office/drawing/2014/main" id="{5DA7EFBB-57D7-051B-0E0F-A26C179B829F}"/>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35">
              <a:extLst>
                <a:ext uri="{FF2B5EF4-FFF2-40B4-BE49-F238E27FC236}">
                  <a16:creationId xmlns:a16="http://schemas.microsoft.com/office/drawing/2014/main" id="{2E16AB5F-E241-6CBC-4255-19C618A00EF0}"/>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Rectangle 36">
              <a:extLst>
                <a:ext uri="{FF2B5EF4-FFF2-40B4-BE49-F238E27FC236}">
                  <a16:creationId xmlns:a16="http://schemas.microsoft.com/office/drawing/2014/main" id="{9312F339-F37C-B3DF-FD8D-8DC8FFF109FA}"/>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Rectangle 37">
              <a:extLst>
                <a:ext uri="{FF2B5EF4-FFF2-40B4-BE49-F238E27FC236}">
                  <a16:creationId xmlns:a16="http://schemas.microsoft.com/office/drawing/2014/main" id="{7EE7FD05-44DC-A4EC-B6AB-6721322DE492}"/>
                </a:ext>
              </a:extLst>
            </p:cNvPr>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8" name="Freeform 40">
            <a:extLst>
              <a:ext uri="{FF2B5EF4-FFF2-40B4-BE49-F238E27FC236}">
                <a16:creationId xmlns:a16="http://schemas.microsoft.com/office/drawing/2014/main" id="{2DC6C03F-A794-D296-3F36-93A5685B42DC}"/>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46">
            <a:extLst>
              <a:ext uri="{FF2B5EF4-FFF2-40B4-BE49-F238E27FC236}">
                <a16:creationId xmlns:a16="http://schemas.microsoft.com/office/drawing/2014/main" id="{E3FD2A00-88D9-3671-B84E-AEA2A797BEA5}"/>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0" name="Group 49">
            <a:extLst>
              <a:ext uri="{FF2B5EF4-FFF2-40B4-BE49-F238E27FC236}">
                <a16:creationId xmlns:a16="http://schemas.microsoft.com/office/drawing/2014/main" id="{A7A58678-AB83-C516-EE5E-C0BE35DD741D}"/>
              </a:ext>
            </a:extLst>
          </p:cNvPr>
          <p:cNvGrpSpPr/>
          <p:nvPr/>
        </p:nvGrpSpPr>
        <p:grpSpPr>
          <a:xfrm>
            <a:off x="3951475" y="3437374"/>
            <a:ext cx="585788" cy="700042"/>
            <a:chOff x="3951475" y="3437374"/>
            <a:chExt cx="585788" cy="700042"/>
          </a:xfrm>
        </p:grpSpPr>
        <p:sp>
          <p:nvSpPr>
            <p:cNvPr id="51" name="Freeform 44">
              <a:extLst>
                <a:ext uri="{FF2B5EF4-FFF2-40B4-BE49-F238E27FC236}">
                  <a16:creationId xmlns:a16="http://schemas.microsoft.com/office/drawing/2014/main" id="{21A27EB1-EEBC-4729-34CE-27D98821C802}"/>
                </a:ext>
              </a:extLst>
            </p:cNvPr>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45">
              <a:extLst>
                <a:ext uri="{FF2B5EF4-FFF2-40B4-BE49-F238E27FC236}">
                  <a16:creationId xmlns:a16="http://schemas.microsoft.com/office/drawing/2014/main" id="{D7DA491A-3BAA-894D-95A7-6BE69C4624A9}"/>
                </a:ext>
              </a:extLst>
            </p:cNvPr>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47">
              <a:extLst>
                <a:ext uri="{FF2B5EF4-FFF2-40B4-BE49-F238E27FC236}">
                  <a16:creationId xmlns:a16="http://schemas.microsoft.com/office/drawing/2014/main" id="{1DAFF704-D9D9-61DD-9862-4CF7919BBF2D}"/>
                </a:ext>
              </a:extLst>
            </p:cNvPr>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Rectangle 48">
              <a:extLst>
                <a:ext uri="{FF2B5EF4-FFF2-40B4-BE49-F238E27FC236}">
                  <a16:creationId xmlns:a16="http://schemas.microsoft.com/office/drawing/2014/main" id="{D6E2E958-DECF-4338-EA18-995692156801}"/>
                </a:ext>
              </a:extLst>
            </p:cNvPr>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Rectangle 49">
              <a:extLst>
                <a:ext uri="{FF2B5EF4-FFF2-40B4-BE49-F238E27FC236}">
                  <a16:creationId xmlns:a16="http://schemas.microsoft.com/office/drawing/2014/main" id="{CF1EFFFD-1AC8-EA64-9F78-D25B2F6D2596}"/>
                </a:ext>
              </a:extLst>
            </p:cNvPr>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Freeform 52">
              <a:extLst>
                <a:ext uri="{FF2B5EF4-FFF2-40B4-BE49-F238E27FC236}">
                  <a16:creationId xmlns:a16="http://schemas.microsoft.com/office/drawing/2014/main" id="{7CFFD13F-052C-7804-2199-9868C69675AF}"/>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7" name="Freeform 58">
            <a:extLst>
              <a:ext uri="{FF2B5EF4-FFF2-40B4-BE49-F238E27FC236}">
                <a16:creationId xmlns:a16="http://schemas.microsoft.com/office/drawing/2014/main" id="{37B7CE23-F674-EA6D-249E-8BEE8FE4480F}"/>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8" name="Group 57">
            <a:extLst>
              <a:ext uri="{FF2B5EF4-FFF2-40B4-BE49-F238E27FC236}">
                <a16:creationId xmlns:a16="http://schemas.microsoft.com/office/drawing/2014/main" id="{79FF367D-FBFF-0BE9-2299-2381A4190C0A}"/>
              </a:ext>
            </a:extLst>
          </p:cNvPr>
          <p:cNvGrpSpPr/>
          <p:nvPr/>
        </p:nvGrpSpPr>
        <p:grpSpPr>
          <a:xfrm>
            <a:off x="3281363" y="5157861"/>
            <a:ext cx="629286" cy="577850"/>
            <a:chOff x="3281363" y="5157861"/>
            <a:chExt cx="629286" cy="577850"/>
          </a:xfrm>
        </p:grpSpPr>
        <p:sp>
          <p:nvSpPr>
            <p:cNvPr id="59" name="Freeform 62">
              <a:extLst>
                <a:ext uri="{FF2B5EF4-FFF2-40B4-BE49-F238E27FC236}">
                  <a16:creationId xmlns:a16="http://schemas.microsoft.com/office/drawing/2014/main" id="{B494AE1D-20C3-8887-C245-9C74AC5AA087}"/>
                </a:ext>
              </a:extLst>
            </p:cNvPr>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63">
              <a:extLst>
                <a:ext uri="{FF2B5EF4-FFF2-40B4-BE49-F238E27FC236}">
                  <a16:creationId xmlns:a16="http://schemas.microsoft.com/office/drawing/2014/main" id="{7F21EEFB-E6DC-67AE-BDFF-5A6297D2AF1B}"/>
                </a:ext>
              </a:extLst>
            </p:cNvPr>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64">
              <a:extLst>
                <a:ext uri="{FF2B5EF4-FFF2-40B4-BE49-F238E27FC236}">
                  <a16:creationId xmlns:a16="http://schemas.microsoft.com/office/drawing/2014/main" id="{FB74A1E6-FF11-F2CF-BB31-D4397FB357C7}"/>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65">
              <a:extLst>
                <a:ext uri="{FF2B5EF4-FFF2-40B4-BE49-F238E27FC236}">
                  <a16:creationId xmlns:a16="http://schemas.microsoft.com/office/drawing/2014/main" id="{8293D652-0398-2C80-1AE2-DA681C8DDCB0}"/>
                </a:ext>
              </a:extLst>
            </p:cNvPr>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Rectangle 66">
              <a:extLst>
                <a:ext uri="{FF2B5EF4-FFF2-40B4-BE49-F238E27FC236}">
                  <a16:creationId xmlns:a16="http://schemas.microsoft.com/office/drawing/2014/main" id="{A336E873-40BB-9D5A-A87A-677A63FFD756}"/>
                </a:ext>
              </a:extLst>
            </p:cNvPr>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Rectangle 67">
              <a:extLst>
                <a:ext uri="{FF2B5EF4-FFF2-40B4-BE49-F238E27FC236}">
                  <a16:creationId xmlns:a16="http://schemas.microsoft.com/office/drawing/2014/main" id="{1541A9D9-B986-B6D7-045B-58C2AE042269}"/>
                </a:ext>
              </a:extLst>
            </p:cNvPr>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65" name="Freeform 70">
            <a:extLst>
              <a:ext uri="{FF2B5EF4-FFF2-40B4-BE49-F238E27FC236}">
                <a16:creationId xmlns:a16="http://schemas.microsoft.com/office/drawing/2014/main" id="{C5153688-0D35-388E-3CF1-D18CC4FE46DC}"/>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78">
            <a:extLst>
              <a:ext uri="{FF2B5EF4-FFF2-40B4-BE49-F238E27FC236}">
                <a16:creationId xmlns:a16="http://schemas.microsoft.com/office/drawing/2014/main" id="{FD9634EA-C537-0365-8711-A5A6BC588C53}"/>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82">
            <a:extLst>
              <a:ext uri="{FF2B5EF4-FFF2-40B4-BE49-F238E27FC236}">
                <a16:creationId xmlns:a16="http://schemas.microsoft.com/office/drawing/2014/main" id="{49BF963F-2C31-BFBC-D54B-5046B004C519}"/>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90">
            <a:extLst>
              <a:ext uri="{FF2B5EF4-FFF2-40B4-BE49-F238E27FC236}">
                <a16:creationId xmlns:a16="http://schemas.microsoft.com/office/drawing/2014/main" id="{AD9A611D-1D34-BBAB-92A0-70743BCC5B11}"/>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69" name="Group 68">
            <a:extLst>
              <a:ext uri="{FF2B5EF4-FFF2-40B4-BE49-F238E27FC236}">
                <a16:creationId xmlns:a16="http://schemas.microsoft.com/office/drawing/2014/main" id="{F4CE6BE1-7454-8AC6-F32C-E718DEFD764C}"/>
              </a:ext>
            </a:extLst>
          </p:cNvPr>
          <p:cNvGrpSpPr/>
          <p:nvPr/>
        </p:nvGrpSpPr>
        <p:grpSpPr>
          <a:xfrm>
            <a:off x="931754" y="3389703"/>
            <a:ext cx="571500" cy="622533"/>
            <a:chOff x="931754" y="3389703"/>
            <a:chExt cx="571500" cy="622533"/>
          </a:xfrm>
        </p:grpSpPr>
        <p:sp>
          <p:nvSpPr>
            <p:cNvPr id="70" name="Freeform 68">
              <a:extLst>
                <a:ext uri="{FF2B5EF4-FFF2-40B4-BE49-F238E27FC236}">
                  <a16:creationId xmlns:a16="http://schemas.microsoft.com/office/drawing/2014/main" id="{829DFF16-E56B-9765-A5B9-C55194C8EE65}"/>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69">
              <a:extLst>
                <a:ext uri="{FF2B5EF4-FFF2-40B4-BE49-F238E27FC236}">
                  <a16:creationId xmlns:a16="http://schemas.microsoft.com/office/drawing/2014/main" id="{4CD7B02B-32AE-D551-8ED3-D711D1E0C390}"/>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71">
              <a:extLst>
                <a:ext uri="{FF2B5EF4-FFF2-40B4-BE49-F238E27FC236}">
                  <a16:creationId xmlns:a16="http://schemas.microsoft.com/office/drawing/2014/main" id="{F1BCF2FA-E79D-20A0-42A5-E1E0512C82B4}"/>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74">
              <a:extLst>
                <a:ext uri="{FF2B5EF4-FFF2-40B4-BE49-F238E27FC236}">
                  <a16:creationId xmlns:a16="http://schemas.microsoft.com/office/drawing/2014/main" id="{1923FD9A-FA80-974F-D252-03ACDDE3BABD}"/>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4" name="Rectangle 94">
              <a:extLst>
                <a:ext uri="{FF2B5EF4-FFF2-40B4-BE49-F238E27FC236}">
                  <a16:creationId xmlns:a16="http://schemas.microsoft.com/office/drawing/2014/main" id="{C4D0E968-2EB8-973E-5E22-276E8457A915}"/>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Rectangle 95">
              <a:extLst>
                <a:ext uri="{FF2B5EF4-FFF2-40B4-BE49-F238E27FC236}">
                  <a16:creationId xmlns:a16="http://schemas.microsoft.com/office/drawing/2014/main" id="{79153DBC-59A9-ADF8-1675-49B617587E55}"/>
                </a:ext>
              </a:extLst>
            </p:cNvPr>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6" name="Group 75">
            <a:extLst>
              <a:ext uri="{FF2B5EF4-FFF2-40B4-BE49-F238E27FC236}">
                <a16:creationId xmlns:a16="http://schemas.microsoft.com/office/drawing/2014/main" id="{CE660A0B-AC74-2492-A7B9-A7E44EA5A702}"/>
              </a:ext>
            </a:extLst>
          </p:cNvPr>
          <p:cNvGrpSpPr/>
          <p:nvPr/>
        </p:nvGrpSpPr>
        <p:grpSpPr>
          <a:xfrm>
            <a:off x="1496945" y="5157861"/>
            <a:ext cx="569913" cy="568325"/>
            <a:chOff x="1496945" y="5157861"/>
            <a:chExt cx="569913" cy="568325"/>
          </a:xfrm>
        </p:grpSpPr>
        <p:sp>
          <p:nvSpPr>
            <p:cNvPr id="77" name="Freeform 80">
              <a:extLst>
                <a:ext uri="{FF2B5EF4-FFF2-40B4-BE49-F238E27FC236}">
                  <a16:creationId xmlns:a16="http://schemas.microsoft.com/office/drawing/2014/main" id="{66529300-1E82-5127-3A47-0EECBAA6E1F7}"/>
                </a:ext>
              </a:extLst>
            </p:cNvPr>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81">
              <a:extLst>
                <a:ext uri="{FF2B5EF4-FFF2-40B4-BE49-F238E27FC236}">
                  <a16:creationId xmlns:a16="http://schemas.microsoft.com/office/drawing/2014/main" id="{68F2584B-4DED-36BF-2E48-CB3648DD9B34}"/>
                </a:ext>
              </a:extLst>
            </p:cNvPr>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83">
              <a:extLst>
                <a:ext uri="{FF2B5EF4-FFF2-40B4-BE49-F238E27FC236}">
                  <a16:creationId xmlns:a16="http://schemas.microsoft.com/office/drawing/2014/main" id="{9749ACC2-563F-86BB-2EB5-D8BC9631D137}"/>
                </a:ext>
              </a:extLst>
            </p:cNvPr>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86">
              <a:extLst>
                <a:ext uri="{FF2B5EF4-FFF2-40B4-BE49-F238E27FC236}">
                  <a16:creationId xmlns:a16="http://schemas.microsoft.com/office/drawing/2014/main" id="{7649DCBC-5ADA-9EF5-0A4E-A050F0858CEE}"/>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Rectangle 100">
              <a:extLst>
                <a:ext uri="{FF2B5EF4-FFF2-40B4-BE49-F238E27FC236}">
                  <a16:creationId xmlns:a16="http://schemas.microsoft.com/office/drawing/2014/main" id="{5B0E4DA4-9DF7-AA46-FA5B-CDD196D09124}"/>
                </a:ext>
              </a:extLst>
            </p:cNvPr>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2" name="Rectangle 101">
              <a:extLst>
                <a:ext uri="{FF2B5EF4-FFF2-40B4-BE49-F238E27FC236}">
                  <a16:creationId xmlns:a16="http://schemas.microsoft.com/office/drawing/2014/main" id="{75728D24-FD04-AC32-FDCE-B1E308F6DC79}"/>
                </a:ext>
              </a:extLst>
            </p:cNvPr>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83" name="Oval 107">
            <a:extLst>
              <a:ext uri="{FF2B5EF4-FFF2-40B4-BE49-F238E27FC236}">
                <a16:creationId xmlns:a16="http://schemas.microsoft.com/office/drawing/2014/main" id="{03F885BF-6D25-1407-F26B-E70DC0F036BB}"/>
              </a:ext>
            </a:extLst>
          </p:cNvPr>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4" name="Oval 108">
            <a:extLst>
              <a:ext uri="{FF2B5EF4-FFF2-40B4-BE49-F238E27FC236}">
                <a16:creationId xmlns:a16="http://schemas.microsoft.com/office/drawing/2014/main" id="{260F3206-9F23-CFF9-5B0F-802756BFBDF6}"/>
              </a:ext>
            </a:extLst>
          </p:cNvPr>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109">
            <a:extLst>
              <a:ext uri="{FF2B5EF4-FFF2-40B4-BE49-F238E27FC236}">
                <a16:creationId xmlns:a16="http://schemas.microsoft.com/office/drawing/2014/main" id="{46E3B33A-4F25-6096-AE4F-0C85236EB1B2}"/>
              </a:ext>
            </a:extLst>
          </p:cNvPr>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110">
            <a:extLst>
              <a:ext uri="{FF2B5EF4-FFF2-40B4-BE49-F238E27FC236}">
                <a16:creationId xmlns:a16="http://schemas.microsoft.com/office/drawing/2014/main" id="{D81B718F-9D8F-C416-8BB7-FE65E4855315}"/>
              </a:ext>
            </a:extLst>
          </p:cNvPr>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111">
            <a:extLst>
              <a:ext uri="{FF2B5EF4-FFF2-40B4-BE49-F238E27FC236}">
                <a16:creationId xmlns:a16="http://schemas.microsoft.com/office/drawing/2014/main" id="{34FE8DB7-ADB2-F26D-4683-08FDB7B3EA19}"/>
              </a:ext>
            </a:extLst>
          </p:cNvPr>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8" name="Freeform 112">
            <a:extLst>
              <a:ext uri="{FF2B5EF4-FFF2-40B4-BE49-F238E27FC236}">
                <a16:creationId xmlns:a16="http://schemas.microsoft.com/office/drawing/2014/main" id="{E9A91B79-9DF4-2563-EADB-D7967B0194EE}"/>
              </a:ext>
            </a:extLst>
          </p:cNvPr>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113">
            <a:extLst>
              <a:ext uri="{FF2B5EF4-FFF2-40B4-BE49-F238E27FC236}">
                <a16:creationId xmlns:a16="http://schemas.microsoft.com/office/drawing/2014/main" id="{6C37B3B2-CA64-9B18-4ACC-78B2482F4E62}"/>
              </a:ext>
            </a:extLst>
          </p:cNvPr>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114">
            <a:extLst>
              <a:ext uri="{FF2B5EF4-FFF2-40B4-BE49-F238E27FC236}">
                <a16:creationId xmlns:a16="http://schemas.microsoft.com/office/drawing/2014/main" id="{09741E09-EDD3-CF08-DF2D-4F6F5DA88202}"/>
              </a:ext>
            </a:extLst>
          </p:cNvPr>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1" name="Freeform 115">
            <a:extLst>
              <a:ext uri="{FF2B5EF4-FFF2-40B4-BE49-F238E27FC236}">
                <a16:creationId xmlns:a16="http://schemas.microsoft.com/office/drawing/2014/main" id="{E788A4BE-032A-EE62-4FA5-CA3A3A298CDF}"/>
              </a:ext>
            </a:extLst>
          </p:cNvPr>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116">
            <a:extLst>
              <a:ext uri="{FF2B5EF4-FFF2-40B4-BE49-F238E27FC236}">
                <a16:creationId xmlns:a16="http://schemas.microsoft.com/office/drawing/2014/main" id="{BA88A4C7-8E29-BCF0-A2AF-5DC575B6053E}"/>
              </a:ext>
            </a:extLst>
          </p:cNvPr>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117">
            <a:extLst>
              <a:ext uri="{FF2B5EF4-FFF2-40B4-BE49-F238E27FC236}">
                <a16:creationId xmlns:a16="http://schemas.microsoft.com/office/drawing/2014/main" id="{B84493F3-C0F1-BF70-C171-86963F02C77D}"/>
              </a:ext>
            </a:extLst>
          </p:cNvPr>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4" name="TextBox 93">
            <a:extLst>
              <a:ext uri="{FF2B5EF4-FFF2-40B4-BE49-F238E27FC236}">
                <a16:creationId xmlns:a16="http://schemas.microsoft.com/office/drawing/2014/main" id="{518F2AD0-F13C-A614-BBB9-2784FBE51E1A}"/>
              </a:ext>
            </a:extLst>
          </p:cNvPr>
          <p:cNvSpPr txBox="1"/>
          <p:nvPr/>
        </p:nvSpPr>
        <p:spPr>
          <a:xfrm>
            <a:off x="5402358" y="-666536"/>
            <a:ext cx="6142315" cy="5016758"/>
          </a:xfrm>
          <a:prstGeom prst="rect">
            <a:avLst/>
          </a:prstGeom>
          <a:noFill/>
        </p:spPr>
        <p:txBody>
          <a:bodyPr wrap="square" rtlCol="0">
            <a:spAutoFit/>
            <a:scene3d>
              <a:camera prst="isometricOffAxis2Top"/>
              <a:lightRig rig="threePt" dir="t"/>
            </a:scene3d>
          </a:bodyPr>
          <a:lstStyle/>
          <a:p>
            <a:pPr algn="ctr"/>
            <a:r>
              <a:rPr lang="en-GB" sz="8000" dirty="0">
                <a:solidFill>
                  <a:srgbClr val="002060"/>
                </a:solidFill>
                <a:latin typeface="Times New Roman" panose="02020603050405020304" pitchFamily="18" charset="0"/>
                <a:cs typeface="Times New Roman" panose="02020603050405020304" pitchFamily="18" charset="0"/>
              </a:rPr>
              <a:t>THỜI GIAN THẢO LUẬN: </a:t>
            </a:r>
          </a:p>
          <a:p>
            <a:pPr algn="ctr"/>
            <a:r>
              <a:rPr lang="en-GB" sz="8000" dirty="0">
                <a:solidFill>
                  <a:srgbClr val="002060"/>
                </a:solidFill>
                <a:latin typeface="Times New Roman" panose="02020603050405020304" pitchFamily="18" charset="0"/>
                <a:cs typeface="Times New Roman" panose="02020603050405020304" pitchFamily="18" charset="0"/>
              </a:rPr>
              <a:t>5 PHÚT</a:t>
            </a:r>
          </a:p>
        </p:txBody>
      </p:sp>
      <p:pic>
        <p:nvPicPr>
          <p:cNvPr id="9" name="Picture 8">
            <a:extLst>
              <a:ext uri="{FF2B5EF4-FFF2-40B4-BE49-F238E27FC236}">
                <a16:creationId xmlns:a16="http://schemas.microsoft.com/office/drawing/2014/main" id="{2AC416AB-6FC3-4E2B-8459-D671E2B5A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9426" y="3007641"/>
            <a:ext cx="5921374" cy="3282426"/>
          </a:xfrm>
          <a:prstGeom prst="rect">
            <a:avLst/>
          </a:prstGeom>
        </p:spPr>
      </p:pic>
      <p:sp>
        <p:nvSpPr>
          <p:cNvPr id="96" name="Rectangle: Rounded Corners 95">
            <a:extLst>
              <a:ext uri="{FF2B5EF4-FFF2-40B4-BE49-F238E27FC236}">
                <a16:creationId xmlns:a16="http://schemas.microsoft.com/office/drawing/2014/main" id="{FA17EA46-EBE2-4AFB-C835-8A6B898A44A9}"/>
              </a:ext>
            </a:extLst>
          </p:cNvPr>
          <p:cNvSpPr/>
          <p:nvPr/>
        </p:nvSpPr>
        <p:spPr>
          <a:xfrm>
            <a:off x="5942339" y="6031493"/>
            <a:ext cx="5225678" cy="62687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4400">
                <a:latin typeface="+mj-lt"/>
              </a:rPr>
              <a:t>Thảo luận nhóm 2</a:t>
            </a:r>
          </a:p>
        </p:txBody>
      </p:sp>
      <p:grpSp>
        <p:nvGrpSpPr>
          <p:cNvPr id="8" name="Group 7">
            <a:extLst>
              <a:ext uri="{FF2B5EF4-FFF2-40B4-BE49-F238E27FC236}">
                <a16:creationId xmlns:a16="http://schemas.microsoft.com/office/drawing/2014/main" id="{D8BEB5ED-70EE-1C98-E5C8-0EF63936E1E7}"/>
              </a:ext>
            </a:extLst>
          </p:cNvPr>
          <p:cNvGrpSpPr/>
          <p:nvPr/>
        </p:nvGrpSpPr>
        <p:grpSpPr>
          <a:xfrm>
            <a:off x="2437165" y="2285954"/>
            <a:ext cx="566738" cy="566738"/>
            <a:chOff x="2455863" y="2411803"/>
            <a:chExt cx="566738" cy="566738"/>
          </a:xfrm>
        </p:grpSpPr>
        <p:sp>
          <p:nvSpPr>
            <p:cNvPr id="18" name="Oval 32">
              <a:extLst>
                <a:ext uri="{FF2B5EF4-FFF2-40B4-BE49-F238E27FC236}">
                  <a16:creationId xmlns:a16="http://schemas.microsoft.com/office/drawing/2014/main" id="{8A9C028C-3348-B1E3-0E4E-A7894AA72DA0}"/>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Oval 33">
              <a:extLst>
                <a:ext uri="{FF2B5EF4-FFF2-40B4-BE49-F238E27FC236}">
                  <a16:creationId xmlns:a16="http://schemas.microsoft.com/office/drawing/2014/main" id="{AC342481-6B46-27A1-BDF1-A3785DF54ADE}"/>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34">
              <a:extLst>
                <a:ext uri="{FF2B5EF4-FFF2-40B4-BE49-F238E27FC236}">
                  <a16:creationId xmlns:a16="http://schemas.microsoft.com/office/drawing/2014/main" id="{B330F564-10B1-D31D-0397-9E3FF99E0695}"/>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35">
              <a:extLst>
                <a:ext uri="{FF2B5EF4-FFF2-40B4-BE49-F238E27FC236}">
                  <a16:creationId xmlns:a16="http://schemas.microsoft.com/office/drawing/2014/main" id="{3267536B-1FA4-5381-83AD-46BCB1127882}"/>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9" name="Rectangle 36">
              <a:extLst>
                <a:ext uri="{FF2B5EF4-FFF2-40B4-BE49-F238E27FC236}">
                  <a16:creationId xmlns:a16="http://schemas.microsoft.com/office/drawing/2014/main" id="{633FB4BD-0BDD-1B1E-0376-87A715682F49}"/>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0" name="Rectangle 37">
              <a:extLst>
                <a:ext uri="{FF2B5EF4-FFF2-40B4-BE49-F238E27FC236}">
                  <a16:creationId xmlns:a16="http://schemas.microsoft.com/office/drawing/2014/main" id="{F8CD9A00-AF6F-303D-58BE-7E9ED1CBD9F0}"/>
                </a:ext>
              </a:extLst>
            </p:cNvPr>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70000" fill="hold"/>
                                        <p:tgtEl>
                                          <p:spTgt spid="35"/>
                                        </p:tgtEl>
                                        <p:attrNameLst>
                                          <p:attrName>r</p:attrName>
                                        </p:attrNameLst>
                                      </p:cBhvr>
                                    </p:animRot>
                                  </p:childTnLst>
                                </p:cTn>
                              </p:par>
                            </p:childTnLst>
                          </p:cTn>
                        </p:par>
                        <p:par>
                          <p:cTn id="7" fill="hold">
                            <p:stCondLst>
                              <p:cond delay="270000"/>
                            </p:stCondLst>
                            <p:childTnLst>
                              <p:par>
                                <p:cTn id="8" presetID="23" presetClass="entr" presetSubtype="32" fill="hold" nodeType="afterEffect">
                                  <p:stCondLst>
                                    <p:cond delay="200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strVal val="4*#ppt_w"/>
                                          </p:val>
                                        </p:tav>
                                        <p:tav tm="100000">
                                          <p:val>
                                            <p:strVal val="#ppt_w"/>
                                          </p:val>
                                        </p:tav>
                                      </p:tavLst>
                                    </p:anim>
                                    <p:anim calcmode="lin" valueType="num">
                                      <p:cBhvr>
                                        <p:cTn id="11"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64315" y="314324"/>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666751" y="441147"/>
            <a:ext cx="10934700" cy="1762122"/>
            <a:chOff x="2037428" y="1426309"/>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2037428" y="1426309"/>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2243332" y="1577366"/>
              <a:ext cx="8540294" cy="31757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Thái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độ</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của</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các</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cây</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cọ</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khác</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đối</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với</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cọ</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nhí</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thể</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hiện</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điều</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gì</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a:t>
              </a:r>
              <a:endParaRPr kumimoji="0" lang="vi-VN" sz="5400" b="0" i="0" u="none" strike="noStrike" kern="1200" cap="none" spc="0" normalizeH="0" baseline="0" noProof="0" dirty="0">
                <a:ln>
                  <a:noFill/>
                </a:ln>
                <a:solidFill>
                  <a:prstClr val="black"/>
                </a:solidFill>
                <a:effectLst/>
                <a:uLnTx/>
                <a:uFillTx/>
                <a:latin typeface="Timees New Roman"/>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916825" y="2203270"/>
            <a:ext cx="523875" cy="97807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33400" y="3181350"/>
            <a:ext cx="11068050" cy="3362326"/>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srgbClr val="FF0000"/>
                </a:solidFill>
                <a:effectLst/>
                <a:uLnTx/>
                <a:uFillTx/>
                <a:latin typeface="Timees New Roman"/>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pic>
        <p:nvPicPr>
          <p:cNvPr id="4" name="Thái độ của các cây ">
            <a:hlinkClick r:id="" action="ppaction://media"/>
            <a:extLst>
              <a:ext uri="{FF2B5EF4-FFF2-40B4-BE49-F238E27FC236}">
                <a16:creationId xmlns:a16="http://schemas.microsoft.com/office/drawing/2014/main" id="{36D27A69-A28A-D8E5-BC33-BF36DF104D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74250" y="1544637"/>
            <a:ext cx="406400" cy="406400"/>
          </a:xfrm>
          <a:prstGeom prst="rect">
            <a:avLst/>
          </a:prstGeom>
        </p:spPr>
      </p:pic>
    </p:spTree>
    <p:extLst>
      <p:ext uri="{BB962C8B-B14F-4D97-AF65-F5344CB8AC3E}">
        <p14:creationId xmlns:p14="http://schemas.microsoft.com/office/powerpoint/2010/main" val="1343605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974"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402890" y="561975"/>
            <a:ext cx="11427159"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latin typeface="Timees New Roman"/>
                  <a:ea typeface="Open Sans" panose="020B0606030504020204" pitchFamily="34" charset="0"/>
                  <a:cs typeface="Open Sans" panose="020B0606030504020204" pitchFamily="34" charset="0"/>
                </a:rPr>
                <a:t>Vì</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sao</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các</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cây</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cọ</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khác</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lại</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cảm</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thấy</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hối</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hận</a:t>
              </a:r>
              <a:r>
                <a:rPr lang="en-US" sz="4800" b="0" i="0" dirty="0">
                  <a:solidFill>
                    <a:srgbClr val="000000"/>
                  </a:solidFill>
                  <a:effectLst/>
                  <a:latin typeface="Timees New Roman"/>
                  <a:ea typeface="Open Sans" panose="020B0606030504020204" pitchFamily="34" charset="0"/>
                  <a:cs typeface="Open Sans" panose="020B0606030504020204" pitchFamily="34" charset="0"/>
                </a:rPr>
                <a:t>?</a:t>
              </a:r>
              <a:endParaRPr kumimoji="0" lang="vi-VN" sz="4800" b="0" i="0" u="none" strike="noStrike" kern="1200" cap="none" spc="0" normalizeH="0" baseline="0" noProof="0" dirty="0">
                <a:ln>
                  <a:noFill/>
                </a:ln>
                <a:solidFill>
                  <a:prstClr val="black"/>
                </a:solidFill>
                <a:effectLst/>
                <a:uLnTx/>
                <a:uFillTx/>
                <a:latin typeface="Timees New Roman"/>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46589" y="2009775"/>
            <a:ext cx="612476" cy="96202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402890" y="3042711"/>
            <a:ext cx="11427159" cy="350096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srgbClr val="FF0000"/>
                </a:solidFill>
                <a:latin typeface="+mj-lt"/>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p>
        </p:txBody>
      </p:sp>
      <p:pic>
        <p:nvPicPr>
          <p:cNvPr id="4" name="Theo các em Vì sao c">
            <a:hlinkClick r:id="" action="ppaction://media"/>
            <a:extLst>
              <a:ext uri="{FF2B5EF4-FFF2-40B4-BE49-F238E27FC236}">
                <a16:creationId xmlns:a16="http://schemas.microsoft.com/office/drawing/2014/main" id="{760CF6B7-888E-DA3B-7B83-2436254274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3175" y="1381652"/>
            <a:ext cx="406400" cy="406400"/>
          </a:xfrm>
          <a:prstGeom prst="rect">
            <a:avLst/>
          </a:prstGeom>
        </p:spPr>
      </p:pic>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957"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510034"/>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542780" y="466724"/>
            <a:ext cx="11049145" cy="1609725"/>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4800" b="0" i="0" dirty="0">
                  <a:solidFill>
                    <a:srgbClr val="000000"/>
                  </a:solidFill>
                  <a:effectLst/>
                  <a:latin typeface="Calibri (Body)"/>
                  <a:ea typeface="Open Sans" panose="020B0606030504020204" pitchFamily="34" charset="0"/>
                  <a:cs typeface="Open Sans" panose="020B0606030504020204" pitchFamily="34" charset="0"/>
                </a:rPr>
                <a:t> </a:t>
              </a:r>
              <a:r>
                <a:rPr lang="vi-VN" sz="48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48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90405" y="2019747"/>
            <a:ext cx="455426" cy="73774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381000" y="2695575"/>
            <a:ext cx="11430000" cy="4190416"/>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FF0000"/>
                </a:solidFill>
                <a:latin typeface="+mj-lt"/>
                <a:ea typeface="Calibri" panose="020F0502020204030204" pitchFamily="34" charset="0"/>
                <a:cs typeface="Calibri" panose="020F0502020204030204" pitchFamily="34" charset="0"/>
              </a:rPr>
              <a:t>Cần tôn trọng sự khác biệt vì:</a:t>
            </a:r>
          </a:p>
          <a:p>
            <a:pPr lvl="0" algn="just">
              <a:defRPr/>
            </a:pPr>
            <a:r>
              <a:rPr lang="vi-VN" sz="3600" dirty="0">
                <a:solidFill>
                  <a:srgbClr val="FF0000"/>
                </a:solidFill>
                <a:latin typeface="+mj-lt"/>
                <a:ea typeface="Calibri" panose="020F0502020204030204" pitchFamily="34" charset="0"/>
                <a:cs typeface="Calibri" panose="020F0502020204030204" pitchFamily="34" charset="0"/>
              </a:rPr>
              <a:t>- Mỗi người có những nét riêng, không giống với những người khác và chính điều này tạo nên sự đa dạng của cuộc sống. </a:t>
            </a:r>
          </a:p>
          <a:p>
            <a:pPr lvl="0" algn="just">
              <a:defRPr/>
            </a:pPr>
            <a:r>
              <a:rPr lang="vi-VN" sz="3600" dirty="0">
                <a:solidFill>
                  <a:srgbClr val="FF0000"/>
                </a:solidFill>
                <a:latin typeface="+mj-lt"/>
                <a:ea typeface="Calibri" panose="020F0502020204030204" pitchFamily="34" charset="0"/>
                <a:cs typeface="Calibri" panose="020F0502020204030204" pitchFamily="34" charset="0"/>
              </a:rPr>
              <a:t>- Tôn trọng sự khác biệt của người khác sẽ giúp chúng ta xây dựng và duy trì được các mối quan hệ tốt đẹp, thân thiện với bạn bè và mọi người xung quanh.</a:t>
            </a:r>
          </a:p>
        </p:txBody>
      </p:sp>
      <p:pic>
        <p:nvPicPr>
          <p:cNvPr id="4" name="Qua câu chuyện Cây c">
            <a:hlinkClick r:id="" action="ppaction://media"/>
            <a:extLst>
              <a:ext uri="{FF2B5EF4-FFF2-40B4-BE49-F238E27FC236}">
                <a16:creationId xmlns:a16="http://schemas.microsoft.com/office/drawing/2014/main" id="{BFDF51D5-0F36-2509-6EDD-A084113B6F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31375" y="1439819"/>
            <a:ext cx="406400" cy="406400"/>
          </a:xfrm>
          <a:prstGeom prst="rect">
            <a:avLst/>
          </a:prstGeom>
        </p:spPr>
      </p:pic>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14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sp>
        <p:nvSpPr>
          <p:cNvPr id="8" name="TextBox 12">
            <a:extLst>
              <a:ext uri="{FF2B5EF4-FFF2-40B4-BE49-F238E27FC236}">
                <a16:creationId xmlns:a16="http://schemas.microsoft.com/office/drawing/2014/main" id="{B7239A78-1363-EE8E-A0BE-352D4F501A52}"/>
              </a:ext>
            </a:extLst>
          </p:cNvPr>
          <p:cNvSpPr txBox="1"/>
          <p:nvPr/>
        </p:nvSpPr>
        <p:spPr>
          <a:xfrm>
            <a:off x="2689891" y="1000565"/>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nvGrpSpPr>
          <p:cNvPr id="25" name="Nhóm 24">
            <a:extLst>
              <a:ext uri="{FF2B5EF4-FFF2-40B4-BE49-F238E27FC236}">
                <a16:creationId xmlns:a16="http://schemas.microsoft.com/office/drawing/2014/main" id="{1D8C102A-D2D0-33CE-8BBC-21BCC18E62AC}"/>
              </a:ext>
            </a:extLst>
          </p:cNvPr>
          <p:cNvGrpSpPr/>
          <p:nvPr/>
        </p:nvGrpSpPr>
        <p:grpSpPr>
          <a:xfrm>
            <a:off x="-515987" y="1431452"/>
            <a:ext cx="12227586" cy="5720173"/>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21156"/>
              <a:chOff x="1225414" y="337973"/>
              <a:chExt cx="10530310" cy="3560294"/>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856124 h 5136647"/>
                          <a:gd name="connsiteX1" fmla="*/ 570204 w 10530310"/>
                          <a:gd name="connsiteY1" fmla="*/ 0 h 5136647"/>
                          <a:gd name="connsiteX2" fmla="*/ 1428709 w 10530310"/>
                          <a:gd name="connsiteY2" fmla="*/ 0 h 5136647"/>
                          <a:gd name="connsiteX3" fmla="*/ 2099417 w 10530310"/>
                          <a:gd name="connsiteY3" fmla="*/ 0 h 5136647"/>
                          <a:gd name="connsiteX4" fmla="*/ 2488427 w 10530310"/>
                          <a:gd name="connsiteY4" fmla="*/ 0 h 5136647"/>
                          <a:gd name="connsiteX5" fmla="*/ 2877437 w 10530310"/>
                          <a:gd name="connsiteY5" fmla="*/ 0 h 5136647"/>
                          <a:gd name="connsiteX6" fmla="*/ 3360346 w 10530310"/>
                          <a:gd name="connsiteY6" fmla="*/ 0 h 5136647"/>
                          <a:gd name="connsiteX7" fmla="*/ 4031054 w 10530310"/>
                          <a:gd name="connsiteY7" fmla="*/ 0 h 5136647"/>
                          <a:gd name="connsiteX8" fmla="*/ 4420064 w 10530310"/>
                          <a:gd name="connsiteY8" fmla="*/ 0 h 5136647"/>
                          <a:gd name="connsiteX9" fmla="*/ 5090771 w 10530310"/>
                          <a:gd name="connsiteY9" fmla="*/ 0 h 5136647"/>
                          <a:gd name="connsiteX10" fmla="*/ 5949276 w 10530310"/>
                          <a:gd name="connsiteY10" fmla="*/ 0 h 5136647"/>
                          <a:gd name="connsiteX11" fmla="*/ 6619984 w 10530310"/>
                          <a:gd name="connsiteY11" fmla="*/ 0 h 5136647"/>
                          <a:gd name="connsiteX12" fmla="*/ 7384590 w 10530310"/>
                          <a:gd name="connsiteY12" fmla="*/ 0 h 5136647"/>
                          <a:gd name="connsiteX13" fmla="*/ 7961398 w 10530310"/>
                          <a:gd name="connsiteY13" fmla="*/ 0 h 5136647"/>
                          <a:gd name="connsiteX14" fmla="*/ 8726005 w 10530310"/>
                          <a:gd name="connsiteY14" fmla="*/ 0 h 5136647"/>
                          <a:gd name="connsiteX15" fmla="*/ 9115015 w 10530310"/>
                          <a:gd name="connsiteY15" fmla="*/ 0 h 5136647"/>
                          <a:gd name="connsiteX16" fmla="*/ 9960106 w 10530310"/>
                          <a:gd name="connsiteY16" fmla="*/ 0 h 5136647"/>
                          <a:gd name="connsiteX17" fmla="*/ 10530310 w 10530310"/>
                          <a:gd name="connsiteY17" fmla="*/ 856124 h 5136647"/>
                          <a:gd name="connsiteX18" fmla="*/ 10530310 w 10530310"/>
                          <a:gd name="connsiteY18" fmla="*/ 1780711 h 5136647"/>
                          <a:gd name="connsiteX19" fmla="*/ 10530310 w 10530310"/>
                          <a:gd name="connsiteY19" fmla="*/ 2671053 h 5136647"/>
                          <a:gd name="connsiteX20" fmla="*/ 10530310 w 10530310"/>
                          <a:gd name="connsiteY20" fmla="*/ 3458664 h 5136647"/>
                          <a:gd name="connsiteX21" fmla="*/ 10530310 w 10530310"/>
                          <a:gd name="connsiteY21" fmla="*/ 4280520 h 5136647"/>
                          <a:gd name="connsiteX22" fmla="*/ 9960106 w 10530310"/>
                          <a:gd name="connsiteY22" fmla="*/ 5136647 h 5136647"/>
                          <a:gd name="connsiteX23" fmla="*/ 9383298 w 10530310"/>
                          <a:gd name="connsiteY23" fmla="*/ 5136647 h 5136647"/>
                          <a:gd name="connsiteX24" fmla="*/ 8618691 w 10530310"/>
                          <a:gd name="connsiteY24" fmla="*/ 5136647 h 5136647"/>
                          <a:gd name="connsiteX25" fmla="*/ 7947984 w 10530310"/>
                          <a:gd name="connsiteY25" fmla="*/ 5136647 h 5136647"/>
                          <a:gd name="connsiteX26" fmla="*/ 7465075 w 10530310"/>
                          <a:gd name="connsiteY26" fmla="*/ 5136647 h 5136647"/>
                          <a:gd name="connsiteX27" fmla="*/ 6794368 w 10530310"/>
                          <a:gd name="connsiteY27" fmla="*/ 5136647 h 5136647"/>
                          <a:gd name="connsiteX28" fmla="*/ 6405357 w 10530310"/>
                          <a:gd name="connsiteY28" fmla="*/ 5136647 h 5136647"/>
                          <a:gd name="connsiteX29" fmla="*/ 5640751 w 10530310"/>
                          <a:gd name="connsiteY29" fmla="*/ 5136647 h 5136647"/>
                          <a:gd name="connsiteX30" fmla="*/ 5063943 w 10530310"/>
                          <a:gd name="connsiteY30" fmla="*/ 5136647 h 5136647"/>
                          <a:gd name="connsiteX31" fmla="*/ 4205437 w 10530310"/>
                          <a:gd name="connsiteY31" fmla="*/ 5136647 h 5136647"/>
                          <a:gd name="connsiteX32" fmla="*/ 3534730 w 10530310"/>
                          <a:gd name="connsiteY32" fmla="*/ 5136647 h 5136647"/>
                          <a:gd name="connsiteX33" fmla="*/ 2770124 w 10530310"/>
                          <a:gd name="connsiteY33" fmla="*/ 5136647 h 5136647"/>
                          <a:gd name="connsiteX34" fmla="*/ 2287215 w 10530310"/>
                          <a:gd name="connsiteY34" fmla="*/ 5136647 h 5136647"/>
                          <a:gd name="connsiteX35" fmla="*/ 1522608 w 10530310"/>
                          <a:gd name="connsiteY35" fmla="*/ 5136647 h 5136647"/>
                          <a:gd name="connsiteX36" fmla="*/ 570204 w 10530310"/>
                          <a:gd name="connsiteY36" fmla="*/ 5136647 h 5136647"/>
                          <a:gd name="connsiteX37" fmla="*/ 0 w 10530310"/>
                          <a:gd name="connsiteY37" fmla="*/ 4280520 h 5136647"/>
                          <a:gd name="connsiteX38" fmla="*/ 0 w 10530310"/>
                          <a:gd name="connsiteY38" fmla="*/ 3492909 h 5136647"/>
                          <a:gd name="connsiteX39" fmla="*/ 0 w 10530310"/>
                          <a:gd name="connsiteY39" fmla="*/ 2636811 h 5136647"/>
                          <a:gd name="connsiteX40" fmla="*/ 0 w 10530310"/>
                          <a:gd name="connsiteY40" fmla="*/ 1712223 h 5136647"/>
                          <a:gd name="connsiteX41" fmla="*/ 0 w 10530310"/>
                          <a:gd name="connsiteY41" fmla="*/ 856124 h 5136647"/>
                          <a:gd name="connsiteX0" fmla="*/ 0 w 10530310"/>
                          <a:gd name="connsiteY0" fmla="*/ 856124 h 5136647"/>
                          <a:gd name="connsiteX1" fmla="*/ 570204 w 10530310"/>
                          <a:gd name="connsiteY1" fmla="*/ 0 h 5136647"/>
                          <a:gd name="connsiteX2" fmla="*/ 1053113 w 10530310"/>
                          <a:gd name="connsiteY2" fmla="*/ 0 h 5136647"/>
                          <a:gd name="connsiteX3" fmla="*/ 1536022 w 10530310"/>
                          <a:gd name="connsiteY3" fmla="*/ 0 h 5136647"/>
                          <a:gd name="connsiteX4" fmla="*/ 2300629 w 10530310"/>
                          <a:gd name="connsiteY4" fmla="*/ 0 h 5136647"/>
                          <a:gd name="connsiteX5" fmla="*/ 3159134 w 10530310"/>
                          <a:gd name="connsiteY5" fmla="*/ 0 h 5136647"/>
                          <a:gd name="connsiteX6" fmla="*/ 3829841 w 10530310"/>
                          <a:gd name="connsiteY6" fmla="*/ 0 h 5136647"/>
                          <a:gd name="connsiteX7" fmla="*/ 4406650 w 10530310"/>
                          <a:gd name="connsiteY7" fmla="*/ 0 h 5136647"/>
                          <a:gd name="connsiteX8" fmla="*/ 4795660 w 10530310"/>
                          <a:gd name="connsiteY8" fmla="*/ 0 h 5136647"/>
                          <a:gd name="connsiteX9" fmla="*/ 5466367 w 10530310"/>
                          <a:gd name="connsiteY9" fmla="*/ 0 h 5136647"/>
                          <a:gd name="connsiteX10" fmla="*/ 6137074 w 10530310"/>
                          <a:gd name="connsiteY10" fmla="*/ 0 h 5136647"/>
                          <a:gd name="connsiteX11" fmla="*/ 6619984 w 10530310"/>
                          <a:gd name="connsiteY11" fmla="*/ 0 h 5136647"/>
                          <a:gd name="connsiteX12" fmla="*/ 7008994 w 10530310"/>
                          <a:gd name="connsiteY12" fmla="*/ 0 h 5136647"/>
                          <a:gd name="connsiteX13" fmla="*/ 7398004 w 10530310"/>
                          <a:gd name="connsiteY13" fmla="*/ 0 h 5136647"/>
                          <a:gd name="connsiteX14" fmla="*/ 8256509 w 10530310"/>
                          <a:gd name="connsiteY14" fmla="*/ 0 h 5136647"/>
                          <a:gd name="connsiteX15" fmla="*/ 8833318 w 10530310"/>
                          <a:gd name="connsiteY15" fmla="*/ 0 h 5136647"/>
                          <a:gd name="connsiteX16" fmla="*/ 9316227 w 10530310"/>
                          <a:gd name="connsiteY16" fmla="*/ 0 h 5136647"/>
                          <a:gd name="connsiteX17" fmla="*/ 9960106 w 10530310"/>
                          <a:gd name="connsiteY17" fmla="*/ 0 h 5136647"/>
                          <a:gd name="connsiteX18" fmla="*/ 10530310 w 10530310"/>
                          <a:gd name="connsiteY18" fmla="*/ 856124 h 5136647"/>
                          <a:gd name="connsiteX19" fmla="*/ 10530310 w 10530310"/>
                          <a:gd name="connsiteY19" fmla="*/ 1780711 h 5136647"/>
                          <a:gd name="connsiteX20" fmla="*/ 10530310 w 10530310"/>
                          <a:gd name="connsiteY20" fmla="*/ 2705299 h 5136647"/>
                          <a:gd name="connsiteX21" fmla="*/ 10530310 w 10530310"/>
                          <a:gd name="connsiteY21" fmla="*/ 3492909 h 5136647"/>
                          <a:gd name="connsiteX22" fmla="*/ 10530310 w 10530310"/>
                          <a:gd name="connsiteY22" fmla="*/ 4280520 h 5136647"/>
                          <a:gd name="connsiteX23" fmla="*/ 9960106 w 10530310"/>
                          <a:gd name="connsiteY23" fmla="*/ 5136647 h 5136647"/>
                          <a:gd name="connsiteX24" fmla="*/ 9195500 w 10530310"/>
                          <a:gd name="connsiteY24" fmla="*/ 5136647 h 5136647"/>
                          <a:gd name="connsiteX25" fmla="*/ 8430893 w 10530310"/>
                          <a:gd name="connsiteY25" fmla="*/ 5136647 h 5136647"/>
                          <a:gd name="connsiteX26" fmla="*/ 7854085 w 10530310"/>
                          <a:gd name="connsiteY26" fmla="*/ 5136647 h 5136647"/>
                          <a:gd name="connsiteX27" fmla="*/ 7089479 w 10530310"/>
                          <a:gd name="connsiteY27" fmla="*/ 5136647 h 5136647"/>
                          <a:gd name="connsiteX28" fmla="*/ 6512671 w 10530310"/>
                          <a:gd name="connsiteY28" fmla="*/ 5136647 h 5136647"/>
                          <a:gd name="connsiteX29" fmla="*/ 5654165 w 10530310"/>
                          <a:gd name="connsiteY29" fmla="*/ 5136647 h 5136647"/>
                          <a:gd name="connsiteX30" fmla="*/ 5265155 w 10530310"/>
                          <a:gd name="connsiteY30" fmla="*/ 5136647 h 5136647"/>
                          <a:gd name="connsiteX31" fmla="*/ 4782246 w 10530310"/>
                          <a:gd name="connsiteY31" fmla="*/ 5136647 h 5136647"/>
                          <a:gd name="connsiteX32" fmla="*/ 4111538 w 10530310"/>
                          <a:gd name="connsiteY32" fmla="*/ 5136647 h 5136647"/>
                          <a:gd name="connsiteX33" fmla="*/ 3534730 w 10530310"/>
                          <a:gd name="connsiteY33" fmla="*/ 5136647 h 5136647"/>
                          <a:gd name="connsiteX34" fmla="*/ 3051821 w 10530310"/>
                          <a:gd name="connsiteY34" fmla="*/ 5136647 h 5136647"/>
                          <a:gd name="connsiteX35" fmla="*/ 2193316 w 10530310"/>
                          <a:gd name="connsiteY35" fmla="*/ 5136647 h 5136647"/>
                          <a:gd name="connsiteX36" fmla="*/ 1804305 w 10530310"/>
                          <a:gd name="connsiteY36" fmla="*/ 5136647 h 5136647"/>
                          <a:gd name="connsiteX37" fmla="*/ 1321396 w 10530310"/>
                          <a:gd name="connsiteY37" fmla="*/ 5136647 h 5136647"/>
                          <a:gd name="connsiteX38" fmla="*/ 570204 w 10530310"/>
                          <a:gd name="connsiteY38" fmla="*/ 5136647 h 5136647"/>
                          <a:gd name="connsiteX39" fmla="*/ 0 w 10530310"/>
                          <a:gd name="connsiteY39" fmla="*/ 4280520 h 5136647"/>
                          <a:gd name="connsiteX40" fmla="*/ 0 w 10530310"/>
                          <a:gd name="connsiteY40" fmla="*/ 3424422 h 5136647"/>
                          <a:gd name="connsiteX41" fmla="*/ 0 w 10530310"/>
                          <a:gd name="connsiteY41" fmla="*/ 2636811 h 5136647"/>
                          <a:gd name="connsiteX42" fmla="*/ 0 w 10530310"/>
                          <a:gd name="connsiteY42" fmla="*/ 1746467 h 5136647"/>
                          <a:gd name="connsiteX43" fmla="*/ 0 w 10530310"/>
                          <a:gd name="connsiteY43" fmla="*/ 856124 h 5136647"/>
                          <a:gd name="connsiteX0" fmla="*/ 0 w 10530310"/>
                          <a:gd name="connsiteY0" fmla="*/ 856124 h 5136647"/>
                          <a:gd name="connsiteX1" fmla="*/ 570204 w 10530310"/>
                          <a:gd name="connsiteY1" fmla="*/ 0 h 5136647"/>
                          <a:gd name="connsiteX2" fmla="*/ 1428709 w 10530310"/>
                          <a:gd name="connsiteY2" fmla="*/ 0 h 5136647"/>
                          <a:gd name="connsiteX3" fmla="*/ 2099417 w 10530310"/>
                          <a:gd name="connsiteY3" fmla="*/ 0 h 5136647"/>
                          <a:gd name="connsiteX4" fmla="*/ 2488427 w 10530310"/>
                          <a:gd name="connsiteY4" fmla="*/ 0 h 5136647"/>
                          <a:gd name="connsiteX5" fmla="*/ 2877437 w 10530310"/>
                          <a:gd name="connsiteY5" fmla="*/ 0 h 5136647"/>
                          <a:gd name="connsiteX6" fmla="*/ 3360346 w 10530310"/>
                          <a:gd name="connsiteY6" fmla="*/ 0 h 5136647"/>
                          <a:gd name="connsiteX7" fmla="*/ 4031054 w 10530310"/>
                          <a:gd name="connsiteY7" fmla="*/ 0 h 5136647"/>
                          <a:gd name="connsiteX8" fmla="*/ 4420064 w 10530310"/>
                          <a:gd name="connsiteY8" fmla="*/ 0 h 5136647"/>
                          <a:gd name="connsiteX9" fmla="*/ 5090771 w 10530310"/>
                          <a:gd name="connsiteY9" fmla="*/ 0 h 5136647"/>
                          <a:gd name="connsiteX10" fmla="*/ 5949276 w 10530310"/>
                          <a:gd name="connsiteY10" fmla="*/ 0 h 5136647"/>
                          <a:gd name="connsiteX11" fmla="*/ 6619984 w 10530310"/>
                          <a:gd name="connsiteY11" fmla="*/ 0 h 5136647"/>
                          <a:gd name="connsiteX12" fmla="*/ 7384590 w 10530310"/>
                          <a:gd name="connsiteY12" fmla="*/ 0 h 5136647"/>
                          <a:gd name="connsiteX13" fmla="*/ 7961398 w 10530310"/>
                          <a:gd name="connsiteY13" fmla="*/ 0 h 5136647"/>
                          <a:gd name="connsiteX14" fmla="*/ 8726005 w 10530310"/>
                          <a:gd name="connsiteY14" fmla="*/ 0 h 5136647"/>
                          <a:gd name="connsiteX15" fmla="*/ 9115015 w 10530310"/>
                          <a:gd name="connsiteY15" fmla="*/ 0 h 5136647"/>
                          <a:gd name="connsiteX16" fmla="*/ 9960106 w 10530310"/>
                          <a:gd name="connsiteY16" fmla="*/ 0 h 5136647"/>
                          <a:gd name="connsiteX17" fmla="*/ 10530310 w 10530310"/>
                          <a:gd name="connsiteY17" fmla="*/ 856124 h 5136647"/>
                          <a:gd name="connsiteX18" fmla="*/ 10530310 w 10530310"/>
                          <a:gd name="connsiteY18" fmla="*/ 1780711 h 5136647"/>
                          <a:gd name="connsiteX19" fmla="*/ 10530310 w 10530310"/>
                          <a:gd name="connsiteY19" fmla="*/ 2671053 h 5136647"/>
                          <a:gd name="connsiteX20" fmla="*/ 10530310 w 10530310"/>
                          <a:gd name="connsiteY20" fmla="*/ 3458664 h 5136647"/>
                          <a:gd name="connsiteX21" fmla="*/ 10530310 w 10530310"/>
                          <a:gd name="connsiteY21" fmla="*/ 4280520 h 5136647"/>
                          <a:gd name="connsiteX22" fmla="*/ 9960106 w 10530310"/>
                          <a:gd name="connsiteY22" fmla="*/ 5136647 h 5136647"/>
                          <a:gd name="connsiteX23" fmla="*/ 9383298 w 10530310"/>
                          <a:gd name="connsiteY23" fmla="*/ 5136647 h 5136647"/>
                          <a:gd name="connsiteX24" fmla="*/ 8618691 w 10530310"/>
                          <a:gd name="connsiteY24" fmla="*/ 5136647 h 5136647"/>
                          <a:gd name="connsiteX25" fmla="*/ 7947984 w 10530310"/>
                          <a:gd name="connsiteY25" fmla="*/ 5136647 h 5136647"/>
                          <a:gd name="connsiteX26" fmla="*/ 7465075 w 10530310"/>
                          <a:gd name="connsiteY26" fmla="*/ 5136647 h 5136647"/>
                          <a:gd name="connsiteX27" fmla="*/ 6794368 w 10530310"/>
                          <a:gd name="connsiteY27" fmla="*/ 5136647 h 5136647"/>
                          <a:gd name="connsiteX28" fmla="*/ 6405357 w 10530310"/>
                          <a:gd name="connsiteY28" fmla="*/ 5136647 h 5136647"/>
                          <a:gd name="connsiteX29" fmla="*/ 5640751 w 10530310"/>
                          <a:gd name="connsiteY29" fmla="*/ 5136647 h 5136647"/>
                          <a:gd name="connsiteX30" fmla="*/ 5063943 w 10530310"/>
                          <a:gd name="connsiteY30" fmla="*/ 5136647 h 5136647"/>
                          <a:gd name="connsiteX31" fmla="*/ 4205437 w 10530310"/>
                          <a:gd name="connsiteY31" fmla="*/ 5136647 h 5136647"/>
                          <a:gd name="connsiteX32" fmla="*/ 3534730 w 10530310"/>
                          <a:gd name="connsiteY32" fmla="*/ 5136647 h 5136647"/>
                          <a:gd name="connsiteX33" fmla="*/ 2770124 w 10530310"/>
                          <a:gd name="connsiteY33" fmla="*/ 5136647 h 5136647"/>
                          <a:gd name="connsiteX34" fmla="*/ 2287215 w 10530310"/>
                          <a:gd name="connsiteY34" fmla="*/ 5136647 h 5136647"/>
                          <a:gd name="connsiteX35" fmla="*/ 1522608 w 10530310"/>
                          <a:gd name="connsiteY35" fmla="*/ 5136647 h 5136647"/>
                          <a:gd name="connsiteX36" fmla="*/ 570204 w 10530310"/>
                          <a:gd name="connsiteY36" fmla="*/ 5136647 h 5136647"/>
                          <a:gd name="connsiteX37" fmla="*/ 0 w 10530310"/>
                          <a:gd name="connsiteY37" fmla="*/ 4280520 h 5136647"/>
                          <a:gd name="connsiteX38" fmla="*/ 0 w 10530310"/>
                          <a:gd name="connsiteY38" fmla="*/ 3492909 h 5136647"/>
                          <a:gd name="connsiteX39" fmla="*/ 0 w 10530310"/>
                          <a:gd name="connsiteY39" fmla="*/ 2636811 h 5136647"/>
                          <a:gd name="connsiteX40" fmla="*/ 0 w 10530310"/>
                          <a:gd name="connsiteY40" fmla="*/ 1712223 h 5136647"/>
                          <a:gd name="connsiteX41" fmla="*/ 0 w 10530310"/>
                          <a:gd name="connsiteY41" fmla="*/ 856124 h 513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5136647" fill="none" extrusionOk="0">
                            <a:moveTo>
                              <a:pt x="0" y="856124"/>
                            </a:moveTo>
                            <a:cubicBezTo>
                              <a:pt x="13315" y="331696"/>
                              <a:pt x="312136" y="-103829"/>
                              <a:pt x="570204" y="0"/>
                            </a:cubicBezTo>
                            <a:cubicBezTo>
                              <a:pt x="905695" y="-39707"/>
                              <a:pt x="1101379" y="-87874"/>
                              <a:pt x="1428709" y="0"/>
                            </a:cubicBezTo>
                            <a:cubicBezTo>
                              <a:pt x="1763660" y="95283"/>
                              <a:pt x="1994149" y="-14641"/>
                              <a:pt x="2099417" y="0"/>
                            </a:cubicBezTo>
                            <a:cubicBezTo>
                              <a:pt x="2270375" y="-1516"/>
                              <a:pt x="2375815" y="-35788"/>
                              <a:pt x="2488427" y="0"/>
                            </a:cubicBezTo>
                            <a:cubicBezTo>
                              <a:pt x="2622328" y="3177"/>
                              <a:pt x="2695018" y="25416"/>
                              <a:pt x="2877437" y="0"/>
                            </a:cubicBezTo>
                            <a:cubicBezTo>
                              <a:pt x="3059148" y="24551"/>
                              <a:pt x="3132179" y="21735"/>
                              <a:pt x="3360346" y="0"/>
                            </a:cubicBezTo>
                            <a:cubicBezTo>
                              <a:pt x="3528323" y="-77391"/>
                              <a:pt x="3733465" y="-38361"/>
                              <a:pt x="4031054" y="0"/>
                            </a:cubicBezTo>
                            <a:cubicBezTo>
                              <a:pt x="4338822" y="-54781"/>
                              <a:pt x="4287770" y="-3071"/>
                              <a:pt x="4420064" y="0"/>
                            </a:cubicBezTo>
                            <a:cubicBezTo>
                              <a:pt x="4570066" y="29020"/>
                              <a:pt x="4943649" y="-40203"/>
                              <a:pt x="5090771" y="0"/>
                            </a:cubicBezTo>
                            <a:cubicBezTo>
                              <a:pt x="5176178" y="-52006"/>
                              <a:pt x="5647424" y="-111695"/>
                              <a:pt x="5949276" y="0"/>
                            </a:cubicBezTo>
                            <a:cubicBezTo>
                              <a:pt x="6199448" y="19183"/>
                              <a:pt x="6311480" y="23416"/>
                              <a:pt x="6619984" y="0"/>
                            </a:cubicBezTo>
                            <a:cubicBezTo>
                              <a:pt x="6929197" y="-90078"/>
                              <a:pt x="7126237" y="-7746"/>
                              <a:pt x="7384590" y="0"/>
                            </a:cubicBezTo>
                            <a:cubicBezTo>
                              <a:pt x="7630324" y="-25976"/>
                              <a:pt x="7815354" y="-16282"/>
                              <a:pt x="7961398" y="0"/>
                            </a:cubicBezTo>
                            <a:cubicBezTo>
                              <a:pt x="8042484" y="34846"/>
                              <a:pt x="8482456" y="52228"/>
                              <a:pt x="8726005" y="0"/>
                            </a:cubicBezTo>
                            <a:cubicBezTo>
                              <a:pt x="8951046" y="-44580"/>
                              <a:pt x="8967447" y="-19838"/>
                              <a:pt x="9115015" y="0"/>
                            </a:cubicBezTo>
                            <a:cubicBezTo>
                              <a:pt x="9235046" y="10249"/>
                              <a:pt x="9707976" y="-55260"/>
                              <a:pt x="9960106" y="0"/>
                            </a:cubicBezTo>
                            <a:cubicBezTo>
                              <a:pt x="10311003" y="-110582"/>
                              <a:pt x="10560630" y="407628"/>
                              <a:pt x="10530310" y="856124"/>
                            </a:cubicBezTo>
                            <a:cubicBezTo>
                              <a:pt x="10536437" y="1303681"/>
                              <a:pt x="10520285" y="1377993"/>
                              <a:pt x="10530310" y="1780711"/>
                            </a:cubicBezTo>
                            <a:cubicBezTo>
                              <a:pt x="10529769" y="2183369"/>
                              <a:pt x="10498426" y="2263158"/>
                              <a:pt x="10530310" y="2671053"/>
                            </a:cubicBezTo>
                            <a:cubicBezTo>
                              <a:pt x="10559547" y="3124610"/>
                              <a:pt x="10523105" y="3300018"/>
                              <a:pt x="10530310" y="3458664"/>
                            </a:cubicBezTo>
                            <a:cubicBezTo>
                              <a:pt x="10440916" y="3606397"/>
                              <a:pt x="10490304" y="4019589"/>
                              <a:pt x="10530310" y="4280520"/>
                            </a:cubicBezTo>
                            <a:cubicBezTo>
                              <a:pt x="10603863" y="4665690"/>
                              <a:pt x="10212989" y="5168458"/>
                              <a:pt x="9960106" y="5136647"/>
                            </a:cubicBezTo>
                            <a:cubicBezTo>
                              <a:pt x="9755223" y="5108136"/>
                              <a:pt x="9688603" y="5186356"/>
                              <a:pt x="9383298" y="5136647"/>
                            </a:cubicBezTo>
                            <a:cubicBezTo>
                              <a:pt x="9127768" y="5114493"/>
                              <a:pt x="8981474" y="5242525"/>
                              <a:pt x="8618691" y="5136647"/>
                            </a:cubicBezTo>
                            <a:cubicBezTo>
                              <a:pt x="8269312" y="5088915"/>
                              <a:pt x="8227461" y="5180109"/>
                              <a:pt x="7947984" y="5136647"/>
                            </a:cubicBezTo>
                            <a:cubicBezTo>
                              <a:pt x="7642259" y="5094732"/>
                              <a:pt x="7600414" y="5183637"/>
                              <a:pt x="7465075" y="5136647"/>
                            </a:cubicBezTo>
                            <a:cubicBezTo>
                              <a:pt x="7321622" y="5099925"/>
                              <a:pt x="6966642" y="5090417"/>
                              <a:pt x="6794368" y="5136647"/>
                            </a:cubicBezTo>
                            <a:cubicBezTo>
                              <a:pt x="6558565" y="5135908"/>
                              <a:pt x="6494676" y="5151378"/>
                              <a:pt x="6405357" y="5136647"/>
                            </a:cubicBezTo>
                            <a:cubicBezTo>
                              <a:pt x="6321740" y="5117314"/>
                              <a:pt x="5783668" y="5154102"/>
                              <a:pt x="5640751" y="5136647"/>
                            </a:cubicBezTo>
                            <a:cubicBezTo>
                              <a:pt x="5459097" y="5157726"/>
                              <a:pt x="5324265" y="5128848"/>
                              <a:pt x="5063943" y="5136647"/>
                            </a:cubicBezTo>
                            <a:cubicBezTo>
                              <a:pt x="4864308" y="5065614"/>
                              <a:pt x="4601585" y="5082404"/>
                              <a:pt x="4205437" y="5136647"/>
                            </a:cubicBezTo>
                            <a:cubicBezTo>
                              <a:pt x="3809666" y="5139074"/>
                              <a:pt x="3858343" y="5148394"/>
                              <a:pt x="3534730" y="5136647"/>
                            </a:cubicBezTo>
                            <a:cubicBezTo>
                              <a:pt x="3187845" y="5099115"/>
                              <a:pt x="3043368" y="5127351"/>
                              <a:pt x="2770124" y="5136647"/>
                            </a:cubicBezTo>
                            <a:cubicBezTo>
                              <a:pt x="2446865" y="5148107"/>
                              <a:pt x="2491220" y="5148240"/>
                              <a:pt x="2287215" y="5136647"/>
                            </a:cubicBezTo>
                            <a:cubicBezTo>
                              <a:pt x="2013302" y="5141136"/>
                              <a:pt x="1761762" y="5235564"/>
                              <a:pt x="1522608" y="5136647"/>
                            </a:cubicBezTo>
                            <a:cubicBezTo>
                              <a:pt x="1237725" y="5180295"/>
                              <a:pt x="859986" y="5084690"/>
                              <a:pt x="570204" y="5136647"/>
                            </a:cubicBezTo>
                            <a:cubicBezTo>
                              <a:pt x="210134" y="5237560"/>
                              <a:pt x="34398" y="4739630"/>
                              <a:pt x="0" y="4280520"/>
                            </a:cubicBezTo>
                            <a:cubicBezTo>
                              <a:pt x="12766" y="3925666"/>
                              <a:pt x="16255" y="3709066"/>
                              <a:pt x="0" y="3492909"/>
                            </a:cubicBezTo>
                            <a:cubicBezTo>
                              <a:pt x="28803" y="3216953"/>
                              <a:pt x="-32382" y="2891995"/>
                              <a:pt x="0" y="2636811"/>
                            </a:cubicBezTo>
                            <a:cubicBezTo>
                              <a:pt x="5979" y="2316058"/>
                              <a:pt x="-13703" y="2174586"/>
                              <a:pt x="0" y="1712223"/>
                            </a:cubicBezTo>
                            <a:cubicBezTo>
                              <a:pt x="-21134" y="1276415"/>
                              <a:pt x="-30592" y="1126880"/>
                              <a:pt x="0" y="856124"/>
                            </a:cubicBezTo>
                            <a:close/>
                          </a:path>
                          <a:path w="10530310" h="5136647" stroke="0" extrusionOk="0">
                            <a:moveTo>
                              <a:pt x="0" y="856124"/>
                            </a:moveTo>
                            <a:cubicBezTo>
                              <a:pt x="32889" y="418168"/>
                              <a:pt x="285642" y="-171276"/>
                              <a:pt x="570204" y="0"/>
                            </a:cubicBezTo>
                            <a:cubicBezTo>
                              <a:pt x="725008" y="-18002"/>
                              <a:pt x="845883" y="-43349"/>
                              <a:pt x="1053113" y="0"/>
                            </a:cubicBezTo>
                            <a:cubicBezTo>
                              <a:pt x="1270659" y="9477"/>
                              <a:pt x="1429361" y="-31100"/>
                              <a:pt x="1536022" y="0"/>
                            </a:cubicBezTo>
                            <a:cubicBezTo>
                              <a:pt x="1655655" y="41666"/>
                              <a:pt x="2066481" y="116110"/>
                              <a:pt x="2300629" y="0"/>
                            </a:cubicBezTo>
                            <a:cubicBezTo>
                              <a:pt x="2579888" y="-95033"/>
                              <a:pt x="2824837" y="-93469"/>
                              <a:pt x="3159134" y="0"/>
                            </a:cubicBezTo>
                            <a:cubicBezTo>
                              <a:pt x="3495883" y="36896"/>
                              <a:pt x="3546919" y="-56693"/>
                              <a:pt x="3829841" y="0"/>
                            </a:cubicBezTo>
                            <a:cubicBezTo>
                              <a:pt x="4095425" y="20014"/>
                              <a:pt x="4244192" y="-87208"/>
                              <a:pt x="4406650" y="0"/>
                            </a:cubicBezTo>
                            <a:cubicBezTo>
                              <a:pt x="4581549" y="49178"/>
                              <a:pt x="4667611" y="226"/>
                              <a:pt x="4795660" y="0"/>
                            </a:cubicBezTo>
                            <a:cubicBezTo>
                              <a:pt x="4947429" y="38536"/>
                              <a:pt x="5276625" y="-15946"/>
                              <a:pt x="5466367" y="0"/>
                            </a:cubicBezTo>
                            <a:cubicBezTo>
                              <a:pt x="5701150" y="-66974"/>
                              <a:pt x="5834278" y="22951"/>
                              <a:pt x="6137074" y="0"/>
                            </a:cubicBezTo>
                            <a:cubicBezTo>
                              <a:pt x="6430064" y="-2517"/>
                              <a:pt x="6533205" y="7060"/>
                              <a:pt x="6619984" y="0"/>
                            </a:cubicBezTo>
                            <a:cubicBezTo>
                              <a:pt x="6744096" y="-1172"/>
                              <a:pt x="6887334" y="-43384"/>
                              <a:pt x="7008994" y="0"/>
                            </a:cubicBezTo>
                            <a:cubicBezTo>
                              <a:pt x="7130021" y="16796"/>
                              <a:pt x="7249794" y="-32683"/>
                              <a:pt x="7398004" y="0"/>
                            </a:cubicBezTo>
                            <a:cubicBezTo>
                              <a:pt x="7608315" y="-44408"/>
                              <a:pt x="8005944" y="88298"/>
                              <a:pt x="8256509" y="0"/>
                            </a:cubicBezTo>
                            <a:cubicBezTo>
                              <a:pt x="8586560" y="-33088"/>
                              <a:pt x="8640122" y="9887"/>
                              <a:pt x="8833318" y="0"/>
                            </a:cubicBezTo>
                            <a:cubicBezTo>
                              <a:pt x="9004029" y="-27917"/>
                              <a:pt x="9107364" y="39469"/>
                              <a:pt x="9316227" y="0"/>
                            </a:cubicBezTo>
                            <a:cubicBezTo>
                              <a:pt x="9557737" y="7472"/>
                              <a:pt x="9849206" y="35546"/>
                              <a:pt x="9960106" y="0"/>
                            </a:cubicBezTo>
                            <a:cubicBezTo>
                              <a:pt x="10390974" y="51861"/>
                              <a:pt x="10505536" y="374646"/>
                              <a:pt x="10530310" y="856124"/>
                            </a:cubicBezTo>
                            <a:cubicBezTo>
                              <a:pt x="10512704" y="1091611"/>
                              <a:pt x="10443766" y="1442719"/>
                              <a:pt x="10530310" y="1780711"/>
                            </a:cubicBezTo>
                            <a:cubicBezTo>
                              <a:pt x="10518673" y="2095852"/>
                              <a:pt x="10530927" y="2225385"/>
                              <a:pt x="10530310" y="2705299"/>
                            </a:cubicBezTo>
                            <a:cubicBezTo>
                              <a:pt x="10526485" y="3152188"/>
                              <a:pt x="10544622" y="3164526"/>
                              <a:pt x="10530310" y="3492909"/>
                            </a:cubicBezTo>
                            <a:cubicBezTo>
                              <a:pt x="10515016" y="3793111"/>
                              <a:pt x="10545001" y="3947354"/>
                              <a:pt x="10530310" y="4280520"/>
                            </a:cubicBezTo>
                            <a:cubicBezTo>
                              <a:pt x="10658920" y="4698462"/>
                              <a:pt x="10367682" y="5225522"/>
                              <a:pt x="9960106" y="5136647"/>
                            </a:cubicBezTo>
                            <a:cubicBezTo>
                              <a:pt x="9581122" y="5178191"/>
                              <a:pt x="9458399" y="5181876"/>
                              <a:pt x="9195500" y="5136647"/>
                            </a:cubicBezTo>
                            <a:cubicBezTo>
                              <a:pt x="8900177" y="5087436"/>
                              <a:pt x="8597974" y="5174110"/>
                              <a:pt x="8430893" y="5136647"/>
                            </a:cubicBezTo>
                            <a:cubicBezTo>
                              <a:pt x="8266558" y="5119465"/>
                              <a:pt x="7960119" y="5098105"/>
                              <a:pt x="7854085" y="5136647"/>
                            </a:cubicBezTo>
                            <a:cubicBezTo>
                              <a:pt x="7706482" y="5126717"/>
                              <a:pt x="7309610" y="5149329"/>
                              <a:pt x="7089479" y="5136647"/>
                            </a:cubicBezTo>
                            <a:cubicBezTo>
                              <a:pt x="6825301" y="5220871"/>
                              <a:pt x="6679264" y="5137698"/>
                              <a:pt x="6512671" y="5136647"/>
                            </a:cubicBezTo>
                            <a:cubicBezTo>
                              <a:pt x="6348224" y="5090309"/>
                              <a:pt x="5938678" y="5043102"/>
                              <a:pt x="5654165" y="5136647"/>
                            </a:cubicBezTo>
                            <a:cubicBezTo>
                              <a:pt x="5343027" y="5116806"/>
                              <a:pt x="5382983" y="5152147"/>
                              <a:pt x="5265155" y="5136647"/>
                            </a:cubicBezTo>
                            <a:cubicBezTo>
                              <a:pt x="5149383" y="5138485"/>
                              <a:pt x="4954729" y="5146429"/>
                              <a:pt x="4782246" y="5136647"/>
                            </a:cubicBezTo>
                            <a:cubicBezTo>
                              <a:pt x="4539400" y="5217850"/>
                              <a:pt x="4337574" y="5140591"/>
                              <a:pt x="4111538" y="5136647"/>
                            </a:cubicBezTo>
                            <a:cubicBezTo>
                              <a:pt x="3919313" y="5198977"/>
                              <a:pt x="3715923" y="5072339"/>
                              <a:pt x="3534730" y="5136647"/>
                            </a:cubicBezTo>
                            <a:cubicBezTo>
                              <a:pt x="3375118" y="5173528"/>
                              <a:pt x="3272908" y="5145353"/>
                              <a:pt x="3051821" y="5136647"/>
                            </a:cubicBezTo>
                            <a:cubicBezTo>
                              <a:pt x="2918918" y="5231971"/>
                              <a:pt x="2474618" y="5123771"/>
                              <a:pt x="2193316" y="5136647"/>
                            </a:cubicBezTo>
                            <a:cubicBezTo>
                              <a:pt x="1906759" y="5194927"/>
                              <a:pt x="1931791" y="5101674"/>
                              <a:pt x="1804305" y="5136647"/>
                            </a:cubicBezTo>
                            <a:cubicBezTo>
                              <a:pt x="1642515" y="5158683"/>
                              <a:pt x="1539689" y="5092233"/>
                              <a:pt x="1321396" y="5136647"/>
                            </a:cubicBezTo>
                            <a:cubicBezTo>
                              <a:pt x="1044295" y="5126820"/>
                              <a:pt x="916841" y="5084914"/>
                              <a:pt x="570204" y="5136647"/>
                            </a:cubicBezTo>
                            <a:cubicBezTo>
                              <a:pt x="367483" y="5189443"/>
                              <a:pt x="-158638" y="4778962"/>
                              <a:pt x="0" y="4280520"/>
                            </a:cubicBezTo>
                            <a:cubicBezTo>
                              <a:pt x="-58323" y="4118876"/>
                              <a:pt x="-479" y="3878534"/>
                              <a:pt x="0" y="3424422"/>
                            </a:cubicBezTo>
                            <a:cubicBezTo>
                              <a:pt x="-11292" y="3008984"/>
                              <a:pt x="-29261" y="2913326"/>
                              <a:pt x="0" y="2636811"/>
                            </a:cubicBezTo>
                            <a:cubicBezTo>
                              <a:pt x="-32748" y="2390941"/>
                              <a:pt x="37026" y="1982478"/>
                              <a:pt x="0" y="1746467"/>
                            </a:cubicBezTo>
                            <a:cubicBezTo>
                              <a:pt x="-8755" y="1528134"/>
                              <a:pt x="49212" y="1087122"/>
                              <a:pt x="0" y="856124"/>
                            </a:cubicBezTo>
                            <a:close/>
                          </a:path>
                          <a:path w="10530310" h="5136647" fill="none" stroke="0" extrusionOk="0">
                            <a:moveTo>
                              <a:pt x="0" y="856124"/>
                            </a:moveTo>
                            <a:cubicBezTo>
                              <a:pt x="72156" y="367018"/>
                              <a:pt x="190838" y="-180507"/>
                              <a:pt x="570204" y="0"/>
                            </a:cubicBezTo>
                            <a:cubicBezTo>
                              <a:pt x="884926" y="56587"/>
                              <a:pt x="1072239" y="-13165"/>
                              <a:pt x="1428709" y="0"/>
                            </a:cubicBezTo>
                            <a:cubicBezTo>
                              <a:pt x="1732982" y="27120"/>
                              <a:pt x="1993566" y="-22285"/>
                              <a:pt x="2099417" y="0"/>
                            </a:cubicBezTo>
                            <a:cubicBezTo>
                              <a:pt x="2250219" y="38683"/>
                              <a:pt x="2373773" y="1673"/>
                              <a:pt x="2488427" y="0"/>
                            </a:cubicBezTo>
                            <a:cubicBezTo>
                              <a:pt x="2605449" y="1357"/>
                              <a:pt x="2663010" y="12668"/>
                              <a:pt x="2877437" y="0"/>
                            </a:cubicBezTo>
                            <a:cubicBezTo>
                              <a:pt x="3067652" y="1487"/>
                              <a:pt x="3140203" y="-96"/>
                              <a:pt x="3360346" y="0"/>
                            </a:cubicBezTo>
                            <a:cubicBezTo>
                              <a:pt x="3558592" y="23071"/>
                              <a:pt x="3729186" y="39327"/>
                              <a:pt x="4031054" y="0"/>
                            </a:cubicBezTo>
                            <a:cubicBezTo>
                              <a:pt x="4344022" y="-32647"/>
                              <a:pt x="4290349" y="-33625"/>
                              <a:pt x="4420064" y="0"/>
                            </a:cubicBezTo>
                            <a:cubicBezTo>
                              <a:pt x="4569696" y="-51240"/>
                              <a:pt x="4896329" y="-55836"/>
                              <a:pt x="5090771" y="0"/>
                            </a:cubicBezTo>
                            <a:cubicBezTo>
                              <a:pt x="5222736" y="22845"/>
                              <a:pt x="5720706" y="16127"/>
                              <a:pt x="5949276" y="0"/>
                            </a:cubicBezTo>
                            <a:cubicBezTo>
                              <a:pt x="6153817" y="37522"/>
                              <a:pt x="6260681" y="58944"/>
                              <a:pt x="6619984" y="0"/>
                            </a:cubicBezTo>
                            <a:cubicBezTo>
                              <a:pt x="6931472" y="-14874"/>
                              <a:pt x="7115857" y="-7997"/>
                              <a:pt x="7384590" y="0"/>
                            </a:cubicBezTo>
                            <a:cubicBezTo>
                              <a:pt x="7647742" y="-15186"/>
                              <a:pt x="7792113" y="-22135"/>
                              <a:pt x="7961398" y="0"/>
                            </a:cubicBezTo>
                            <a:cubicBezTo>
                              <a:pt x="8071676" y="-4299"/>
                              <a:pt x="8532491" y="90593"/>
                              <a:pt x="8726005" y="0"/>
                            </a:cubicBezTo>
                            <a:cubicBezTo>
                              <a:pt x="8944091" y="-50540"/>
                              <a:pt x="8965292" y="-26113"/>
                              <a:pt x="9115015" y="0"/>
                            </a:cubicBezTo>
                            <a:cubicBezTo>
                              <a:pt x="9262560" y="30926"/>
                              <a:pt x="9690167" y="-29198"/>
                              <a:pt x="9960106" y="0"/>
                            </a:cubicBezTo>
                            <a:cubicBezTo>
                              <a:pt x="10248875" y="-30564"/>
                              <a:pt x="10554583" y="294688"/>
                              <a:pt x="10530310" y="856124"/>
                            </a:cubicBezTo>
                            <a:cubicBezTo>
                              <a:pt x="10526346" y="1298689"/>
                              <a:pt x="10513626" y="1372978"/>
                              <a:pt x="10530310" y="1780711"/>
                            </a:cubicBezTo>
                            <a:cubicBezTo>
                              <a:pt x="10553850" y="2212577"/>
                              <a:pt x="10520670" y="2245945"/>
                              <a:pt x="10530310" y="2671053"/>
                            </a:cubicBezTo>
                            <a:cubicBezTo>
                              <a:pt x="10541018" y="3131608"/>
                              <a:pt x="10572979" y="3249982"/>
                              <a:pt x="10530310" y="3458664"/>
                            </a:cubicBezTo>
                            <a:cubicBezTo>
                              <a:pt x="10451182" y="3589460"/>
                              <a:pt x="10538652" y="4004808"/>
                              <a:pt x="10530310" y="4280520"/>
                            </a:cubicBezTo>
                            <a:cubicBezTo>
                              <a:pt x="10544988" y="4672454"/>
                              <a:pt x="10200026" y="5172866"/>
                              <a:pt x="9960106" y="5136647"/>
                            </a:cubicBezTo>
                            <a:cubicBezTo>
                              <a:pt x="9778779" y="5137973"/>
                              <a:pt x="9633892" y="5134713"/>
                              <a:pt x="9383298" y="5136647"/>
                            </a:cubicBezTo>
                            <a:cubicBezTo>
                              <a:pt x="9111005" y="5114279"/>
                              <a:pt x="8988617" y="5180570"/>
                              <a:pt x="8618691" y="5136647"/>
                            </a:cubicBezTo>
                            <a:cubicBezTo>
                              <a:pt x="8261324" y="5075390"/>
                              <a:pt x="8230011" y="5136541"/>
                              <a:pt x="7947984" y="5136647"/>
                            </a:cubicBezTo>
                            <a:cubicBezTo>
                              <a:pt x="7671228" y="5108435"/>
                              <a:pt x="7604958" y="5165540"/>
                              <a:pt x="7465075" y="5136647"/>
                            </a:cubicBezTo>
                            <a:cubicBezTo>
                              <a:pt x="7326160" y="5094728"/>
                              <a:pt x="7063869" y="5163223"/>
                              <a:pt x="6794368" y="5136647"/>
                            </a:cubicBezTo>
                            <a:cubicBezTo>
                              <a:pt x="6548596" y="5128293"/>
                              <a:pt x="6503704" y="5135401"/>
                              <a:pt x="6405357" y="5136647"/>
                            </a:cubicBezTo>
                            <a:cubicBezTo>
                              <a:pt x="6386551" y="5114471"/>
                              <a:pt x="5808548" y="5129669"/>
                              <a:pt x="5640751" y="5136647"/>
                            </a:cubicBezTo>
                            <a:cubicBezTo>
                              <a:pt x="5408278" y="5165563"/>
                              <a:pt x="5282696" y="5155338"/>
                              <a:pt x="5063943" y="5136647"/>
                            </a:cubicBezTo>
                            <a:cubicBezTo>
                              <a:pt x="4862300" y="5125239"/>
                              <a:pt x="4627276" y="5205909"/>
                              <a:pt x="4205437" y="5136647"/>
                            </a:cubicBezTo>
                            <a:cubicBezTo>
                              <a:pt x="3819832" y="5141900"/>
                              <a:pt x="3873256" y="5126544"/>
                              <a:pt x="3534730" y="5136647"/>
                            </a:cubicBezTo>
                            <a:cubicBezTo>
                              <a:pt x="3206227" y="5138527"/>
                              <a:pt x="3076677" y="5155061"/>
                              <a:pt x="2770124" y="5136647"/>
                            </a:cubicBezTo>
                            <a:cubicBezTo>
                              <a:pt x="2461204" y="5140140"/>
                              <a:pt x="2516349" y="5133470"/>
                              <a:pt x="2287215" y="5136647"/>
                            </a:cubicBezTo>
                            <a:cubicBezTo>
                              <a:pt x="2052039" y="5173372"/>
                              <a:pt x="1837053" y="5122228"/>
                              <a:pt x="1522608" y="5136647"/>
                            </a:cubicBezTo>
                            <a:cubicBezTo>
                              <a:pt x="1303701" y="4991397"/>
                              <a:pt x="907078" y="5148256"/>
                              <a:pt x="570204" y="5136647"/>
                            </a:cubicBezTo>
                            <a:cubicBezTo>
                              <a:pt x="198820" y="5178483"/>
                              <a:pt x="76643" y="4715370"/>
                              <a:pt x="0" y="4280520"/>
                            </a:cubicBezTo>
                            <a:cubicBezTo>
                              <a:pt x="-8010" y="3956657"/>
                              <a:pt x="-28715" y="3728815"/>
                              <a:pt x="0" y="3492909"/>
                            </a:cubicBezTo>
                            <a:cubicBezTo>
                              <a:pt x="-35274" y="3308969"/>
                              <a:pt x="-47068" y="2897674"/>
                              <a:pt x="0" y="2636811"/>
                            </a:cubicBezTo>
                            <a:cubicBezTo>
                              <a:pt x="9614" y="2338811"/>
                              <a:pt x="-59521" y="2138414"/>
                              <a:pt x="0" y="1712223"/>
                            </a:cubicBezTo>
                            <a:cubicBezTo>
                              <a:pt x="45806" y="1238936"/>
                              <a:pt x="51127" y="1097694"/>
                              <a:pt x="0" y="856124"/>
                            </a:cubicBezTo>
                            <a:close/>
                          </a:path>
                          <a:path w="10530310" h="5136647" fill="none" stroke="0" extrusionOk="0">
                            <a:moveTo>
                              <a:pt x="0" y="856124"/>
                            </a:moveTo>
                            <a:cubicBezTo>
                              <a:pt x="83382" y="321218"/>
                              <a:pt x="259233" y="-83953"/>
                              <a:pt x="570204" y="0"/>
                            </a:cubicBezTo>
                            <a:cubicBezTo>
                              <a:pt x="875959" y="37486"/>
                              <a:pt x="1107187" y="-100042"/>
                              <a:pt x="1428709" y="0"/>
                            </a:cubicBezTo>
                            <a:cubicBezTo>
                              <a:pt x="1735689" y="74441"/>
                              <a:pt x="1983244" y="-49909"/>
                              <a:pt x="2099417" y="0"/>
                            </a:cubicBezTo>
                            <a:cubicBezTo>
                              <a:pt x="2263604" y="8171"/>
                              <a:pt x="2379937" y="-12551"/>
                              <a:pt x="2488427" y="0"/>
                            </a:cubicBezTo>
                            <a:cubicBezTo>
                              <a:pt x="2614154" y="4929"/>
                              <a:pt x="2686188" y="41141"/>
                              <a:pt x="2877437" y="0"/>
                            </a:cubicBezTo>
                            <a:cubicBezTo>
                              <a:pt x="3059546" y="23543"/>
                              <a:pt x="3136890" y="-2815"/>
                              <a:pt x="3360346" y="0"/>
                            </a:cubicBezTo>
                            <a:cubicBezTo>
                              <a:pt x="3538523" y="-26272"/>
                              <a:pt x="3715803" y="-24721"/>
                              <a:pt x="4031054" y="0"/>
                            </a:cubicBezTo>
                            <a:cubicBezTo>
                              <a:pt x="4341025" y="-48283"/>
                              <a:pt x="4290893" y="-16564"/>
                              <a:pt x="4420064" y="0"/>
                            </a:cubicBezTo>
                            <a:cubicBezTo>
                              <a:pt x="4574295" y="7260"/>
                              <a:pt x="4917505" y="-45357"/>
                              <a:pt x="5090771" y="0"/>
                            </a:cubicBezTo>
                            <a:cubicBezTo>
                              <a:pt x="5224886" y="-65232"/>
                              <a:pt x="5673578" y="-45966"/>
                              <a:pt x="5949276" y="0"/>
                            </a:cubicBezTo>
                            <a:cubicBezTo>
                              <a:pt x="6180958" y="25078"/>
                              <a:pt x="6287564" y="21131"/>
                              <a:pt x="6619984" y="0"/>
                            </a:cubicBezTo>
                            <a:cubicBezTo>
                              <a:pt x="6872377" y="-64786"/>
                              <a:pt x="7122424" y="-13439"/>
                              <a:pt x="7384590" y="0"/>
                            </a:cubicBezTo>
                            <a:cubicBezTo>
                              <a:pt x="7633671" y="-22551"/>
                              <a:pt x="7820267" y="-27475"/>
                              <a:pt x="7961398" y="0"/>
                            </a:cubicBezTo>
                            <a:cubicBezTo>
                              <a:pt x="8082479" y="2186"/>
                              <a:pt x="8511215" y="94519"/>
                              <a:pt x="8726005" y="0"/>
                            </a:cubicBezTo>
                            <a:cubicBezTo>
                              <a:pt x="8950156" y="-41093"/>
                              <a:pt x="8969683" y="-20767"/>
                              <a:pt x="9115015" y="0"/>
                            </a:cubicBezTo>
                            <a:cubicBezTo>
                              <a:pt x="9275722" y="-33124"/>
                              <a:pt x="9690638" y="-42122"/>
                              <a:pt x="9960106" y="0"/>
                            </a:cubicBezTo>
                            <a:cubicBezTo>
                              <a:pt x="10291546" y="-137034"/>
                              <a:pt x="10498004" y="303767"/>
                              <a:pt x="10530310" y="856124"/>
                            </a:cubicBezTo>
                            <a:cubicBezTo>
                              <a:pt x="10516871" y="1318536"/>
                              <a:pt x="10508246" y="1370998"/>
                              <a:pt x="10530310" y="1780711"/>
                            </a:cubicBezTo>
                            <a:cubicBezTo>
                              <a:pt x="10539332" y="2188669"/>
                              <a:pt x="10517703" y="2259561"/>
                              <a:pt x="10530310" y="2671053"/>
                            </a:cubicBezTo>
                            <a:cubicBezTo>
                              <a:pt x="10559828" y="3104520"/>
                              <a:pt x="10562725" y="3282890"/>
                              <a:pt x="10530310" y="3458664"/>
                            </a:cubicBezTo>
                            <a:cubicBezTo>
                              <a:pt x="10453698" y="3623823"/>
                              <a:pt x="10540966" y="4011339"/>
                              <a:pt x="10530310" y="4280520"/>
                            </a:cubicBezTo>
                            <a:cubicBezTo>
                              <a:pt x="10597799" y="4699264"/>
                              <a:pt x="10179029" y="5173137"/>
                              <a:pt x="9960106" y="5136647"/>
                            </a:cubicBezTo>
                            <a:cubicBezTo>
                              <a:pt x="9787664" y="5119192"/>
                              <a:pt x="9655849" y="5164249"/>
                              <a:pt x="9383298" y="5136647"/>
                            </a:cubicBezTo>
                            <a:cubicBezTo>
                              <a:pt x="9103906" y="5121808"/>
                              <a:pt x="9009450" y="5214827"/>
                              <a:pt x="8618691" y="5136647"/>
                            </a:cubicBezTo>
                            <a:cubicBezTo>
                              <a:pt x="8258457" y="5080101"/>
                              <a:pt x="8233170" y="5146491"/>
                              <a:pt x="7947984" y="5136647"/>
                            </a:cubicBezTo>
                            <a:cubicBezTo>
                              <a:pt x="7653804" y="5100293"/>
                              <a:pt x="7615930" y="5182603"/>
                              <a:pt x="7465075" y="5136647"/>
                            </a:cubicBezTo>
                            <a:cubicBezTo>
                              <a:pt x="7262146" y="5079494"/>
                              <a:pt x="6996360" y="5129195"/>
                              <a:pt x="6794368" y="5136647"/>
                            </a:cubicBezTo>
                            <a:cubicBezTo>
                              <a:pt x="6558624" y="5128721"/>
                              <a:pt x="6494203" y="5146927"/>
                              <a:pt x="6405357" y="5136647"/>
                            </a:cubicBezTo>
                            <a:cubicBezTo>
                              <a:pt x="6318968" y="5096323"/>
                              <a:pt x="5772292" y="5138267"/>
                              <a:pt x="5640751" y="5136647"/>
                            </a:cubicBezTo>
                            <a:cubicBezTo>
                              <a:pt x="5455417" y="5157776"/>
                              <a:pt x="5345291" y="5105874"/>
                              <a:pt x="5063943" y="5136647"/>
                            </a:cubicBezTo>
                            <a:cubicBezTo>
                              <a:pt x="4911624" y="5016483"/>
                              <a:pt x="4561740" y="5063961"/>
                              <a:pt x="4205437" y="5136647"/>
                            </a:cubicBezTo>
                            <a:cubicBezTo>
                              <a:pt x="3813780" y="5147756"/>
                              <a:pt x="3850304" y="5143366"/>
                              <a:pt x="3534730" y="5136647"/>
                            </a:cubicBezTo>
                            <a:cubicBezTo>
                              <a:pt x="3218045" y="5102465"/>
                              <a:pt x="3060900" y="5147567"/>
                              <a:pt x="2770124" y="5136647"/>
                            </a:cubicBezTo>
                            <a:cubicBezTo>
                              <a:pt x="2453450" y="5144549"/>
                              <a:pt x="2501459" y="5142595"/>
                              <a:pt x="2287215" y="5136647"/>
                            </a:cubicBezTo>
                            <a:cubicBezTo>
                              <a:pt x="2048103" y="5156718"/>
                              <a:pt x="1760204" y="5266594"/>
                              <a:pt x="1522608" y="5136647"/>
                            </a:cubicBezTo>
                            <a:cubicBezTo>
                              <a:pt x="1183902" y="5103104"/>
                              <a:pt x="850311" y="5073150"/>
                              <a:pt x="570204" y="5136647"/>
                            </a:cubicBezTo>
                            <a:cubicBezTo>
                              <a:pt x="150639" y="5282962"/>
                              <a:pt x="48324" y="4632931"/>
                              <a:pt x="0" y="4280520"/>
                            </a:cubicBezTo>
                            <a:cubicBezTo>
                              <a:pt x="-2311" y="3949182"/>
                              <a:pt x="1204" y="3705606"/>
                              <a:pt x="0" y="3492909"/>
                            </a:cubicBezTo>
                            <a:cubicBezTo>
                              <a:pt x="-22419" y="3171711"/>
                              <a:pt x="34243" y="2972040"/>
                              <a:pt x="0" y="2636811"/>
                            </a:cubicBezTo>
                            <a:cubicBezTo>
                              <a:pt x="3170" y="2288466"/>
                              <a:pt x="-34966" y="2159876"/>
                              <a:pt x="0" y="1712223"/>
                            </a:cubicBezTo>
                            <a:cubicBezTo>
                              <a:pt x="37267" y="1292750"/>
                              <a:pt x="25178" y="1083042"/>
                              <a:pt x="0" y="8561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911026" y="502826"/>
                <a:ext cx="9544050" cy="313587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
        <p:nvSpPr>
          <p:cNvPr id="3" name="TextBox 3">
            <a:extLst>
              <a:ext uri="{FF2B5EF4-FFF2-40B4-BE49-F238E27FC236}">
                <a16:creationId xmlns:a16="http://schemas.microsoft.com/office/drawing/2014/main" id="{7C4C168B-9974-DE0B-1440-0BE1A7B110A7}"/>
              </a:ext>
            </a:extLst>
          </p:cNvPr>
          <p:cNvSpPr txBox="1"/>
          <p:nvPr/>
        </p:nvSpPr>
        <p:spPr>
          <a:xfrm>
            <a:off x="2635069" y="343034"/>
            <a:ext cx="76227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ảy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26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14811"/>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LNTH-LuoLuoNotangYuanTi 1" pitchFamily="2" charset="-128"/>
                  <a:cs typeface="LNTH-LuoLuoNotangYuanTi 1" pitchFamily="2" charset="-128"/>
                </a:rPr>
                <a:t>Thông </a:t>
              </a:r>
              <a:r>
                <a:rPr lang="en-US" sz="8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LNTH-LuoLuoNotangYuanTi 1" pitchFamily="2" charset="-128"/>
                  <a:cs typeface="LNTH-LuoLuoNotangYuanTi 1" pitchFamily="2" charset="-128"/>
                </a:rPr>
                <a:t>điệp</a:t>
              </a:r>
              <a:endParaRPr kumimoji="0" lang="en-US" sz="8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ea typeface="LNTH-LuoLuoNotangYuanTi 1" pitchFamily="2" charset="-128"/>
                <a:cs typeface="LNTH-LuoLuoNotangYuanTi 1" pitchFamily="2" charset="-128"/>
              </a:endParaRPr>
            </a:p>
          </p:txBody>
        </p:sp>
      </p:grpSp>
      <p:sp>
        <p:nvSpPr>
          <p:cNvPr id="11" name="Hình chữ nhật: Góc Tròn 10">
            <a:extLst>
              <a:ext uri="{FF2B5EF4-FFF2-40B4-BE49-F238E27FC236}">
                <a16:creationId xmlns:a16="http://schemas.microsoft.com/office/drawing/2014/main" id="{CDCE5A33-C5A7-E0CF-9F2A-8672E0AA9F2F}"/>
              </a:ext>
            </a:extLst>
          </p:cNvPr>
          <p:cNvSpPr/>
          <p:nvPr/>
        </p:nvSpPr>
        <p:spPr>
          <a:xfrm>
            <a:off x="1135645" y="1780760"/>
            <a:ext cx="10530310" cy="4230368"/>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F31D797-299E-E4A6-CB48-987F9CF0E7C7}"/>
              </a:ext>
            </a:extLst>
          </p:cNvPr>
          <p:cNvPicPr>
            <a:picLocks noChangeAspect="1"/>
          </p:cNvPicPr>
          <p:nvPr/>
        </p:nvPicPr>
        <p:blipFill>
          <a:blip r:embed="rId6"/>
          <a:stretch>
            <a:fillRect/>
          </a:stretch>
        </p:blipFill>
        <p:spPr>
          <a:xfrm>
            <a:off x="1238250" y="1958573"/>
            <a:ext cx="10153650" cy="3853088"/>
          </a:xfrm>
          <a:prstGeom prst="roundRect">
            <a:avLst>
              <a:gd name="adj" fmla="val 3529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34498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hlinkClick r:id="rId5"/>
            <a:extLst>
              <a:ext uri="{FF2B5EF4-FFF2-40B4-BE49-F238E27FC236}">
                <a16:creationId xmlns:a16="http://schemas.microsoft.com/office/drawing/2014/main" id="{28A8F9DC-5EA8-1A6A-FCE6-A4DD807A37A9}"/>
              </a:ext>
            </a:extLst>
          </p:cNvPr>
          <p:cNvSpPr/>
          <p:nvPr/>
        </p:nvSpPr>
        <p:spPr>
          <a:xfrm>
            <a:off x="1209306" y="555983"/>
            <a:ext cx="9999468" cy="5746034"/>
          </a:xfrm>
          <a:prstGeom prst="roundRect">
            <a:avLst>
              <a:gd name="adj" fmla="val 12736"/>
            </a:avLst>
          </a:prstGeom>
          <a:solidFill>
            <a:schemeClr val="accent5">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E22AD66-37EB-95D3-8524-F91FBD6227E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934191" y="968702"/>
            <a:ext cx="6987847" cy="3867150"/>
          </a:xfrm>
          <a:prstGeom prst="rect">
            <a:avLst/>
          </a:prstGeom>
        </p:spPr>
      </p:pic>
      <p:sp>
        <p:nvSpPr>
          <p:cNvPr id="5" name="Rectangle 4">
            <a:extLst>
              <a:ext uri="{FF2B5EF4-FFF2-40B4-BE49-F238E27FC236}">
                <a16:creationId xmlns:a16="http://schemas.microsoft.com/office/drawing/2014/main" id="{8B345741-5012-3C37-36BF-262FB3196804}"/>
              </a:ext>
            </a:extLst>
          </p:cNvPr>
          <p:cNvSpPr/>
          <p:nvPr/>
        </p:nvSpPr>
        <p:spPr>
          <a:xfrm>
            <a:off x="3159161" y="4705911"/>
            <a:ext cx="6450805" cy="6859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prstTxWarp prst="textArchUp">
              <a:avLst>
                <a:gd name="adj" fmla="val 10158327"/>
              </a:avLst>
            </a:prstTxWarp>
            <a:spAutoFit/>
          </a:bodyPr>
          <a:lstStyle/>
          <a:p>
            <a:pPr algn="ctr"/>
            <a:r>
              <a:rPr lang="en-US" sz="3600" b="1" dirty="0">
                <a:ln w="6600">
                  <a:solidFill>
                    <a:sysClr val="windowText" lastClr="000000"/>
                  </a:solidFill>
                  <a:prstDash val="solid"/>
                </a:ln>
                <a:solidFill>
                  <a:schemeClr val="accent4"/>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ysClr val="windowText" lastClr="000000"/>
                  </a:solidFill>
                  <a:prstDash val="solid"/>
                </a:ln>
                <a:solidFill>
                  <a:schemeClr val="accent4"/>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ysClr val="windowText" lastClr="000000"/>
                  </a:solidFill>
                  <a:prstDash val="solid"/>
                </a:ln>
                <a:solidFill>
                  <a:schemeClr val="accent4"/>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VÒNG QUAY MAY MẮN</a:t>
            </a:r>
            <a:endParaRPr lang="en-US" sz="3600" b="1" cap="none" spc="0" dirty="0">
              <a:ln w="6600">
                <a:solidFill>
                  <a:sysClr val="windowText" lastClr="000000"/>
                </a:solidFill>
                <a:prstDash val="solid"/>
              </a:ln>
              <a:solidFill>
                <a:schemeClr val="accent4"/>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6" name="chrysanthemum">
            <a:hlinkClick r:id="" action="ppaction://media"/>
            <a:extLst>
              <a:ext uri="{FF2B5EF4-FFF2-40B4-BE49-F238E27FC236}">
                <a16:creationId xmlns:a16="http://schemas.microsoft.com/office/drawing/2014/main" id="{609ABCCC-062D-E31D-E1F2-8189D2E6F3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9174" y="704850"/>
            <a:ext cx="609600" cy="609600"/>
          </a:xfrm>
          <a:prstGeom prst="rect">
            <a:avLst/>
          </a:prstGeom>
        </p:spPr>
      </p:pic>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par>
                                <p:cTn id="10" presetID="34" presetClass="emph" presetSubtype="0" repeatCount="2308" fill="hold" grpId="1" nodeType="withEffect">
                                  <p:stCondLst>
                                    <p:cond delay="0"/>
                                  </p:stCondLst>
                                  <p:iterate type="lt">
                                    <p:tmPct val="10000"/>
                                  </p:iterate>
                                  <p:childTnLst>
                                    <p:animMotion origin="layout" path="M 2.08333E-6 3.33333E-6 L 2.08333E-6 -0.07223 " pathEditMode="relative" rAng="0" ptsTypes="AA">
                                      <p:cBhvr>
                                        <p:cTn id="11" dur="250" accel="50000" decel="50000" autoRev="1" fill="hold">
                                          <p:stCondLst>
                                            <p:cond delay="0"/>
                                          </p:stCondLst>
                                        </p:cTn>
                                        <p:tgtEl>
                                          <p:spTgt spid="5"/>
                                        </p:tgtEl>
                                        <p:attrNameLst>
                                          <p:attrName>ppt_x</p:attrName>
                                          <p:attrName>ppt_y</p:attrName>
                                        </p:attrNameLst>
                                      </p:cBhvr>
                                      <p:rCtr x="0" y="-3611"/>
                                    </p:animMotion>
                                    <p:animRot by="1500000">
                                      <p:cBhvr>
                                        <p:cTn id="12" dur="125" fill="hold">
                                          <p:stCondLst>
                                            <p:cond delay="0"/>
                                          </p:stCondLst>
                                        </p:cTn>
                                        <p:tgtEl>
                                          <p:spTgt spid="5"/>
                                        </p:tgtEl>
                                        <p:attrNameLst>
                                          <p:attrName>r</p:attrName>
                                        </p:attrNameLst>
                                      </p:cBhvr>
                                    </p:animRot>
                                    <p:animRot by="-1500000">
                                      <p:cBhvr>
                                        <p:cTn id="13" dur="125" fill="hold">
                                          <p:stCondLst>
                                            <p:cond delay="125"/>
                                          </p:stCondLst>
                                        </p:cTn>
                                        <p:tgtEl>
                                          <p:spTgt spid="5"/>
                                        </p:tgtEl>
                                        <p:attrNameLst>
                                          <p:attrName>r</p:attrName>
                                        </p:attrNameLst>
                                      </p:cBhvr>
                                    </p:animRot>
                                    <p:animRot by="-1500000">
                                      <p:cBhvr>
                                        <p:cTn id="14" dur="125" fill="hold">
                                          <p:stCondLst>
                                            <p:cond delay="250"/>
                                          </p:stCondLst>
                                        </p:cTn>
                                        <p:tgtEl>
                                          <p:spTgt spid="5"/>
                                        </p:tgtEl>
                                        <p:attrNameLst>
                                          <p:attrName>r</p:attrName>
                                        </p:attrNameLst>
                                      </p:cBhvr>
                                    </p:animRot>
                                    <p:animRot by="1500000">
                                      <p:cBhvr>
                                        <p:cTn id="15" dur="125" fill="hold">
                                          <p:stCondLst>
                                            <p:cond delay="375"/>
                                          </p:stCondLst>
                                        </p:cTn>
                                        <p:tgtEl>
                                          <p:spTgt spid="5"/>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9A7B94BF-A018-1A65-86B1-893AFC268085}"/>
              </a:ext>
            </a:extLst>
          </p:cNvPr>
          <p:cNvSpPr txBox="1"/>
          <p:nvPr/>
        </p:nvSpPr>
        <p:spPr>
          <a:xfrm>
            <a:off x="2737115" y="2534922"/>
            <a:ext cx="7076269" cy="1323439"/>
          </a:xfrm>
          <a:prstGeom prst="rect">
            <a:avLst/>
          </a:prstGeom>
          <a:scene3d>
            <a:camera prst="perspectiveBelow"/>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vi-VN" sz="8000" dirty="0">
                <a:latin typeface="+mj-lt"/>
              </a:rPr>
              <a:t>Người bạn bí ẩn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360"/>
                                          </p:val>
                                        </p:tav>
                                        <p:tav tm="100000">
                                          <p:val>
                                            <p:fltVal val="0"/>
                                          </p:val>
                                        </p:tav>
                                      </p:tavLst>
                                    </p:anim>
                                    <p:animEffect transition="in" filter="fade">
                                      <p:cBhvr>
                                        <p:cTn id="22" dur="500"/>
                                        <p:tgtEl>
                                          <p:spTgt spid="14"/>
                                        </p:tgtEl>
                                      </p:cBhvr>
                                    </p:animEffect>
                                  </p:childTnLst>
                                </p:cTn>
                              </p:par>
                              <p:par>
                                <p:cTn id="23" presetID="32" presetClass="emph" presetSubtype="0" fill="hold" nodeType="withEffect">
                                  <p:stCondLst>
                                    <p:cond delay="0"/>
                                  </p:stCondLst>
                                  <p:childTnLst>
                                    <p:animRot by="120000">
                                      <p:cBhvr>
                                        <p:cTn id="24" dur="100" fill="hold">
                                          <p:stCondLst>
                                            <p:cond delay="0"/>
                                          </p:stCondLst>
                                        </p:cTn>
                                        <p:tgtEl>
                                          <p:spTgt spid="16"/>
                                        </p:tgtEl>
                                        <p:attrNameLst>
                                          <p:attrName>r</p:attrName>
                                        </p:attrNameLst>
                                      </p:cBhvr>
                                    </p:animRot>
                                    <p:animRot by="-240000">
                                      <p:cBhvr>
                                        <p:cTn id="25" dur="200" fill="hold">
                                          <p:stCondLst>
                                            <p:cond delay="200"/>
                                          </p:stCondLst>
                                        </p:cTn>
                                        <p:tgtEl>
                                          <p:spTgt spid="16"/>
                                        </p:tgtEl>
                                        <p:attrNameLst>
                                          <p:attrName>r</p:attrName>
                                        </p:attrNameLst>
                                      </p:cBhvr>
                                    </p:animRot>
                                    <p:animRot by="240000">
                                      <p:cBhvr>
                                        <p:cTn id="26" dur="200" fill="hold">
                                          <p:stCondLst>
                                            <p:cond delay="400"/>
                                          </p:stCondLst>
                                        </p:cTn>
                                        <p:tgtEl>
                                          <p:spTgt spid="16"/>
                                        </p:tgtEl>
                                        <p:attrNameLst>
                                          <p:attrName>r</p:attrName>
                                        </p:attrNameLst>
                                      </p:cBhvr>
                                    </p:animRot>
                                    <p:animRot by="-240000">
                                      <p:cBhvr>
                                        <p:cTn id="27" dur="200" fill="hold">
                                          <p:stCondLst>
                                            <p:cond delay="600"/>
                                          </p:stCondLst>
                                        </p:cTn>
                                        <p:tgtEl>
                                          <p:spTgt spid="16"/>
                                        </p:tgtEl>
                                        <p:attrNameLst>
                                          <p:attrName>r</p:attrName>
                                        </p:attrNameLst>
                                      </p:cBhvr>
                                    </p:animRot>
                                    <p:animRot by="120000">
                                      <p:cBhvr>
                                        <p:cTn id="28" dur="200" fill="hold">
                                          <p:stCondLst>
                                            <p:cond delay="8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par>
                                <p:cTn id="35" presetID="2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1AF95E-ACBD-46E9-8F43-1F6D65A0D221}"/>
              </a:ext>
            </a:extLst>
          </p:cNvPr>
          <p:cNvSpPr/>
          <p:nvPr/>
        </p:nvSpPr>
        <p:spPr>
          <a:xfrm rot="5944855">
            <a:off x="-271477" y="5588974"/>
            <a:ext cx="2191456" cy="350089"/>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648304" flipH="1">
            <a:off x="-265717" y="4571543"/>
            <a:ext cx="2310938"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049" y="5643219"/>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1075670" y="465439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9109" y="4001039"/>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1511416" y="4178106"/>
            <a:ext cx="880161" cy="843194"/>
          </a:xfrm>
          <a:prstGeom prst="rect">
            <a:avLst/>
          </a:prstGeom>
        </p:spPr>
      </p:pic>
      <p:sp>
        <p:nvSpPr>
          <p:cNvPr id="4" name="Snip Diagonal Corner Rectangle 3">
            <a:hlinkClick r:id="rId14"/>
            <a:extLst>
              <a:ext uri="{FF2B5EF4-FFF2-40B4-BE49-F238E27FC236}">
                <a16:creationId xmlns:a16="http://schemas.microsoft.com/office/drawing/2014/main" id="{E5FB3C55-A78C-4AFF-6C16-EEB67DB04A52}"/>
              </a:ext>
            </a:extLst>
          </p:cNvPr>
          <p:cNvSpPr/>
          <p:nvPr/>
        </p:nvSpPr>
        <p:spPr>
          <a:xfrm>
            <a:off x="161925" y="195606"/>
            <a:ext cx="11868150" cy="2237200"/>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FF0000"/>
                </a:solidFill>
                <a:latin typeface="+mj-lt"/>
              </a:rPr>
              <a:t>Câu hỏi: Bạn Lâm mang trong mình dòng máu Việt Nam và Nam Phi nên thường xuyên bị bạn Xuyến trêu chọc về màu da. Nếu là bạn cùng lớp, em nên làm như thế nào?</a:t>
            </a:r>
            <a:endParaRPr kumimoji="0" lang="vi-VN" sz="3200" b="0" i="0" u="none" strike="noStrike" kern="1200" cap="none" spc="0" normalizeH="0" baseline="0" noProof="0" dirty="0">
              <a:ln>
                <a:noFill/>
              </a:ln>
              <a:solidFill>
                <a:srgbClr val="FF0000"/>
              </a:solidFill>
              <a:effectLst/>
              <a:uLnTx/>
              <a:uFillTx/>
              <a:latin typeface="+mj-lt"/>
            </a:endParaRPr>
          </a:p>
        </p:txBody>
      </p:sp>
      <p:pic>
        <p:nvPicPr>
          <p:cNvPr id="24" name="Picture 23">
            <a:extLst>
              <a:ext uri="{FF2B5EF4-FFF2-40B4-BE49-F238E27FC236}">
                <a16:creationId xmlns:a16="http://schemas.microsoft.com/office/drawing/2014/main" id="{8065F272-2E4A-622F-1E2C-ACD2AF81CD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203" y="6915954"/>
            <a:ext cx="587830" cy="628978"/>
          </a:xfrm>
          <a:prstGeom prst="rect">
            <a:avLst/>
          </a:prstGeom>
        </p:spPr>
      </p:pic>
      <p:sp>
        <p:nvSpPr>
          <p:cNvPr id="25" name="Flowchart: Summing Junction 24">
            <a:extLst>
              <a:ext uri="{FF2B5EF4-FFF2-40B4-BE49-F238E27FC236}">
                <a16:creationId xmlns:a16="http://schemas.microsoft.com/office/drawing/2014/main" id="{000CD749-4596-349B-F7A3-24F6BDC553D2}"/>
              </a:ext>
            </a:extLst>
          </p:cNvPr>
          <p:cNvSpPr/>
          <p:nvPr/>
        </p:nvSpPr>
        <p:spPr>
          <a:xfrm>
            <a:off x="764438" y="7615893"/>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AFDA2A2-6A35-8FF4-B49B-774C958194BB}"/>
              </a:ext>
            </a:extLst>
          </p:cNvPr>
          <p:cNvSpPr/>
          <p:nvPr/>
        </p:nvSpPr>
        <p:spPr>
          <a:xfrm>
            <a:off x="824250" y="2838170"/>
            <a:ext cx="517862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rPr>
              <a:t>A. </a:t>
            </a:r>
            <a:r>
              <a:rPr lang="vi-VN" sz="2400" dirty="0">
                <a:solidFill>
                  <a:prstClr val="black"/>
                </a:solidFill>
                <a:latin typeface="Times New Roman" panose="02020603050405020304" pitchFamily="18" charset="0"/>
              </a:rPr>
              <a:t>Rủ rê các bạn trong lớp cùng tẩy chay, cô lập bạn Lâm.</a:t>
            </a:r>
            <a:endParaRPr kumimoji="0" lang="vi-VN" sz="2400" b="0" i="0" u="none" strike="noStrike" kern="1200" cap="none" spc="0" normalizeH="0" baseline="0" noProof="0" dirty="0">
              <a:ln>
                <a:noFill/>
              </a:ln>
              <a:solidFill>
                <a:schemeClr val="tx1"/>
              </a:solidFill>
              <a:effectLst/>
              <a:uLnTx/>
              <a:uFillTx/>
              <a:latin typeface="+mj-lt"/>
            </a:endParaRPr>
          </a:p>
        </p:txBody>
      </p:sp>
      <p:sp>
        <p:nvSpPr>
          <p:cNvPr id="27" name="Rectangle 26">
            <a:extLst>
              <a:ext uri="{FF2B5EF4-FFF2-40B4-BE49-F238E27FC236}">
                <a16:creationId xmlns:a16="http://schemas.microsoft.com/office/drawing/2014/main" id="{CF120E3B-0663-5400-743B-C3A7E8F8763F}"/>
              </a:ext>
            </a:extLst>
          </p:cNvPr>
          <p:cNvSpPr/>
          <p:nvPr/>
        </p:nvSpPr>
        <p:spPr>
          <a:xfrm>
            <a:off x="6701115" y="2838170"/>
            <a:ext cx="517862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rPr>
              <a:t>B. </a:t>
            </a:r>
            <a:r>
              <a:rPr lang="vi-VN" sz="2400" dirty="0">
                <a:solidFill>
                  <a:prstClr val="black"/>
                </a:solidFill>
                <a:latin typeface="Times New Roman" panose="02020603050405020304" pitchFamily="18" charset="0"/>
              </a:rPr>
              <a:t>Chế nhạo lại bạn Lâm với những lời phân biệt sắc tộc.</a:t>
            </a:r>
            <a:endParaRPr kumimoji="0" lang="vi-VN" sz="2400" b="0" i="0" u="none" strike="noStrike" kern="1200" cap="none" spc="0" normalizeH="0" baseline="0" noProof="0" dirty="0">
              <a:ln>
                <a:noFill/>
              </a:ln>
              <a:solidFill>
                <a:schemeClr val="tx1"/>
              </a:solidFill>
              <a:effectLst/>
              <a:uLnTx/>
              <a:uFillTx/>
              <a:latin typeface="+mj-lt"/>
            </a:endParaRPr>
          </a:p>
        </p:txBody>
      </p:sp>
      <p:sp>
        <p:nvSpPr>
          <p:cNvPr id="28" name="Rectangle 27">
            <a:extLst>
              <a:ext uri="{FF2B5EF4-FFF2-40B4-BE49-F238E27FC236}">
                <a16:creationId xmlns:a16="http://schemas.microsoft.com/office/drawing/2014/main" id="{AFBA58A5-8A59-6B4B-2C64-A56B608270C2}"/>
              </a:ext>
            </a:extLst>
          </p:cNvPr>
          <p:cNvSpPr/>
          <p:nvPr/>
        </p:nvSpPr>
        <p:spPr>
          <a:xfrm>
            <a:off x="6723770" y="3957514"/>
            <a:ext cx="515596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rPr>
              <a:t>D</a:t>
            </a:r>
            <a:r>
              <a:rPr kumimoji="0" lang="vi-VN" sz="2400" b="0" i="0" u="none" strike="noStrike" kern="1200" cap="none" spc="0" normalizeH="0" baseline="0" noProof="0" dirty="0">
                <a:ln>
                  <a:noFill/>
                </a:ln>
                <a:solidFill>
                  <a:schemeClr val="tx1"/>
                </a:solidFill>
                <a:effectLst/>
                <a:uLnTx/>
                <a:uFillTx/>
                <a:latin typeface="+mj-lt"/>
              </a:rPr>
              <a:t>.</a:t>
            </a:r>
            <a:r>
              <a:rPr kumimoji="0" lang="vi-VN" sz="2400" b="0" i="0" u="none" strike="noStrike" kern="1200" cap="none" spc="0" normalizeH="0" noProof="0" dirty="0">
                <a:ln>
                  <a:noFill/>
                </a:ln>
                <a:solidFill>
                  <a:schemeClr val="tx1"/>
                </a:solidFill>
                <a:effectLst/>
                <a:uLnTx/>
                <a:uFillTx/>
                <a:latin typeface="+mj-lt"/>
              </a:rPr>
              <a:t> </a:t>
            </a:r>
            <a:r>
              <a:rPr lang="vi-VN" sz="2400" dirty="0">
                <a:solidFill>
                  <a:prstClr val="black"/>
                </a:solidFill>
                <a:latin typeface="Times New Roman" panose="02020603050405020304" pitchFamily="18" charset="0"/>
              </a:rPr>
              <a:t>Bày tỏ sự bất bình và tức giận với Xuyến trước lớp học.</a:t>
            </a:r>
            <a:endParaRPr kumimoji="0" lang="vi-VN" sz="2400" b="0" i="0" u="none" strike="noStrike" kern="1200" cap="none" spc="0" normalizeH="0" baseline="0" noProof="0" dirty="0">
              <a:ln>
                <a:noFill/>
              </a:ln>
              <a:solidFill>
                <a:schemeClr val="tx1"/>
              </a:solidFill>
              <a:effectLst/>
              <a:uLnTx/>
              <a:uFillTx/>
              <a:latin typeface="+mj-lt"/>
            </a:endParaRPr>
          </a:p>
        </p:txBody>
      </p:sp>
      <p:sp>
        <p:nvSpPr>
          <p:cNvPr id="29" name="Rectangle 28">
            <a:extLst>
              <a:ext uri="{FF2B5EF4-FFF2-40B4-BE49-F238E27FC236}">
                <a16:creationId xmlns:a16="http://schemas.microsoft.com/office/drawing/2014/main" id="{FD15FEE9-42EF-AD03-A3AA-927B4B63DBAB}"/>
              </a:ext>
            </a:extLst>
          </p:cNvPr>
          <p:cNvSpPr/>
          <p:nvPr/>
        </p:nvSpPr>
        <p:spPr>
          <a:xfrm>
            <a:off x="824251" y="3957514"/>
            <a:ext cx="517862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Times New Roman" panose="02020603050405020304" pitchFamily="18" charset="0"/>
              </a:rPr>
              <a:t>C. An ủi, động viên Lâm; khuyên Xuyến không nên trêu chọc </a:t>
            </a:r>
          </a:p>
        </p:txBody>
      </p:sp>
      <p:pic>
        <p:nvPicPr>
          <p:cNvPr id="30" name="Picture 29">
            <a:extLst>
              <a:ext uri="{FF2B5EF4-FFF2-40B4-BE49-F238E27FC236}">
                <a16:creationId xmlns:a16="http://schemas.microsoft.com/office/drawing/2014/main" id="{AF1E2BBB-BF97-7382-7D7A-D28566D924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56366" y="3128778"/>
            <a:ext cx="506959" cy="445510"/>
          </a:xfrm>
          <a:prstGeom prst="rect">
            <a:avLst/>
          </a:prstGeom>
        </p:spPr>
      </p:pic>
      <p:pic>
        <p:nvPicPr>
          <p:cNvPr id="32" name="Picture 31">
            <a:extLst>
              <a:ext uri="{FF2B5EF4-FFF2-40B4-BE49-F238E27FC236}">
                <a16:creationId xmlns:a16="http://schemas.microsoft.com/office/drawing/2014/main" id="{A572098F-6D59-E3D1-6E38-51AC7E4FFB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26709" y="4178106"/>
            <a:ext cx="553027" cy="485994"/>
          </a:xfrm>
          <a:prstGeom prst="rect">
            <a:avLst/>
          </a:prstGeom>
        </p:spPr>
      </p:pic>
      <p:pic>
        <p:nvPicPr>
          <p:cNvPr id="34" name="Picture 33">
            <a:extLst>
              <a:ext uri="{FF2B5EF4-FFF2-40B4-BE49-F238E27FC236}">
                <a16:creationId xmlns:a16="http://schemas.microsoft.com/office/drawing/2014/main" id="{CF3A5A48-EDB1-43F9-AFC8-49D8A49975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40123" y="4278132"/>
            <a:ext cx="562748" cy="450198"/>
          </a:xfrm>
          <a:prstGeom prst="rect">
            <a:avLst/>
          </a:prstGeom>
        </p:spPr>
      </p:pic>
      <p:pic>
        <p:nvPicPr>
          <p:cNvPr id="37" name="Picture 36">
            <a:extLst>
              <a:ext uri="{FF2B5EF4-FFF2-40B4-BE49-F238E27FC236}">
                <a16:creationId xmlns:a16="http://schemas.microsoft.com/office/drawing/2014/main" id="{F94DC556-B5D4-6E21-5933-AFE95DA4F97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16764" y="3128778"/>
            <a:ext cx="553215" cy="486159"/>
          </a:xfrm>
          <a:prstGeom prst="rect">
            <a:avLst/>
          </a:prstGeom>
        </p:spPr>
      </p:pic>
      <p:pic>
        <p:nvPicPr>
          <p:cNvPr id="2" name="Câu hỏi Bạn Lâm mang">
            <a:hlinkClick r:id="" action="ppaction://media"/>
            <a:extLst>
              <a:ext uri="{FF2B5EF4-FFF2-40B4-BE49-F238E27FC236}">
                <a16:creationId xmlns:a16="http://schemas.microsoft.com/office/drawing/2014/main" id="{670CE3D2-D111-BAF8-1291-D762013340D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210360" y="1881053"/>
            <a:ext cx="406400" cy="406400"/>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2000"/>
                                  </p:stCondLst>
                                  <p:childTnLst>
                                    <p:cmd type="call" cmd="playFrom(0.0)">
                                      <p:cBhvr>
                                        <p:cTn id="31" dur="27813"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6"/>
                                        </p:tgtEl>
                                        <p:attrNameLst>
                                          <p:attrName>ppt_w</p:attrName>
                                        </p:attrNameLst>
                                      </p:cBhvr>
                                      <p:tavLst>
                                        <p:tav tm="0">
                                          <p:val>
                                            <p:strVal val="ppt_w"/>
                                          </p:val>
                                        </p:tav>
                                        <p:tav tm="100000">
                                          <p:val>
                                            <p:fltVal val="0"/>
                                          </p:val>
                                        </p:tav>
                                      </p:tavLst>
                                    </p:anim>
                                    <p:anim calcmode="lin" valueType="num">
                                      <p:cBhvr>
                                        <p:cTn id="36" dur="500"/>
                                        <p:tgtEl>
                                          <p:spTgt spid="26"/>
                                        </p:tgtEl>
                                        <p:attrNameLst>
                                          <p:attrName>ppt_h</p:attrName>
                                        </p:attrNameLst>
                                      </p:cBhvr>
                                      <p:tavLst>
                                        <p:tav tm="0">
                                          <p:val>
                                            <p:strVal val="ppt_h"/>
                                          </p:val>
                                        </p:tav>
                                        <p:tav tm="100000">
                                          <p:val>
                                            <p:fltVal val="0"/>
                                          </p:val>
                                        </p:tav>
                                      </p:tavLst>
                                    </p:anim>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27"/>
                                        </p:tgtEl>
                                        <p:attrNameLst>
                                          <p:attrName>ppt_w</p:attrName>
                                        </p:attrNameLst>
                                      </p:cBhvr>
                                      <p:tavLst>
                                        <p:tav tm="0">
                                          <p:val>
                                            <p:strVal val="ppt_w"/>
                                          </p:val>
                                        </p:tav>
                                        <p:tav tm="100000">
                                          <p:val>
                                            <p:fltVal val="0"/>
                                          </p:val>
                                        </p:tav>
                                      </p:tavLst>
                                    </p:anim>
                                    <p:anim calcmode="lin" valueType="num">
                                      <p:cBhvr>
                                        <p:cTn id="41" dur="500"/>
                                        <p:tgtEl>
                                          <p:spTgt spid="27"/>
                                        </p:tgtEl>
                                        <p:attrNameLst>
                                          <p:attrName>ppt_h</p:attrName>
                                        </p:attrNameLst>
                                      </p:cBhvr>
                                      <p:tavLst>
                                        <p:tav tm="0">
                                          <p:val>
                                            <p:strVal val="ppt_h"/>
                                          </p:val>
                                        </p:tav>
                                        <p:tav tm="100000">
                                          <p:val>
                                            <p:fltVal val="0"/>
                                          </p:val>
                                        </p:tav>
                                      </p:tavLst>
                                    </p:anim>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28"/>
                                        </p:tgtEl>
                                        <p:attrNameLst>
                                          <p:attrName>ppt_w</p:attrName>
                                        </p:attrNameLst>
                                      </p:cBhvr>
                                      <p:tavLst>
                                        <p:tav tm="0">
                                          <p:val>
                                            <p:strVal val="ppt_w"/>
                                          </p:val>
                                        </p:tav>
                                        <p:tav tm="100000">
                                          <p:val>
                                            <p:fltVal val="0"/>
                                          </p:val>
                                        </p:tav>
                                      </p:tavLst>
                                    </p:anim>
                                    <p:anim calcmode="lin" valueType="num">
                                      <p:cBhvr>
                                        <p:cTn id="46" dur="500"/>
                                        <p:tgtEl>
                                          <p:spTgt spid="28"/>
                                        </p:tgtEl>
                                        <p:attrNameLst>
                                          <p:attrName>ppt_h</p:attrName>
                                        </p:attrNameLst>
                                      </p:cBhvr>
                                      <p:tavLst>
                                        <p:tav tm="0">
                                          <p:val>
                                            <p:strVal val="ppt_h"/>
                                          </p:val>
                                        </p:tav>
                                        <p:tav tm="100000">
                                          <p:val>
                                            <p:fltVal val="0"/>
                                          </p:val>
                                        </p:tav>
                                      </p:tavLst>
                                    </p:anim>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500"/>
                                        <p:tgtEl>
                                          <p:spTgt spid="29"/>
                                        </p:tgtEl>
                                        <p:attrNameLst>
                                          <p:attrName>ppt_w</p:attrName>
                                        </p:attrNameLst>
                                      </p:cBhvr>
                                      <p:tavLst>
                                        <p:tav tm="0">
                                          <p:val>
                                            <p:strVal val="ppt_w"/>
                                          </p:val>
                                        </p:tav>
                                        <p:tav tm="100000">
                                          <p:val>
                                            <p:fltVal val="0"/>
                                          </p:val>
                                        </p:tav>
                                      </p:tavLst>
                                    </p:anim>
                                    <p:anim calcmode="lin" valueType="num">
                                      <p:cBhvr>
                                        <p:cTn id="51" dur="500"/>
                                        <p:tgtEl>
                                          <p:spTgt spid="29"/>
                                        </p:tgtEl>
                                        <p:attrNameLst>
                                          <p:attrName>ppt_h</p:attrName>
                                        </p:attrNameLst>
                                      </p:cBhvr>
                                      <p:tavLst>
                                        <p:tav tm="0">
                                          <p:val>
                                            <p:strVal val="ppt_h"/>
                                          </p:val>
                                        </p:tav>
                                        <p:tav tm="100000">
                                          <p:val>
                                            <p:fltVal val="0"/>
                                          </p:val>
                                        </p:tav>
                                      </p:tavLst>
                                    </p:anim>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1000"/>
                                  </p:stCondLst>
                                  <p:childTnLst>
                                    <p:animClr clrSpc="rgb" dir="cw">
                                      <p:cBhvr>
                                        <p:cTn id="58" dur="250" fill="hold"/>
                                        <p:tgtEl>
                                          <p:spTgt spid="26"/>
                                        </p:tgtEl>
                                        <p:attrNameLst>
                                          <p:attrName>fillcolor</p:attrName>
                                        </p:attrNameLst>
                                      </p:cBhvr>
                                      <p:to>
                                        <a:srgbClr val="FF2F19"/>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par>
                          <p:cTn id="61" fill="hold">
                            <p:stCondLst>
                              <p:cond delay="1250"/>
                            </p:stCondLst>
                            <p:childTnLst>
                              <p:par>
                                <p:cTn id="62" presetID="23" presetClass="entr" presetSubtype="32"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250" fill="hold"/>
                                        <p:tgtEl>
                                          <p:spTgt spid="30"/>
                                        </p:tgtEl>
                                        <p:attrNameLst>
                                          <p:attrName>ppt_w</p:attrName>
                                        </p:attrNameLst>
                                      </p:cBhvr>
                                      <p:tavLst>
                                        <p:tav tm="0">
                                          <p:val>
                                            <p:strVal val="4*#ppt_w"/>
                                          </p:val>
                                        </p:tav>
                                        <p:tav tm="100000">
                                          <p:val>
                                            <p:strVal val="#ppt_w"/>
                                          </p:val>
                                        </p:tav>
                                      </p:tavLst>
                                    </p:anim>
                                    <p:anim calcmode="lin" valueType="num">
                                      <p:cBhvr>
                                        <p:cTn id="6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26"/>
                                        </p:tgtEl>
                                        <p:attrNameLst>
                                          <p:attrName>fillcolor</p:attrName>
                                        </p:attrNameLst>
                                      </p:cBhvr>
                                      <p:to>
                                        <a:srgbClr val="FFFF00"/>
                                      </p:to>
                                    </p:animClr>
                                    <p:set>
                                      <p:cBhvr>
                                        <p:cTn id="68" dur="250" fill="hold"/>
                                        <p:tgtEl>
                                          <p:spTgt spid="26"/>
                                        </p:tgtEl>
                                        <p:attrNameLst>
                                          <p:attrName>fill.type</p:attrName>
                                        </p:attrNameLst>
                                      </p:cBhvr>
                                      <p:to>
                                        <p:strVal val="solid"/>
                                      </p:to>
                                    </p:set>
                                    <p:set>
                                      <p:cBhvr>
                                        <p:cTn id="69" dur="250" fill="hold"/>
                                        <p:tgtEl>
                                          <p:spTgt spid="26"/>
                                        </p:tgtEl>
                                        <p:attrNameLst>
                                          <p:attrName>fill.on</p:attrName>
                                        </p:attrNameLst>
                                      </p:cBhvr>
                                      <p:to>
                                        <p:strVal val="true"/>
                                      </p:to>
                                    </p:set>
                                  </p:childTnLst>
                                </p:cTn>
                              </p:par>
                            </p:childTnLst>
                          </p:cTn>
                        </p:par>
                        <p:par>
                          <p:cTn id="70" fill="hold">
                            <p:stCondLst>
                              <p:cond delay="2500"/>
                            </p:stCondLst>
                            <p:childTnLst>
                              <p:par>
                                <p:cTn id="71" presetID="53" presetClass="exit" presetSubtype="32" fill="hold" nodeType="afterEffect">
                                  <p:stCondLst>
                                    <p:cond delay="1000"/>
                                  </p:stCondLst>
                                  <p:childTnLst>
                                    <p:anim calcmode="lin" valueType="num">
                                      <p:cBhvr>
                                        <p:cTn id="72" dur="250"/>
                                        <p:tgtEl>
                                          <p:spTgt spid="30"/>
                                        </p:tgtEl>
                                        <p:attrNameLst>
                                          <p:attrName>ppt_w</p:attrName>
                                        </p:attrNameLst>
                                      </p:cBhvr>
                                      <p:tavLst>
                                        <p:tav tm="0">
                                          <p:val>
                                            <p:strVal val="ppt_w"/>
                                          </p:val>
                                        </p:tav>
                                        <p:tav tm="100000">
                                          <p:val>
                                            <p:fltVal val="0"/>
                                          </p:val>
                                        </p:tav>
                                      </p:tavLst>
                                    </p:anim>
                                    <p:anim calcmode="lin" valueType="num">
                                      <p:cBhvr>
                                        <p:cTn id="73" dur="250"/>
                                        <p:tgtEl>
                                          <p:spTgt spid="30"/>
                                        </p:tgtEl>
                                        <p:attrNameLst>
                                          <p:attrName>ppt_h</p:attrName>
                                        </p:attrNameLst>
                                      </p:cBhvr>
                                      <p:tavLst>
                                        <p:tav tm="0">
                                          <p:val>
                                            <p:strVal val="ppt_h"/>
                                          </p:val>
                                        </p:tav>
                                        <p:tav tm="100000">
                                          <p:val>
                                            <p:fltVal val="0"/>
                                          </p:val>
                                        </p:tav>
                                      </p:tavLst>
                                    </p:anim>
                                    <p:animEffect transition="out" filter="fade">
                                      <p:cBhvr>
                                        <p:cTn id="74" dur="250"/>
                                        <p:tgtEl>
                                          <p:spTgt spid="30"/>
                                        </p:tgtEl>
                                      </p:cBhvr>
                                    </p:animEffect>
                                    <p:set>
                                      <p:cBhvr>
                                        <p:cTn id="75" dur="1" fill="hold">
                                          <p:stCondLst>
                                            <p:cond delay="249"/>
                                          </p:stCondLst>
                                        </p:cTn>
                                        <p:tgtEl>
                                          <p:spTgt spid="30"/>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1000"/>
                                  </p:stCondLst>
                                  <p:childTnLst>
                                    <p:animClr clrSpc="rgb" dir="cw">
                                      <p:cBhvr>
                                        <p:cTn id="80" dur="250" fill="hold"/>
                                        <p:tgtEl>
                                          <p:spTgt spid="27"/>
                                        </p:tgtEl>
                                        <p:attrNameLst>
                                          <p:attrName>fillcolor</p:attrName>
                                        </p:attrNameLst>
                                      </p:cBhvr>
                                      <p:to>
                                        <a:srgbClr val="FF2F19"/>
                                      </p:to>
                                    </p:animClr>
                                    <p:set>
                                      <p:cBhvr>
                                        <p:cTn id="81" dur="250" fill="hold"/>
                                        <p:tgtEl>
                                          <p:spTgt spid="27"/>
                                        </p:tgtEl>
                                        <p:attrNameLst>
                                          <p:attrName>fill.type</p:attrName>
                                        </p:attrNameLst>
                                      </p:cBhvr>
                                      <p:to>
                                        <p:strVal val="solid"/>
                                      </p:to>
                                    </p:set>
                                    <p:set>
                                      <p:cBhvr>
                                        <p:cTn id="82" dur="250" fill="hold"/>
                                        <p:tgtEl>
                                          <p:spTgt spid="27"/>
                                        </p:tgtEl>
                                        <p:attrNameLst>
                                          <p:attrName>fill.on</p:attrName>
                                        </p:attrNameLst>
                                      </p:cBhvr>
                                      <p:to>
                                        <p:strVal val="true"/>
                                      </p:to>
                                    </p:set>
                                  </p:childTnLst>
                                </p:cTn>
                              </p:par>
                              <p:par>
                                <p:cTn id="83" presetID="23" presetClass="entr" presetSubtype="32" fill="hold" nodeType="withEffect">
                                  <p:stCondLst>
                                    <p:cond delay="1000"/>
                                  </p:stCondLst>
                                  <p:childTnLst>
                                    <p:set>
                                      <p:cBhvr>
                                        <p:cTn id="84" dur="1" fill="hold">
                                          <p:stCondLst>
                                            <p:cond delay="0"/>
                                          </p:stCondLst>
                                        </p:cTn>
                                        <p:tgtEl>
                                          <p:spTgt spid="37"/>
                                        </p:tgtEl>
                                        <p:attrNameLst>
                                          <p:attrName>style.visibility</p:attrName>
                                        </p:attrNameLst>
                                      </p:cBhvr>
                                      <p:to>
                                        <p:strVal val="visible"/>
                                      </p:to>
                                    </p:set>
                                    <p:anim calcmode="lin" valueType="num">
                                      <p:cBhvr>
                                        <p:cTn id="85" dur="250" fill="hold"/>
                                        <p:tgtEl>
                                          <p:spTgt spid="37"/>
                                        </p:tgtEl>
                                        <p:attrNameLst>
                                          <p:attrName>ppt_w</p:attrName>
                                        </p:attrNameLst>
                                      </p:cBhvr>
                                      <p:tavLst>
                                        <p:tav tm="0">
                                          <p:val>
                                            <p:strVal val="4*#ppt_w"/>
                                          </p:val>
                                        </p:tav>
                                        <p:tav tm="100000">
                                          <p:val>
                                            <p:strVal val="#ppt_w"/>
                                          </p:val>
                                        </p:tav>
                                      </p:tavLst>
                                    </p:anim>
                                    <p:anim calcmode="lin" valueType="num">
                                      <p:cBhvr>
                                        <p:cTn id="86"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27"/>
                                        </p:tgtEl>
                                        <p:attrNameLst>
                                          <p:attrName>fillcolor</p:attrName>
                                        </p:attrNameLst>
                                      </p:cBhvr>
                                      <p:to>
                                        <a:srgbClr val="FFFF00"/>
                                      </p:to>
                                    </p:animClr>
                                    <p:set>
                                      <p:cBhvr>
                                        <p:cTn id="89" dur="250" fill="hold"/>
                                        <p:tgtEl>
                                          <p:spTgt spid="27"/>
                                        </p:tgtEl>
                                        <p:attrNameLst>
                                          <p:attrName>fill.type</p:attrName>
                                        </p:attrNameLst>
                                      </p:cBhvr>
                                      <p:to>
                                        <p:strVal val="solid"/>
                                      </p:to>
                                    </p:set>
                                    <p:set>
                                      <p:cBhvr>
                                        <p:cTn id="90" dur="250" fill="hold"/>
                                        <p:tgtEl>
                                          <p:spTgt spid="27"/>
                                        </p:tgtEl>
                                        <p:attrNameLst>
                                          <p:attrName>fill.on</p:attrName>
                                        </p:attrNameLst>
                                      </p:cBhvr>
                                      <p:to>
                                        <p:strVal val="true"/>
                                      </p:to>
                                    </p:set>
                                  </p:childTnLst>
                                </p:cTn>
                              </p:par>
                              <p:par>
                                <p:cTn id="91" presetID="53" presetClass="exit" presetSubtype="32" fill="hold" nodeType="withEffect">
                                  <p:stCondLst>
                                    <p:cond delay="1000"/>
                                  </p:stCondLst>
                                  <p:childTnLst>
                                    <p:anim calcmode="lin" valueType="num">
                                      <p:cBhvr>
                                        <p:cTn id="92" dur="250"/>
                                        <p:tgtEl>
                                          <p:spTgt spid="37"/>
                                        </p:tgtEl>
                                        <p:attrNameLst>
                                          <p:attrName>ppt_w</p:attrName>
                                        </p:attrNameLst>
                                      </p:cBhvr>
                                      <p:tavLst>
                                        <p:tav tm="0">
                                          <p:val>
                                            <p:strVal val="ppt_w"/>
                                          </p:val>
                                        </p:tav>
                                        <p:tav tm="100000">
                                          <p:val>
                                            <p:fltVal val="0"/>
                                          </p:val>
                                        </p:tav>
                                      </p:tavLst>
                                    </p:anim>
                                    <p:anim calcmode="lin" valueType="num">
                                      <p:cBhvr>
                                        <p:cTn id="93" dur="250"/>
                                        <p:tgtEl>
                                          <p:spTgt spid="37"/>
                                        </p:tgtEl>
                                        <p:attrNameLst>
                                          <p:attrName>ppt_h</p:attrName>
                                        </p:attrNameLst>
                                      </p:cBhvr>
                                      <p:tavLst>
                                        <p:tav tm="0">
                                          <p:val>
                                            <p:strVal val="ppt_h"/>
                                          </p:val>
                                        </p:tav>
                                        <p:tav tm="100000">
                                          <p:val>
                                            <p:fltVal val="0"/>
                                          </p:val>
                                        </p:tav>
                                      </p:tavLst>
                                    </p:anim>
                                    <p:animEffect transition="out" filter="fade">
                                      <p:cBhvr>
                                        <p:cTn id="94" dur="250"/>
                                        <p:tgtEl>
                                          <p:spTgt spid="37"/>
                                        </p:tgtEl>
                                      </p:cBhvr>
                                    </p:animEffect>
                                    <p:set>
                                      <p:cBhvr>
                                        <p:cTn id="95" dur="1" fill="hold">
                                          <p:stCondLst>
                                            <p:cond delay="2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96" restart="whenNotActive" fill="hold" evtFilter="cancelBubble" nodeType="interactiveSeq">
                <p:stCondLst>
                  <p:cond evt="onClick" delay="0">
                    <p:tgtEl>
                      <p:spTgt spid="28"/>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1000"/>
                                  </p:stCondLst>
                                  <p:childTnLst>
                                    <p:animClr clrSpc="rgb" dir="cw">
                                      <p:cBhvr>
                                        <p:cTn id="100" dur="250" fill="hold"/>
                                        <p:tgtEl>
                                          <p:spTgt spid="28"/>
                                        </p:tgtEl>
                                        <p:attrNameLst>
                                          <p:attrName>fillcolor</p:attrName>
                                        </p:attrNameLst>
                                      </p:cBhvr>
                                      <p:to>
                                        <a:srgbClr val="FF2F19"/>
                                      </p:to>
                                    </p:animClr>
                                    <p:set>
                                      <p:cBhvr>
                                        <p:cTn id="101" dur="250" fill="hold"/>
                                        <p:tgtEl>
                                          <p:spTgt spid="28"/>
                                        </p:tgtEl>
                                        <p:attrNameLst>
                                          <p:attrName>fill.type</p:attrName>
                                        </p:attrNameLst>
                                      </p:cBhvr>
                                      <p:to>
                                        <p:strVal val="solid"/>
                                      </p:to>
                                    </p:set>
                                    <p:set>
                                      <p:cBhvr>
                                        <p:cTn id="102" dur="250" fill="hold"/>
                                        <p:tgtEl>
                                          <p:spTgt spid="28"/>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click.wav"/>
                                        </p:tgtEl>
                                      </p:cMediaNode>
                                    </p:audio>
                                  </p:subTnLst>
                                </p:cTn>
                              </p:par>
                            </p:childTnLst>
                          </p:cTn>
                        </p:par>
                        <p:par>
                          <p:cTn id="103" fill="hold">
                            <p:stCondLst>
                              <p:cond delay="1250"/>
                            </p:stCondLst>
                            <p:childTnLst>
                              <p:par>
                                <p:cTn id="104" presetID="23" presetClass="entr" presetSubtype="32" fill="hold" nodeType="afterEffect">
                                  <p:stCondLst>
                                    <p:cond delay="10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250" fill="hold"/>
                                        <p:tgtEl>
                                          <p:spTgt spid="32"/>
                                        </p:tgtEl>
                                        <p:attrNameLst>
                                          <p:attrName>ppt_w</p:attrName>
                                        </p:attrNameLst>
                                      </p:cBhvr>
                                      <p:tavLst>
                                        <p:tav tm="0">
                                          <p:val>
                                            <p:strVal val="4*#ppt_w"/>
                                          </p:val>
                                        </p:tav>
                                        <p:tav tm="100000">
                                          <p:val>
                                            <p:strVal val="#ppt_w"/>
                                          </p:val>
                                        </p:tav>
                                      </p:tavLst>
                                    </p:anim>
                                    <p:anim calcmode="lin" valueType="num">
                                      <p:cBhvr>
                                        <p:cTn id="107"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Wrong Buzzer.wav"/>
                                        </p:tgtEl>
                                      </p:cMediaNode>
                                    </p:audio>
                                  </p:subTnLst>
                                </p:cTn>
                              </p:par>
                              <p:par>
                                <p:cTn id="108" presetID="1" presetClass="emph" presetSubtype="2" fill="hold" nodeType="withEffect">
                                  <p:stCondLst>
                                    <p:cond delay="1000"/>
                                  </p:stCondLst>
                                  <p:childTnLst>
                                    <p:animClr clrSpc="rgb" dir="cw">
                                      <p:cBhvr>
                                        <p:cTn id="109" dur="250" fill="hold"/>
                                        <p:tgtEl>
                                          <p:spTgt spid="28"/>
                                        </p:tgtEl>
                                        <p:attrNameLst>
                                          <p:attrName>fillcolor</p:attrName>
                                        </p:attrNameLst>
                                      </p:cBhvr>
                                      <p:to>
                                        <a:srgbClr val="FFFF00"/>
                                      </p:to>
                                    </p:animClr>
                                    <p:set>
                                      <p:cBhvr>
                                        <p:cTn id="110" dur="250" fill="hold"/>
                                        <p:tgtEl>
                                          <p:spTgt spid="28"/>
                                        </p:tgtEl>
                                        <p:attrNameLst>
                                          <p:attrName>fill.type</p:attrName>
                                        </p:attrNameLst>
                                      </p:cBhvr>
                                      <p:to>
                                        <p:strVal val="solid"/>
                                      </p:to>
                                    </p:set>
                                    <p:set>
                                      <p:cBhvr>
                                        <p:cTn id="111" dur="250" fill="hold"/>
                                        <p:tgtEl>
                                          <p:spTgt spid="28"/>
                                        </p:tgtEl>
                                        <p:attrNameLst>
                                          <p:attrName>fill.on</p:attrName>
                                        </p:attrNameLst>
                                      </p:cBhvr>
                                      <p:to>
                                        <p:strVal val="true"/>
                                      </p:to>
                                    </p:set>
                                  </p:childTnLst>
                                </p:cTn>
                              </p:par>
                            </p:childTnLst>
                          </p:cTn>
                        </p:par>
                        <p:par>
                          <p:cTn id="112" fill="hold">
                            <p:stCondLst>
                              <p:cond delay="2500"/>
                            </p:stCondLst>
                            <p:childTnLst>
                              <p:par>
                                <p:cTn id="113" presetID="53" presetClass="exit" presetSubtype="32" fill="hold" nodeType="afterEffect">
                                  <p:stCondLst>
                                    <p:cond delay="0"/>
                                  </p:stCondLst>
                                  <p:childTnLst>
                                    <p:anim calcmode="lin" valueType="num">
                                      <p:cBhvr>
                                        <p:cTn id="114" dur="250"/>
                                        <p:tgtEl>
                                          <p:spTgt spid="32"/>
                                        </p:tgtEl>
                                        <p:attrNameLst>
                                          <p:attrName>ppt_w</p:attrName>
                                        </p:attrNameLst>
                                      </p:cBhvr>
                                      <p:tavLst>
                                        <p:tav tm="0">
                                          <p:val>
                                            <p:strVal val="ppt_w"/>
                                          </p:val>
                                        </p:tav>
                                        <p:tav tm="100000">
                                          <p:val>
                                            <p:fltVal val="0"/>
                                          </p:val>
                                        </p:tav>
                                      </p:tavLst>
                                    </p:anim>
                                    <p:anim calcmode="lin" valueType="num">
                                      <p:cBhvr>
                                        <p:cTn id="115" dur="250"/>
                                        <p:tgtEl>
                                          <p:spTgt spid="32"/>
                                        </p:tgtEl>
                                        <p:attrNameLst>
                                          <p:attrName>ppt_h</p:attrName>
                                        </p:attrNameLst>
                                      </p:cBhvr>
                                      <p:tavLst>
                                        <p:tav tm="0">
                                          <p:val>
                                            <p:strVal val="ppt_h"/>
                                          </p:val>
                                        </p:tav>
                                        <p:tav tm="100000">
                                          <p:val>
                                            <p:fltVal val="0"/>
                                          </p:val>
                                        </p:tav>
                                      </p:tavLst>
                                    </p:anim>
                                    <p:animEffect transition="out" filter="fade">
                                      <p:cBhvr>
                                        <p:cTn id="116" dur="250"/>
                                        <p:tgtEl>
                                          <p:spTgt spid="32"/>
                                        </p:tgtEl>
                                      </p:cBhvr>
                                    </p:animEffect>
                                    <p:set>
                                      <p:cBhvr>
                                        <p:cTn id="117" dur="1" fill="hold">
                                          <p:stCondLst>
                                            <p:cond delay="249"/>
                                          </p:stCondLst>
                                        </p:cTn>
                                        <p:tgtEl>
                                          <p:spTgt spid="32"/>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9"/>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fill="hold" nodeType="clickEffect">
                                  <p:stCondLst>
                                    <p:cond delay="1000"/>
                                  </p:stCondLst>
                                  <p:childTnLst>
                                    <p:animClr clrSpc="rgb" dir="cw">
                                      <p:cBhvr>
                                        <p:cTn id="122" dur="250" fill="hold"/>
                                        <p:tgtEl>
                                          <p:spTgt spid="29"/>
                                        </p:tgtEl>
                                        <p:attrNameLst>
                                          <p:attrName>fillcolor</p:attrName>
                                        </p:attrNameLst>
                                      </p:cBhvr>
                                      <p:to>
                                        <a:srgbClr val="93FA54"/>
                                      </p:to>
                                    </p:animClr>
                                    <p:set>
                                      <p:cBhvr>
                                        <p:cTn id="123" dur="250" fill="hold"/>
                                        <p:tgtEl>
                                          <p:spTgt spid="29"/>
                                        </p:tgtEl>
                                        <p:attrNameLst>
                                          <p:attrName>fill.type</p:attrName>
                                        </p:attrNameLst>
                                      </p:cBhvr>
                                      <p:to>
                                        <p:strVal val="solid"/>
                                      </p:to>
                                    </p:set>
                                    <p:set>
                                      <p:cBhvr>
                                        <p:cTn id="124" dur="250" fill="hold"/>
                                        <p:tgtEl>
                                          <p:spTgt spid="29"/>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6" name="click.wav"/>
                                        </p:tgtEl>
                                      </p:cMediaNode>
                                    </p:audio>
                                  </p:subTnLst>
                                </p:cTn>
                              </p:par>
                            </p:childTnLst>
                          </p:cTn>
                        </p:par>
                        <p:par>
                          <p:cTn id="125" fill="hold">
                            <p:stCondLst>
                              <p:cond delay="1250"/>
                            </p:stCondLst>
                            <p:childTnLst>
                              <p:par>
                                <p:cTn id="126" presetID="23" presetClass="entr" presetSubtype="32" fill="hold" nodeType="after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250" fill="hold"/>
                                        <p:tgtEl>
                                          <p:spTgt spid="34"/>
                                        </p:tgtEl>
                                        <p:attrNameLst>
                                          <p:attrName>ppt_w</p:attrName>
                                        </p:attrNameLst>
                                      </p:cBhvr>
                                      <p:tavLst>
                                        <p:tav tm="0">
                                          <p:val>
                                            <p:strVal val="4*#ppt_w"/>
                                          </p:val>
                                        </p:tav>
                                        <p:tav tm="100000">
                                          <p:val>
                                            <p:strVal val="#ppt_w"/>
                                          </p:val>
                                        </p:tav>
                                      </p:tavLst>
                                    </p:anim>
                                    <p:anim calcmode="lin" valueType="num">
                                      <p:cBhvr>
                                        <p:cTn id="129"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6"/>
                                            </p:cond>
                                          </p:stCondLst>
                                          <p:endCondLst>
                                            <p:cond evt="onStopAudio" delay="0">
                                              <p:tgtEl>
                                                <p:sldTgt/>
                                              </p:tgtEl>
                                            </p:cond>
                                          </p:endCondLst>
                                        </p:cTn>
                                        <p:tgtEl>
                                          <p:sndTgt r:embed="rId7" name="Check mark.wav"/>
                                        </p:tgtEl>
                                      </p:cMediaNode>
                                    </p:audio>
                                  </p:subTnLst>
                                </p:cTn>
                              </p:par>
                              <p:par>
                                <p:cTn id="130" presetID="1" presetClass="emph" presetSubtype="2" fill="hold" nodeType="withEffect">
                                  <p:stCondLst>
                                    <p:cond delay="1000"/>
                                  </p:stCondLst>
                                  <p:childTnLst>
                                    <p:animClr clrSpc="rgb" dir="cw">
                                      <p:cBhvr>
                                        <p:cTn id="131" dur="250" fill="hold"/>
                                        <p:tgtEl>
                                          <p:spTgt spid="29"/>
                                        </p:tgtEl>
                                        <p:attrNameLst>
                                          <p:attrName>fillcolor</p:attrName>
                                        </p:attrNameLst>
                                      </p:cBhvr>
                                      <p:to>
                                        <a:srgbClr val="00B050"/>
                                      </p:to>
                                    </p:animClr>
                                    <p:set>
                                      <p:cBhvr>
                                        <p:cTn id="132" dur="250" fill="hold"/>
                                        <p:tgtEl>
                                          <p:spTgt spid="29"/>
                                        </p:tgtEl>
                                        <p:attrNameLst>
                                          <p:attrName>fill.type</p:attrName>
                                        </p:attrNameLst>
                                      </p:cBhvr>
                                      <p:to>
                                        <p:strVal val="solid"/>
                                      </p:to>
                                    </p:set>
                                    <p:set>
                                      <p:cBhvr>
                                        <p:cTn id="133" dur="250" fill="hold"/>
                                        <p:tgtEl>
                                          <p:spTgt spid="29"/>
                                        </p:tgtEl>
                                        <p:attrNameLst>
                                          <p:attrName>fill.on</p:attrName>
                                        </p:attrNameLst>
                                      </p:cBhvr>
                                      <p:to>
                                        <p:strVal val="true"/>
                                      </p:to>
                                    </p:set>
                                  </p:childTnLst>
                                </p:cTn>
                              </p:par>
                            </p:childTnLst>
                          </p:cTn>
                        </p:par>
                        <p:par>
                          <p:cTn id="134" fill="hold">
                            <p:stCondLst>
                              <p:cond delay="2500"/>
                            </p:stCondLst>
                            <p:childTnLst>
                              <p:par>
                                <p:cTn id="135" presetID="53" presetClass="exit" presetSubtype="32" fill="hold" nodeType="afterEffect">
                                  <p:stCondLst>
                                    <p:cond delay="0"/>
                                  </p:stCondLst>
                                  <p:childTnLst>
                                    <p:anim calcmode="lin" valueType="num">
                                      <p:cBhvr>
                                        <p:cTn id="136" dur="250"/>
                                        <p:tgtEl>
                                          <p:spTgt spid="34"/>
                                        </p:tgtEl>
                                        <p:attrNameLst>
                                          <p:attrName>ppt_w</p:attrName>
                                        </p:attrNameLst>
                                      </p:cBhvr>
                                      <p:tavLst>
                                        <p:tav tm="0">
                                          <p:val>
                                            <p:strVal val="ppt_w"/>
                                          </p:val>
                                        </p:tav>
                                        <p:tav tm="100000">
                                          <p:val>
                                            <p:fltVal val="0"/>
                                          </p:val>
                                        </p:tav>
                                      </p:tavLst>
                                    </p:anim>
                                    <p:anim calcmode="lin" valueType="num">
                                      <p:cBhvr>
                                        <p:cTn id="137" dur="250"/>
                                        <p:tgtEl>
                                          <p:spTgt spid="34"/>
                                        </p:tgtEl>
                                        <p:attrNameLst>
                                          <p:attrName>ppt_h</p:attrName>
                                        </p:attrNameLst>
                                      </p:cBhvr>
                                      <p:tavLst>
                                        <p:tav tm="0">
                                          <p:val>
                                            <p:strVal val="ppt_h"/>
                                          </p:val>
                                        </p:tav>
                                        <p:tav tm="100000">
                                          <p:val>
                                            <p:fltVal val="0"/>
                                          </p:val>
                                        </p:tav>
                                      </p:tavLst>
                                    </p:anim>
                                    <p:animEffect transition="out" filter="fade">
                                      <p:cBhvr>
                                        <p:cTn id="138" dur="250"/>
                                        <p:tgtEl>
                                          <p:spTgt spid="34"/>
                                        </p:tgtEl>
                                      </p:cBhvr>
                                    </p:animEffect>
                                    <p:set>
                                      <p:cBhvr>
                                        <p:cTn id="139" dur="1" fill="hold">
                                          <p:stCondLst>
                                            <p:cond delay="249"/>
                                          </p:stCondLst>
                                        </p:cTn>
                                        <p:tgtEl>
                                          <p:spTgt spid="34"/>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29"/>
                  </p:tgtEl>
                </p:cond>
              </p:nextCondLst>
            </p:seq>
            <p:audio>
              <p:cMediaNode vol="80000">
                <p:cTn id="140" fill="hold" display="0">
                  <p:stCondLst>
                    <p:cond delay="indefinite"/>
                  </p:stCondLst>
                  <p:endCondLst>
                    <p:cond evt="onStopAudio" delay="0">
                      <p:tgtEl>
                        <p:sldTgt/>
                      </p:tgtEl>
                    </p:cond>
                  </p:endCondLst>
                </p:cTn>
                <p:tgtEl>
                  <p:spTgt spid="2"/>
                </p:tgtEl>
              </p:cMediaNode>
            </p:audio>
          </p:childTnLst>
        </p:cTn>
      </p:par>
    </p:tnLst>
    <p:bldLst>
      <p:bldP spid="4" grpId="0"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1AF95E-ACBD-46E9-8F43-1F6D65A0D221}"/>
              </a:ext>
            </a:extLst>
          </p:cNvPr>
          <p:cNvSpPr/>
          <p:nvPr/>
        </p:nvSpPr>
        <p:spPr>
          <a:xfrm rot="5994200">
            <a:off x="-675529" y="5846542"/>
            <a:ext cx="1784131" cy="18565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420765" flipH="1">
            <a:off x="-514870" y="4441109"/>
            <a:ext cx="1985525"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36" name="Flowchart: Summing Junction 35">
            <a:extLst>
              <a:ext uri="{FF2B5EF4-FFF2-40B4-BE49-F238E27FC236}">
                <a16:creationId xmlns:a16="http://schemas.microsoft.com/office/drawing/2014/main" id="{9A9D8C94-FF71-4542-A1F8-47F84D77E78E}"/>
              </a:ext>
            </a:extLst>
          </p:cNvPr>
          <p:cNvSpPr/>
          <p:nvPr/>
        </p:nvSpPr>
        <p:spPr>
          <a:xfrm>
            <a:off x="861168" y="5122202"/>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000" y="3780963"/>
            <a:ext cx="860742" cy="94350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77655" y="3768347"/>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906859" y="4222863"/>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sp>
        <p:nvSpPr>
          <p:cNvPr id="6" name="Snip Diagonal Corner Rectangle 3">
            <a:hlinkClick r:id="rId15"/>
            <a:extLst>
              <a:ext uri="{FF2B5EF4-FFF2-40B4-BE49-F238E27FC236}">
                <a16:creationId xmlns:a16="http://schemas.microsoft.com/office/drawing/2014/main" id="{CEF84BD1-C8D0-064A-7EDE-0FEE3EE56F29}"/>
              </a:ext>
            </a:extLst>
          </p:cNvPr>
          <p:cNvSpPr/>
          <p:nvPr/>
        </p:nvSpPr>
        <p:spPr>
          <a:xfrm>
            <a:off x="10597" y="-14451"/>
            <a:ext cx="12192000" cy="32751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600" b="0" i="0" u="none" strike="noStrike" kern="1200" cap="none" spc="0" normalizeH="0" baseline="0" noProof="0" dirty="0" err="1">
                <a:ln>
                  <a:noFill/>
                </a:ln>
                <a:solidFill>
                  <a:prstClr val="black"/>
                </a:solidFill>
                <a:effectLst/>
                <a:uLnTx/>
                <a:uFillTx/>
                <a:latin typeface="Timees New Roman"/>
              </a:rPr>
              <a:t>Câu</a:t>
            </a:r>
            <a:r>
              <a:rPr kumimoji="0" lang="en-US" sz="3600" b="0" i="0" u="none" strike="noStrike" kern="1200" cap="none" spc="0" normalizeH="0" noProof="0" dirty="0">
                <a:ln>
                  <a:noFill/>
                </a:ln>
                <a:solidFill>
                  <a:prstClr val="black"/>
                </a:solidFill>
                <a:effectLst/>
                <a:uLnTx/>
                <a:uFillTx/>
                <a:latin typeface="Timees New Roman"/>
              </a:rPr>
              <a:t> </a:t>
            </a:r>
            <a:r>
              <a:rPr kumimoji="0" lang="en-US" sz="3600" b="0" i="0" u="none" strike="noStrike" kern="1200" cap="none" spc="0" normalizeH="0" noProof="0" dirty="0" err="1">
                <a:ln>
                  <a:noFill/>
                </a:ln>
                <a:solidFill>
                  <a:prstClr val="black"/>
                </a:solidFill>
                <a:effectLst/>
                <a:uLnTx/>
                <a:uFillTx/>
                <a:latin typeface="Timees New Roman"/>
              </a:rPr>
              <a:t>hỏi</a:t>
            </a:r>
            <a:r>
              <a:rPr kumimoji="0" lang="en-US" sz="3600" b="0" i="0" u="none" strike="noStrike" kern="1200" cap="none" spc="0" normalizeH="0" noProof="0" dirty="0">
                <a:ln>
                  <a:noFill/>
                </a:ln>
                <a:solidFill>
                  <a:prstClr val="black"/>
                </a:solidFill>
                <a:effectLst/>
                <a:uLnTx/>
                <a:uFillTx/>
                <a:latin typeface="Timees New Roman"/>
              </a:rPr>
              <a:t>: </a:t>
            </a:r>
            <a:r>
              <a:rPr lang="vi-VN" sz="3600" dirty="0">
                <a:solidFill>
                  <a:schemeClr val="tx1"/>
                </a:solidFill>
                <a:latin typeface="Timees New Roman"/>
              </a:rPr>
              <a:t>Bức ảnh dưới </a:t>
            </a:r>
          </a:p>
          <a:p>
            <a:r>
              <a:rPr lang="vi-VN" sz="3600" dirty="0">
                <a:solidFill>
                  <a:schemeClr val="tx1"/>
                </a:solidFill>
                <a:latin typeface="Timees New Roman"/>
              </a:rPr>
              <a:t>đây thể hiện điều gì?</a:t>
            </a:r>
          </a:p>
          <a:p>
            <a:r>
              <a:rPr lang="vi-VN" sz="2800" dirty="0">
                <a:solidFill>
                  <a:schemeClr val="tx1"/>
                </a:solidFill>
                <a:latin typeface="Timees New Roman"/>
              </a:rPr>
              <a:t/>
            </a:r>
            <a:br>
              <a:rPr lang="vi-VN" sz="2800" dirty="0">
                <a:solidFill>
                  <a:schemeClr val="tx1"/>
                </a:solidFill>
                <a:latin typeface="Timees New Roman"/>
              </a:rPr>
            </a:br>
            <a:endParaRPr kumimoji="0" lang="vi-VN" sz="2800" b="0" i="0" u="none" strike="noStrike" kern="1200" cap="none" spc="0" normalizeH="0" baseline="0" noProof="0" dirty="0">
              <a:ln>
                <a:noFill/>
              </a:ln>
              <a:solidFill>
                <a:schemeClr val="tx1"/>
              </a:solidFill>
              <a:effectLst/>
              <a:uLnTx/>
              <a:uFillTx/>
              <a:latin typeface="Timees New Roman"/>
            </a:endParaRPr>
          </a:p>
        </p:txBody>
      </p:sp>
      <p:sp>
        <p:nvSpPr>
          <p:cNvPr id="8" name="Rectangle 7">
            <a:extLst>
              <a:ext uri="{FF2B5EF4-FFF2-40B4-BE49-F238E27FC236}">
                <a16:creationId xmlns:a16="http://schemas.microsoft.com/office/drawing/2014/main" id="{63181F48-816D-5688-C731-B814411CD389}"/>
              </a:ext>
            </a:extLst>
          </p:cNvPr>
          <p:cNvSpPr/>
          <p:nvPr/>
        </p:nvSpPr>
        <p:spPr>
          <a:xfrm>
            <a:off x="1368742" y="4721852"/>
            <a:ext cx="5137787" cy="742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vi-VN" sz="2400" b="0" i="0" u="none" strike="noStrike" kern="1200" cap="none" spc="0" normalizeH="0" baseline="0" noProof="0" dirty="0">
              <a:ln>
                <a:noFill/>
              </a:ln>
              <a:solidFill>
                <a:schemeClr val="tx1"/>
              </a:solidFill>
              <a:effectLst/>
              <a:uLnTx/>
              <a:uFillTx/>
              <a:latin typeface="+mj-lt"/>
            </a:endParaRPr>
          </a:p>
          <a:p>
            <a:pPr>
              <a:defRPr/>
            </a:pPr>
            <a:r>
              <a:rPr kumimoji="0" lang="vi-VN" sz="2400" b="0" i="0" u="none" strike="noStrike" kern="1200" cap="none" spc="0" normalizeH="0" baseline="0" noProof="0" dirty="0">
                <a:ln>
                  <a:noFill/>
                </a:ln>
                <a:solidFill>
                  <a:schemeClr val="tx1"/>
                </a:solidFill>
                <a:effectLst/>
                <a:uLnTx/>
                <a:uFillTx/>
                <a:latin typeface="+mj-lt"/>
              </a:rPr>
              <a:t>A. </a:t>
            </a:r>
            <a:r>
              <a:rPr lang="vi-VN" sz="2400" dirty="0">
                <a:solidFill>
                  <a:schemeClr val="tx1"/>
                </a:solidFill>
                <a:latin typeface="+mj-lt"/>
              </a:rPr>
              <a:t>Sự đoàn kết và hòa nhập giữa trẻ em từ các nền văn hóa khác nhau.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F6978B2D-E8CC-F318-027F-64B76C6CDFB4}"/>
              </a:ext>
            </a:extLst>
          </p:cNvPr>
          <p:cNvSpPr/>
          <p:nvPr/>
        </p:nvSpPr>
        <p:spPr>
          <a:xfrm>
            <a:off x="6718004" y="4721852"/>
            <a:ext cx="52435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rPr>
              <a:t>B. </a:t>
            </a:r>
            <a:r>
              <a:rPr lang="vi-VN" sz="2400" dirty="0">
                <a:solidFill>
                  <a:schemeClr val="tx1"/>
                </a:solidFill>
                <a:latin typeface="+mj-lt"/>
              </a:rPr>
              <a:t>Sự phân biệt và không chấp nhận các bạn đến từ các nền văn hóa khác. </a:t>
            </a:r>
            <a:endParaRPr kumimoji="0" lang="vi-VN" sz="2400" b="0" i="0" u="none" strike="noStrike" kern="1200" cap="none" spc="0" normalizeH="0" baseline="0" noProof="0" dirty="0">
              <a:ln>
                <a:noFill/>
              </a:ln>
              <a:solidFill>
                <a:schemeClr val="tx1"/>
              </a:solidFill>
              <a:effectLst/>
              <a:uLnTx/>
              <a:uFillTx/>
              <a:latin typeface="+mj-lt"/>
            </a:endParaRPr>
          </a:p>
        </p:txBody>
      </p:sp>
      <p:sp>
        <p:nvSpPr>
          <p:cNvPr id="11" name="Rectangle 10">
            <a:extLst>
              <a:ext uri="{FF2B5EF4-FFF2-40B4-BE49-F238E27FC236}">
                <a16:creationId xmlns:a16="http://schemas.microsoft.com/office/drawing/2014/main" id="{4C4407B5-28B2-C8EC-D7F2-383FC18DF67B}"/>
              </a:ext>
            </a:extLst>
          </p:cNvPr>
          <p:cNvSpPr/>
          <p:nvPr/>
        </p:nvSpPr>
        <p:spPr>
          <a:xfrm>
            <a:off x="1368742" y="5647657"/>
            <a:ext cx="513778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rPr>
              <a:t>C. </a:t>
            </a:r>
            <a:r>
              <a:rPr lang="vi-VN" sz="2400" dirty="0">
                <a:solidFill>
                  <a:schemeClr val="tx1"/>
                </a:solidFill>
                <a:latin typeface="+mj-lt"/>
              </a:rPr>
              <a:t>Trẻ em từ nhiều nền văn hóa khác nhau không thể chơi cùng nhau.</a:t>
            </a:r>
            <a:endParaRPr kumimoji="0" lang="vi-VN" sz="2400" b="0" i="0" u="none" strike="noStrike" kern="1200" cap="none" spc="0" normalizeH="0" baseline="0" noProof="0" dirty="0">
              <a:ln>
                <a:noFill/>
              </a:ln>
              <a:solidFill>
                <a:schemeClr val="tx1"/>
              </a:solidFill>
              <a:effectLst/>
              <a:uLnTx/>
              <a:uFillTx/>
              <a:latin typeface="+mj-lt"/>
            </a:endParaRPr>
          </a:p>
        </p:txBody>
      </p:sp>
      <p:sp>
        <p:nvSpPr>
          <p:cNvPr id="12" name="Rectangle 11">
            <a:extLst>
              <a:ext uri="{FF2B5EF4-FFF2-40B4-BE49-F238E27FC236}">
                <a16:creationId xmlns:a16="http://schemas.microsoft.com/office/drawing/2014/main" id="{4A93EE81-7BC0-E6F6-7E35-93DE8A8ECE96}"/>
              </a:ext>
            </a:extLst>
          </p:cNvPr>
          <p:cNvSpPr/>
          <p:nvPr/>
        </p:nvSpPr>
        <p:spPr>
          <a:xfrm>
            <a:off x="6718005" y="5666960"/>
            <a:ext cx="52435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rPr>
              <a:t>D. </a:t>
            </a:r>
            <a:r>
              <a:rPr lang="vi-VN" sz="2400" dirty="0">
                <a:solidFill>
                  <a:schemeClr val="tx1"/>
                </a:solidFill>
                <a:latin typeface="+mj-lt"/>
              </a:rPr>
              <a:t>Môi trường sống không màu sắc và thiếu sự đa dạng các vùng miền.</a:t>
            </a:r>
            <a:endParaRPr kumimoji="0" lang="vi-VN" sz="2400" b="0" i="0" u="none" strike="noStrike" kern="1200" cap="none" spc="0" normalizeH="0" baseline="0" noProof="0" dirty="0">
              <a:ln>
                <a:noFill/>
              </a:ln>
              <a:solidFill>
                <a:schemeClr val="tx1"/>
              </a:solidFill>
              <a:effectLst/>
              <a:uLnTx/>
              <a:uFillTx/>
              <a:latin typeface="+mj-lt"/>
            </a:endParaRPr>
          </a:p>
        </p:txBody>
      </p:sp>
      <p:pic>
        <p:nvPicPr>
          <p:cNvPr id="13" name="Picture 12">
            <a:extLst>
              <a:ext uri="{FF2B5EF4-FFF2-40B4-BE49-F238E27FC236}">
                <a16:creationId xmlns:a16="http://schemas.microsoft.com/office/drawing/2014/main" id="{61FE4B62-569B-D509-0BE3-AEE4FE7F18DD}"/>
              </a:ext>
            </a:extLst>
          </p:cNvPr>
          <p:cNvPicPr>
            <a:picLocks noChangeAspect="1"/>
          </p:cNvPicPr>
          <p:nvPr/>
        </p:nvPicPr>
        <p:blipFill rotWithShape="1">
          <a:blip r:embed="rId16"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860610" y="4945033"/>
            <a:ext cx="641835" cy="513431"/>
          </a:xfrm>
          <a:prstGeom prst="rect">
            <a:avLst/>
          </a:prstGeom>
        </p:spPr>
      </p:pic>
      <p:pic>
        <p:nvPicPr>
          <p:cNvPr id="14" name="Picture 13">
            <a:extLst>
              <a:ext uri="{FF2B5EF4-FFF2-40B4-BE49-F238E27FC236}">
                <a16:creationId xmlns:a16="http://schemas.microsoft.com/office/drawing/2014/main" id="{AEEE9562-FFDF-FE98-C22C-824A06080A35}"/>
              </a:ext>
            </a:extLst>
          </p:cNvPr>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32934" y="5861625"/>
            <a:ext cx="569511" cy="498406"/>
          </a:xfrm>
          <a:prstGeom prst="rect">
            <a:avLst/>
          </a:prstGeom>
        </p:spPr>
      </p:pic>
      <p:pic>
        <p:nvPicPr>
          <p:cNvPr id="15" name="Picture 14">
            <a:extLst>
              <a:ext uri="{FF2B5EF4-FFF2-40B4-BE49-F238E27FC236}">
                <a16:creationId xmlns:a16="http://schemas.microsoft.com/office/drawing/2014/main" id="{A356667B-EBAA-0A92-88A8-5321ED48DD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29180" y="5897185"/>
            <a:ext cx="532373" cy="467842"/>
          </a:xfrm>
          <a:prstGeom prst="rect">
            <a:avLst/>
          </a:prstGeom>
        </p:spPr>
      </p:pic>
      <p:pic>
        <p:nvPicPr>
          <p:cNvPr id="16" name="Picture 15">
            <a:extLst>
              <a:ext uri="{FF2B5EF4-FFF2-40B4-BE49-F238E27FC236}">
                <a16:creationId xmlns:a16="http://schemas.microsoft.com/office/drawing/2014/main" id="{CAB9FB07-8A6D-F2A2-9368-302FF4EB8E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46073" y="5068716"/>
            <a:ext cx="498585" cy="438150"/>
          </a:xfrm>
          <a:prstGeom prst="rect">
            <a:avLst/>
          </a:prstGeom>
        </p:spPr>
      </p:pic>
      <p:pic>
        <p:nvPicPr>
          <p:cNvPr id="18" name="Picture 17">
            <a:extLst>
              <a:ext uri="{FF2B5EF4-FFF2-40B4-BE49-F238E27FC236}">
                <a16:creationId xmlns:a16="http://schemas.microsoft.com/office/drawing/2014/main" id="{139E2387-AE3C-E478-6E30-CC4E29A83B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57257" y="-51580"/>
            <a:ext cx="7406923" cy="4658320"/>
          </a:xfrm>
          <a:prstGeom prst="rect">
            <a:avLst/>
          </a:prstGeom>
        </p:spPr>
      </p:pic>
      <p:pic>
        <p:nvPicPr>
          <p:cNvPr id="3" name="Câu hỏi Bức ảnh dưới">
            <a:hlinkClick r:id="" action="ppaction://media"/>
            <a:extLst>
              <a:ext uri="{FF2B5EF4-FFF2-40B4-BE49-F238E27FC236}">
                <a16:creationId xmlns:a16="http://schemas.microsoft.com/office/drawing/2014/main" id="{0DE55AFC-00AC-CCB3-3374-438F61BF641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601397" y="1825605"/>
            <a:ext cx="406400" cy="505542"/>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42"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22413" fill="hold"/>
                                        <p:tgtEl>
                                          <p:spTgt spid="3"/>
                                        </p:tgtEl>
                                      </p:cBhvr>
                                    </p:cmd>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8"/>
                                        </p:tgtEl>
                                        <p:attrNameLst>
                                          <p:attrName>ppt_w</p:attrName>
                                        </p:attrNameLst>
                                      </p:cBhvr>
                                      <p:tavLst>
                                        <p:tav tm="0">
                                          <p:val>
                                            <p:strVal val="ppt_w"/>
                                          </p:val>
                                        </p:tav>
                                        <p:tav tm="100000">
                                          <p:val>
                                            <p:fltVal val="0"/>
                                          </p:val>
                                        </p:tav>
                                      </p:tavLst>
                                    </p:anim>
                                    <p:anim calcmode="lin" valueType="num">
                                      <p:cBhvr>
                                        <p:cTn id="40" dur="500"/>
                                        <p:tgtEl>
                                          <p:spTgt spid="8"/>
                                        </p:tgtEl>
                                        <p:attrNameLst>
                                          <p:attrName>ppt_h</p:attrName>
                                        </p:attrNameLst>
                                      </p:cBhvr>
                                      <p:tavLst>
                                        <p:tav tm="0">
                                          <p:val>
                                            <p:strVal val="ppt_h"/>
                                          </p:val>
                                        </p:tav>
                                        <p:tav tm="100000">
                                          <p:val>
                                            <p:fltVal val="0"/>
                                          </p:val>
                                        </p:tav>
                                      </p:tavLst>
                                    </p:anim>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53" presetClass="exit" presetSubtype="32" fill="hold" nodeType="withEffect">
                                  <p:stCondLst>
                                    <p:cond delay="0"/>
                                  </p:stCondLst>
                                  <p:childTnLst>
                                    <p:anim calcmode="lin" valueType="num">
                                      <p:cBhvr>
                                        <p:cTn id="59" dur="500"/>
                                        <p:tgtEl>
                                          <p:spTgt spid="53"/>
                                        </p:tgtEl>
                                        <p:attrNameLst>
                                          <p:attrName>ppt_w</p:attrName>
                                        </p:attrNameLst>
                                      </p:cBhvr>
                                      <p:tavLst>
                                        <p:tav tm="0">
                                          <p:val>
                                            <p:strVal val="ppt_w"/>
                                          </p:val>
                                        </p:tav>
                                        <p:tav tm="100000">
                                          <p:val>
                                            <p:fltVal val="0"/>
                                          </p:val>
                                        </p:tav>
                                      </p:tavLst>
                                    </p:anim>
                                    <p:anim calcmode="lin" valueType="num">
                                      <p:cBhvr>
                                        <p:cTn id="60" dur="500"/>
                                        <p:tgtEl>
                                          <p:spTgt spid="53"/>
                                        </p:tgtEl>
                                        <p:attrNameLst>
                                          <p:attrName>ppt_h</p:attrName>
                                        </p:attrNameLst>
                                      </p:cBhvr>
                                      <p:tavLst>
                                        <p:tav tm="0">
                                          <p:val>
                                            <p:strVal val="ppt_h"/>
                                          </p:val>
                                        </p:tav>
                                        <p:tav tm="100000">
                                          <p:val>
                                            <p:fltVal val="0"/>
                                          </p:val>
                                        </p:tav>
                                      </p:tavLst>
                                    </p:anim>
                                    <p:animEffect transition="out" filter="fade">
                                      <p:cBhvr>
                                        <p:cTn id="61" dur="500"/>
                                        <p:tgtEl>
                                          <p:spTgt spid="53"/>
                                        </p:tgtEl>
                                      </p:cBhvr>
                                    </p:animEffect>
                                    <p:set>
                                      <p:cBhvr>
                                        <p:cTn id="62" dur="1" fill="hold">
                                          <p:stCondLst>
                                            <p:cond delay="499"/>
                                          </p:stCondLst>
                                        </p:cTn>
                                        <p:tgtEl>
                                          <p:spTgt spid="53"/>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38"/>
                                        </p:tgtEl>
                                        <p:attrNameLst>
                                          <p:attrName>ppt_w</p:attrName>
                                        </p:attrNameLst>
                                      </p:cBhvr>
                                      <p:tavLst>
                                        <p:tav tm="0">
                                          <p:val>
                                            <p:strVal val="ppt_w"/>
                                          </p:val>
                                        </p:tav>
                                        <p:tav tm="100000">
                                          <p:val>
                                            <p:fltVal val="0"/>
                                          </p:val>
                                        </p:tav>
                                      </p:tavLst>
                                    </p:anim>
                                    <p:anim calcmode="lin" valueType="num">
                                      <p:cBhvr>
                                        <p:cTn id="65" dur="500"/>
                                        <p:tgtEl>
                                          <p:spTgt spid="38"/>
                                        </p:tgtEl>
                                        <p:attrNameLst>
                                          <p:attrName>ppt_h</p:attrName>
                                        </p:attrNameLst>
                                      </p:cBhvr>
                                      <p:tavLst>
                                        <p:tav tm="0">
                                          <p:val>
                                            <p:strVal val="ppt_h"/>
                                          </p:val>
                                        </p:tav>
                                        <p:tav tm="100000">
                                          <p:val>
                                            <p:fltVal val="0"/>
                                          </p:val>
                                        </p:tav>
                                      </p:tavLst>
                                    </p:anim>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10" presetClass="entr" presetSubtype="0"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afterEffect">
                                  <p:stCondLst>
                                    <p:cond delay="1000"/>
                                  </p:stCondLst>
                                  <p:childTnLst>
                                    <p:animClr clrSpc="rgb" dir="cw">
                                      <p:cBhvr>
                                        <p:cTn id="75" dur="250" fill="hold"/>
                                        <p:tgtEl>
                                          <p:spTgt spid="8"/>
                                        </p:tgtEl>
                                        <p:attrNameLst>
                                          <p:attrName>fillcolor</p:attrName>
                                        </p:attrNameLst>
                                      </p:cBhvr>
                                      <p:to>
                                        <a:srgbClr val="7AE802"/>
                                      </p:to>
                                    </p:animClr>
                                    <p:set>
                                      <p:cBhvr>
                                        <p:cTn id="76" dur="250" fill="hold"/>
                                        <p:tgtEl>
                                          <p:spTgt spid="8"/>
                                        </p:tgtEl>
                                        <p:attrNameLst>
                                          <p:attrName>fill.type</p:attrName>
                                        </p:attrNameLst>
                                      </p:cBhvr>
                                      <p:to>
                                        <p:strVal val="solid"/>
                                      </p:to>
                                    </p:set>
                                    <p:set>
                                      <p:cBhvr>
                                        <p:cTn id="77" dur="250" fill="hold"/>
                                        <p:tgtEl>
                                          <p:spTgt spid="8"/>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5" name="click.wav"/>
                                        </p:tgtEl>
                                      </p:cMediaNode>
                                    </p:audio>
                                  </p:subTnLst>
                                </p:cTn>
                              </p:par>
                            </p:childTnLst>
                          </p:cTn>
                        </p:par>
                        <p:par>
                          <p:cTn id="78" fill="hold">
                            <p:stCondLst>
                              <p:cond delay="1250"/>
                            </p:stCondLst>
                            <p:childTnLst>
                              <p:par>
                                <p:cTn id="79" presetID="23" presetClass="entr" presetSubtype="32" fill="hold" nodeType="afterEffect">
                                  <p:stCondLst>
                                    <p:cond delay="1000"/>
                                  </p:stCondLst>
                                  <p:childTnLst>
                                    <p:set>
                                      <p:cBhvr>
                                        <p:cTn id="80" dur="1" fill="hold">
                                          <p:stCondLst>
                                            <p:cond delay="0"/>
                                          </p:stCondLst>
                                        </p:cTn>
                                        <p:tgtEl>
                                          <p:spTgt spid="13"/>
                                        </p:tgtEl>
                                        <p:attrNameLst>
                                          <p:attrName>style.visibility</p:attrName>
                                        </p:attrNameLst>
                                      </p:cBhvr>
                                      <p:to>
                                        <p:strVal val="visible"/>
                                      </p:to>
                                    </p:set>
                                    <p:anim calcmode="lin" valueType="num">
                                      <p:cBhvr>
                                        <p:cTn id="81" dur="250" fill="hold"/>
                                        <p:tgtEl>
                                          <p:spTgt spid="13"/>
                                        </p:tgtEl>
                                        <p:attrNameLst>
                                          <p:attrName>ppt_w</p:attrName>
                                        </p:attrNameLst>
                                      </p:cBhvr>
                                      <p:tavLst>
                                        <p:tav tm="0">
                                          <p:val>
                                            <p:strVal val="4*#ppt_w"/>
                                          </p:val>
                                        </p:tav>
                                        <p:tav tm="100000">
                                          <p:val>
                                            <p:strVal val="#ppt_w"/>
                                          </p:val>
                                        </p:tav>
                                      </p:tavLst>
                                    </p:anim>
                                    <p:anim calcmode="lin" valueType="num">
                                      <p:cBhvr>
                                        <p:cTn id="8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Check mark.wav"/>
                                        </p:tgtEl>
                                      </p:cMediaNode>
                                    </p:audio>
                                  </p:subTnLst>
                                </p:cTn>
                              </p:par>
                              <p:par>
                                <p:cTn id="83" presetID="1" presetClass="emph" presetSubtype="2" fill="hold" nodeType="withEffect">
                                  <p:stCondLst>
                                    <p:cond delay="1000"/>
                                  </p:stCondLst>
                                  <p:childTnLst>
                                    <p:animClr clrSpc="rgb" dir="cw">
                                      <p:cBhvr>
                                        <p:cTn id="84" dur="250" fill="hold"/>
                                        <p:tgtEl>
                                          <p:spTgt spid="8"/>
                                        </p:tgtEl>
                                        <p:attrNameLst>
                                          <p:attrName>fillcolor</p:attrName>
                                        </p:attrNameLst>
                                      </p:cBhvr>
                                      <p:to>
                                        <a:srgbClr val="00B050"/>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cTn>
                              </p:par>
                            </p:childTnLst>
                          </p:cTn>
                        </p:par>
                        <p:par>
                          <p:cTn id="87" fill="hold">
                            <p:stCondLst>
                              <p:cond delay="2500"/>
                            </p:stCondLst>
                            <p:childTnLst>
                              <p:par>
                                <p:cTn id="88" presetID="53" presetClass="exit" presetSubtype="32" fill="hold" nodeType="afterEffect">
                                  <p:stCondLst>
                                    <p:cond delay="1000"/>
                                  </p:stCondLst>
                                  <p:childTnLst>
                                    <p:anim calcmode="lin" valueType="num">
                                      <p:cBhvr>
                                        <p:cTn id="89" dur="250"/>
                                        <p:tgtEl>
                                          <p:spTgt spid="13"/>
                                        </p:tgtEl>
                                        <p:attrNameLst>
                                          <p:attrName>ppt_w</p:attrName>
                                        </p:attrNameLst>
                                      </p:cBhvr>
                                      <p:tavLst>
                                        <p:tav tm="0">
                                          <p:val>
                                            <p:strVal val="ppt_w"/>
                                          </p:val>
                                        </p:tav>
                                        <p:tav tm="100000">
                                          <p:val>
                                            <p:fltVal val="0"/>
                                          </p:val>
                                        </p:tav>
                                      </p:tavLst>
                                    </p:anim>
                                    <p:anim calcmode="lin" valueType="num">
                                      <p:cBhvr>
                                        <p:cTn id="90" dur="250"/>
                                        <p:tgtEl>
                                          <p:spTgt spid="13"/>
                                        </p:tgtEl>
                                        <p:attrNameLst>
                                          <p:attrName>ppt_h</p:attrName>
                                        </p:attrNameLst>
                                      </p:cBhvr>
                                      <p:tavLst>
                                        <p:tav tm="0">
                                          <p:val>
                                            <p:strVal val="ppt_h"/>
                                          </p:val>
                                        </p:tav>
                                        <p:tav tm="100000">
                                          <p:val>
                                            <p:fltVal val="0"/>
                                          </p:val>
                                        </p:tav>
                                      </p:tavLst>
                                    </p:anim>
                                    <p:animEffect transition="out" filter="fade">
                                      <p:cBhvr>
                                        <p:cTn id="91" dur="250"/>
                                        <p:tgtEl>
                                          <p:spTgt spid="13"/>
                                        </p:tgtEl>
                                      </p:cBhvr>
                                    </p:animEffect>
                                    <p:set>
                                      <p:cBhvr>
                                        <p:cTn id="92" dur="1" fill="hold">
                                          <p:stCondLst>
                                            <p:cond delay="249"/>
                                          </p:stCondLst>
                                        </p:cTn>
                                        <p:tgtEl>
                                          <p:spTgt spid="13"/>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8"/>
                  </p:tgtEl>
                </p:cond>
              </p:nextCondLst>
            </p:seq>
            <p:seq concurrent="1" nextAc="seek">
              <p:cTn id="93" restart="whenNotActive" fill="hold" evtFilter="cancelBubble" nodeType="interactiveSeq">
                <p:stCondLst>
                  <p:cond evt="onClick" delay="0">
                    <p:tgtEl>
                      <p:spTgt spid="10"/>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10"/>
                                        </p:tgtEl>
                                        <p:attrNameLst>
                                          <p:attrName>fillcolor</p:attrName>
                                        </p:attrNameLst>
                                      </p:cBhvr>
                                      <p:to>
                                        <a:srgbClr val="FFF2CC"/>
                                      </p:to>
                                    </p:animClr>
                                    <p:set>
                                      <p:cBhvr>
                                        <p:cTn id="98" dur="250" fill="hold"/>
                                        <p:tgtEl>
                                          <p:spTgt spid="10"/>
                                        </p:tgtEl>
                                        <p:attrNameLst>
                                          <p:attrName>fill.type</p:attrName>
                                        </p:attrNameLst>
                                      </p:cBhvr>
                                      <p:to>
                                        <p:strVal val="solid"/>
                                      </p:to>
                                    </p:set>
                                    <p:set>
                                      <p:cBhvr>
                                        <p:cTn id="99" dur="250" fill="hold"/>
                                        <p:tgtEl>
                                          <p:spTgt spid="10"/>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5" name="click.wav"/>
                                        </p:tgtEl>
                                      </p:cMediaNode>
                                    </p:audio>
                                  </p:subTnLst>
                                </p:cTn>
                              </p:par>
                            </p:childTnLst>
                          </p:cTn>
                        </p:par>
                        <p:par>
                          <p:cTn id="100" fill="hold">
                            <p:stCondLst>
                              <p:cond delay="250"/>
                            </p:stCondLst>
                            <p:childTnLst>
                              <p:par>
                                <p:cTn id="101" presetID="23" presetClass="entr" presetSubtype="32" fill="hold" nodeType="afterEffect">
                                  <p:stCondLst>
                                    <p:cond delay="100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250" fill="hold"/>
                                        <p:tgtEl>
                                          <p:spTgt spid="16"/>
                                        </p:tgtEl>
                                        <p:attrNameLst>
                                          <p:attrName>ppt_w</p:attrName>
                                        </p:attrNameLst>
                                      </p:cBhvr>
                                      <p:tavLst>
                                        <p:tav tm="0">
                                          <p:val>
                                            <p:strVal val="4*#ppt_w"/>
                                          </p:val>
                                        </p:tav>
                                        <p:tav tm="100000">
                                          <p:val>
                                            <p:strVal val="#ppt_w"/>
                                          </p:val>
                                        </p:tav>
                                      </p:tavLst>
                                    </p:anim>
                                    <p:anim calcmode="lin" valueType="num">
                                      <p:cBhvr>
                                        <p:cTn id="10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7" name="Wrong Buzzer.wav"/>
                                        </p:tgtEl>
                                      </p:cMediaNode>
                                    </p:audio>
                                  </p:subTnLst>
                                </p:cTn>
                              </p:par>
                              <p:par>
                                <p:cTn id="105" presetID="1" presetClass="emph" presetSubtype="2" fill="hold" nodeType="withEffect">
                                  <p:stCondLst>
                                    <p:cond delay="1000"/>
                                  </p:stCondLst>
                                  <p:childTnLst>
                                    <p:animClr clrSpc="rgb" dir="cw">
                                      <p:cBhvr>
                                        <p:cTn id="106" dur="250" fill="hold"/>
                                        <p:tgtEl>
                                          <p:spTgt spid="10"/>
                                        </p:tgtEl>
                                        <p:attrNameLst>
                                          <p:attrName>fillcolor</p:attrName>
                                        </p:attrNameLst>
                                      </p:cBhvr>
                                      <p:to>
                                        <a:srgbClr val="FFFF00"/>
                                      </p:to>
                                    </p:animClr>
                                    <p:set>
                                      <p:cBhvr>
                                        <p:cTn id="107" dur="250" fill="hold"/>
                                        <p:tgtEl>
                                          <p:spTgt spid="10"/>
                                        </p:tgtEl>
                                        <p:attrNameLst>
                                          <p:attrName>fill.type</p:attrName>
                                        </p:attrNameLst>
                                      </p:cBhvr>
                                      <p:to>
                                        <p:strVal val="solid"/>
                                      </p:to>
                                    </p:set>
                                    <p:set>
                                      <p:cBhvr>
                                        <p:cTn id="108" dur="250" fill="hold"/>
                                        <p:tgtEl>
                                          <p:spTgt spid="10"/>
                                        </p:tgtEl>
                                        <p:attrNameLst>
                                          <p:attrName>fill.on</p:attrName>
                                        </p:attrNameLst>
                                      </p:cBhvr>
                                      <p:to>
                                        <p:strVal val="true"/>
                                      </p:to>
                                    </p:set>
                                  </p:childTnLst>
                                </p:cTn>
                              </p:par>
                            </p:childTnLst>
                          </p:cTn>
                        </p:par>
                        <p:par>
                          <p:cTn id="109" fill="hold">
                            <p:stCondLst>
                              <p:cond delay="1500"/>
                            </p:stCondLst>
                            <p:childTnLst>
                              <p:par>
                                <p:cTn id="110" presetID="53" presetClass="exit" presetSubtype="32" fill="hold" nodeType="afterEffect">
                                  <p:stCondLst>
                                    <p:cond delay="1000"/>
                                  </p:stCondLst>
                                  <p:childTnLst>
                                    <p:anim calcmode="lin" valueType="num">
                                      <p:cBhvr>
                                        <p:cTn id="111" dur="250"/>
                                        <p:tgtEl>
                                          <p:spTgt spid="16"/>
                                        </p:tgtEl>
                                        <p:attrNameLst>
                                          <p:attrName>ppt_w</p:attrName>
                                        </p:attrNameLst>
                                      </p:cBhvr>
                                      <p:tavLst>
                                        <p:tav tm="0">
                                          <p:val>
                                            <p:strVal val="ppt_w"/>
                                          </p:val>
                                        </p:tav>
                                        <p:tav tm="100000">
                                          <p:val>
                                            <p:fltVal val="0"/>
                                          </p:val>
                                        </p:tav>
                                      </p:tavLst>
                                    </p:anim>
                                    <p:anim calcmode="lin" valueType="num">
                                      <p:cBhvr>
                                        <p:cTn id="112" dur="250"/>
                                        <p:tgtEl>
                                          <p:spTgt spid="16"/>
                                        </p:tgtEl>
                                        <p:attrNameLst>
                                          <p:attrName>ppt_h</p:attrName>
                                        </p:attrNameLst>
                                      </p:cBhvr>
                                      <p:tavLst>
                                        <p:tav tm="0">
                                          <p:val>
                                            <p:strVal val="ppt_h"/>
                                          </p:val>
                                        </p:tav>
                                        <p:tav tm="100000">
                                          <p:val>
                                            <p:fltVal val="0"/>
                                          </p:val>
                                        </p:tav>
                                      </p:tavLst>
                                    </p:anim>
                                    <p:animEffect transition="out" filter="fade">
                                      <p:cBhvr>
                                        <p:cTn id="113" dur="250"/>
                                        <p:tgtEl>
                                          <p:spTgt spid="16"/>
                                        </p:tgtEl>
                                      </p:cBhvr>
                                    </p:animEffect>
                                    <p:set>
                                      <p:cBhvr>
                                        <p:cTn id="114" dur="1" fill="hold">
                                          <p:stCondLst>
                                            <p:cond delay="24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 presetClass="emph" presetSubtype="2" fill="hold" nodeType="clickEffect">
                                  <p:stCondLst>
                                    <p:cond delay="0"/>
                                  </p:stCondLst>
                                  <p:childTnLst>
                                    <p:animClr clrSpc="rgb" dir="cw">
                                      <p:cBhvr>
                                        <p:cTn id="119" dur="250" fill="hold"/>
                                        <p:tgtEl>
                                          <p:spTgt spid="11"/>
                                        </p:tgtEl>
                                        <p:attrNameLst>
                                          <p:attrName>fillcolor</p:attrName>
                                        </p:attrNameLst>
                                      </p:cBhvr>
                                      <p:to>
                                        <a:srgbClr val="FFF2CC"/>
                                      </p:to>
                                    </p:animClr>
                                    <p:set>
                                      <p:cBhvr>
                                        <p:cTn id="120" dur="250" fill="hold"/>
                                        <p:tgtEl>
                                          <p:spTgt spid="11"/>
                                        </p:tgtEl>
                                        <p:attrNameLst>
                                          <p:attrName>fill.type</p:attrName>
                                        </p:attrNameLst>
                                      </p:cBhvr>
                                      <p:to>
                                        <p:strVal val="solid"/>
                                      </p:to>
                                    </p:set>
                                    <p:set>
                                      <p:cBhvr>
                                        <p:cTn id="121" dur="250" fill="hold"/>
                                        <p:tgtEl>
                                          <p:spTgt spid="11"/>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5" name="click.wav"/>
                                        </p:tgtEl>
                                      </p:cMediaNode>
                                    </p:audio>
                                  </p:subTnLst>
                                </p:cTn>
                              </p:par>
                            </p:childTnLst>
                          </p:cTn>
                        </p:par>
                        <p:par>
                          <p:cTn id="122" fill="hold">
                            <p:stCondLst>
                              <p:cond delay="250"/>
                            </p:stCondLst>
                            <p:childTnLst>
                              <p:par>
                                <p:cTn id="123" presetID="23" presetClass="entr" presetSubtype="32" fill="hold" nodeType="afterEffect">
                                  <p:stCondLst>
                                    <p:cond delay="1000"/>
                                  </p:stCondLst>
                                  <p:childTnLst>
                                    <p:set>
                                      <p:cBhvr>
                                        <p:cTn id="124" dur="1" fill="hold">
                                          <p:stCondLst>
                                            <p:cond delay="0"/>
                                          </p:stCondLst>
                                        </p:cTn>
                                        <p:tgtEl>
                                          <p:spTgt spid="14"/>
                                        </p:tgtEl>
                                        <p:attrNameLst>
                                          <p:attrName>style.visibility</p:attrName>
                                        </p:attrNameLst>
                                      </p:cBhvr>
                                      <p:to>
                                        <p:strVal val="visible"/>
                                      </p:to>
                                    </p:set>
                                    <p:anim calcmode="lin" valueType="num">
                                      <p:cBhvr>
                                        <p:cTn id="125" dur="250" fill="hold"/>
                                        <p:tgtEl>
                                          <p:spTgt spid="14"/>
                                        </p:tgtEl>
                                        <p:attrNameLst>
                                          <p:attrName>ppt_w</p:attrName>
                                        </p:attrNameLst>
                                      </p:cBhvr>
                                      <p:tavLst>
                                        <p:tav tm="0">
                                          <p:val>
                                            <p:strVal val="4*#ppt_w"/>
                                          </p:val>
                                        </p:tav>
                                        <p:tav tm="100000">
                                          <p:val>
                                            <p:strVal val="#ppt_w"/>
                                          </p:val>
                                        </p:tav>
                                      </p:tavLst>
                                    </p:anim>
                                    <p:anim calcmode="lin" valueType="num">
                                      <p:cBhvr>
                                        <p:cTn id="12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3"/>
                                            </p:cond>
                                          </p:stCondLst>
                                          <p:endCondLst>
                                            <p:cond evt="onStopAudio" delay="0">
                                              <p:tgtEl>
                                                <p:sldTgt/>
                                              </p:tgtEl>
                                            </p:cond>
                                          </p:endCondLst>
                                        </p:cTn>
                                        <p:tgtEl>
                                          <p:sndTgt r:embed="rId7" name="Wrong Buzzer.wav"/>
                                        </p:tgtEl>
                                      </p:cMediaNode>
                                    </p:audio>
                                  </p:subTnLst>
                                </p:cTn>
                              </p:par>
                              <p:par>
                                <p:cTn id="127" presetID="1" presetClass="emph" presetSubtype="2" fill="hold" nodeType="withEffect">
                                  <p:stCondLst>
                                    <p:cond delay="1000"/>
                                  </p:stCondLst>
                                  <p:childTnLst>
                                    <p:animClr clrSpc="rgb" dir="cw">
                                      <p:cBhvr>
                                        <p:cTn id="128" dur="250" fill="hold"/>
                                        <p:tgtEl>
                                          <p:spTgt spid="11"/>
                                        </p:tgtEl>
                                        <p:attrNameLst>
                                          <p:attrName>fillcolor</p:attrName>
                                        </p:attrNameLst>
                                      </p:cBhvr>
                                      <p:to>
                                        <a:srgbClr val="FFFF00"/>
                                      </p:to>
                                    </p:animClr>
                                    <p:set>
                                      <p:cBhvr>
                                        <p:cTn id="129" dur="250" fill="hold"/>
                                        <p:tgtEl>
                                          <p:spTgt spid="11"/>
                                        </p:tgtEl>
                                        <p:attrNameLst>
                                          <p:attrName>fill.type</p:attrName>
                                        </p:attrNameLst>
                                      </p:cBhvr>
                                      <p:to>
                                        <p:strVal val="solid"/>
                                      </p:to>
                                    </p:set>
                                    <p:set>
                                      <p:cBhvr>
                                        <p:cTn id="130" dur="250" fill="hold"/>
                                        <p:tgtEl>
                                          <p:spTgt spid="11"/>
                                        </p:tgtEl>
                                        <p:attrNameLst>
                                          <p:attrName>fill.on</p:attrName>
                                        </p:attrNameLst>
                                      </p:cBhvr>
                                      <p:to>
                                        <p:strVal val="true"/>
                                      </p:to>
                                    </p:set>
                                  </p:childTnLst>
                                </p:cTn>
                              </p:par>
                            </p:childTnLst>
                          </p:cTn>
                        </p:par>
                        <p:par>
                          <p:cTn id="131" fill="hold">
                            <p:stCondLst>
                              <p:cond delay="1500"/>
                            </p:stCondLst>
                            <p:childTnLst>
                              <p:par>
                                <p:cTn id="132" presetID="53" presetClass="exit" presetSubtype="32" fill="hold" nodeType="afterEffect">
                                  <p:stCondLst>
                                    <p:cond delay="1000"/>
                                  </p:stCondLst>
                                  <p:childTnLst>
                                    <p:anim calcmode="lin" valueType="num">
                                      <p:cBhvr>
                                        <p:cTn id="133" dur="250"/>
                                        <p:tgtEl>
                                          <p:spTgt spid="14"/>
                                        </p:tgtEl>
                                        <p:attrNameLst>
                                          <p:attrName>ppt_w</p:attrName>
                                        </p:attrNameLst>
                                      </p:cBhvr>
                                      <p:tavLst>
                                        <p:tav tm="0">
                                          <p:val>
                                            <p:strVal val="ppt_w"/>
                                          </p:val>
                                        </p:tav>
                                        <p:tav tm="100000">
                                          <p:val>
                                            <p:fltVal val="0"/>
                                          </p:val>
                                        </p:tav>
                                      </p:tavLst>
                                    </p:anim>
                                    <p:anim calcmode="lin" valueType="num">
                                      <p:cBhvr>
                                        <p:cTn id="134" dur="250"/>
                                        <p:tgtEl>
                                          <p:spTgt spid="14"/>
                                        </p:tgtEl>
                                        <p:attrNameLst>
                                          <p:attrName>ppt_h</p:attrName>
                                        </p:attrNameLst>
                                      </p:cBhvr>
                                      <p:tavLst>
                                        <p:tav tm="0">
                                          <p:val>
                                            <p:strVal val="ppt_h"/>
                                          </p:val>
                                        </p:tav>
                                        <p:tav tm="100000">
                                          <p:val>
                                            <p:fltVal val="0"/>
                                          </p:val>
                                        </p:tav>
                                      </p:tavLst>
                                    </p:anim>
                                    <p:animEffect transition="out" filter="fade">
                                      <p:cBhvr>
                                        <p:cTn id="135" dur="250"/>
                                        <p:tgtEl>
                                          <p:spTgt spid="14"/>
                                        </p:tgtEl>
                                      </p:cBhvr>
                                    </p:animEffect>
                                    <p:set>
                                      <p:cBhvr>
                                        <p:cTn id="136"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37" restart="whenNotActive" fill="hold" evtFilter="cancelBubble" nodeType="interactiveSeq">
                <p:stCondLst>
                  <p:cond evt="onClick" delay="0">
                    <p:tgtEl>
                      <p:spTgt spid="12"/>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fill="hold" nodeType="clickEffect">
                                  <p:stCondLst>
                                    <p:cond delay="0"/>
                                  </p:stCondLst>
                                  <p:childTnLst>
                                    <p:animClr clrSpc="rgb" dir="cw">
                                      <p:cBhvr>
                                        <p:cTn id="141" dur="250" fill="hold"/>
                                        <p:tgtEl>
                                          <p:spTgt spid="12"/>
                                        </p:tgtEl>
                                        <p:attrNameLst>
                                          <p:attrName>fillcolor</p:attrName>
                                        </p:attrNameLst>
                                      </p:cBhvr>
                                      <p:to>
                                        <a:srgbClr val="FFF2CC"/>
                                      </p:to>
                                    </p:animClr>
                                    <p:set>
                                      <p:cBhvr>
                                        <p:cTn id="142" dur="250" fill="hold"/>
                                        <p:tgtEl>
                                          <p:spTgt spid="12"/>
                                        </p:tgtEl>
                                        <p:attrNameLst>
                                          <p:attrName>fill.type</p:attrName>
                                        </p:attrNameLst>
                                      </p:cBhvr>
                                      <p:to>
                                        <p:strVal val="solid"/>
                                      </p:to>
                                    </p:set>
                                    <p:set>
                                      <p:cBhvr>
                                        <p:cTn id="143" dur="250" fill="hold"/>
                                        <p:tgtEl>
                                          <p:spTgt spid="12"/>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click.wav"/>
                                        </p:tgtEl>
                                      </p:cMediaNode>
                                    </p:audio>
                                  </p:subTnLst>
                                </p:cTn>
                              </p:par>
                              <p:par>
                                <p:cTn id="144" presetID="23" presetClass="entr" presetSubtype="32" fill="hold" nodeType="withEffect">
                                  <p:stCondLst>
                                    <p:cond delay="1000"/>
                                  </p:stCondLst>
                                  <p:childTnLst>
                                    <p:set>
                                      <p:cBhvr>
                                        <p:cTn id="145" dur="1" fill="hold">
                                          <p:stCondLst>
                                            <p:cond delay="0"/>
                                          </p:stCondLst>
                                        </p:cTn>
                                        <p:tgtEl>
                                          <p:spTgt spid="15"/>
                                        </p:tgtEl>
                                        <p:attrNameLst>
                                          <p:attrName>style.visibility</p:attrName>
                                        </p:attrNameLst>
                                      </p:cBhvr>
                                      <p:to>
                                        <p:strVal val="visible"/>
                                      </p:to>
                                    </p:set>
                                    <p:anim calcmode="lin" valueType="num">
                                      <p:cBhvr>
                                        <p:cTn id="146" dur="250" fill="hold"/>
                                        <p:tgtEl>
                                          <p:spTgt spid="15"/>
                                        </p:tgtEl>
                                        <p:attrNameLst>
                                          <p:attrName>ppt_w</p:attrName>
                                        </p:attrNameLst>
                                      </p:cBhvr>
                                      <p:tavLst>
                                        <p:tav tm="0">
                                          <p:val>
                                            <p:strVal val="4*#ppt_w"/>
                                          </p:val>
                                        </p:tav>
                                        <p:tav tm="100000">
                                          <p:val>
                                            <p:strVal val="#ppt_w"/>
                                          </p:val>
                                        </p:tav>
                                      </p:tavLst>
                                    </p:anim>
                                    <p:anim calcmode="lin" valueType="num">
                                      <p:cBhvr>
                                        <p:cTn id="14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4"/>
                                            </p:cond>
                                          </p:stCondLst>
                                          <p:endCondLst>
                                            <p:cond evt="onStopAudio" delay="0">
                                              <p:tgtEl>
                                                <p:sldTgt/>
                                              </p:tgtEl>
                                            </p:cond>
                                          </p:endCondLst>
                                        </p:cTn>
                                        <p:tgtEl>
                                          <p:sndTgt r:embed="rId7" name="Wrong Buzzer.wav"/>
                                        </p:tgtEl>
                                      </p:cMediaNode>
                                    </p:audio>
                                  </p:subTnLst>
                                </p:cTn>
                              </p:par>
                              <p:par>
                                <p:cTn id="148" presetID="1" presetClass="emph" presetSubtype="2" fill="hold" nodeType="withEffect">
                                  <p:stCondLst>
                                    <p:cond delay="1000"/>
                                  </p:stCondLst>
                                  <p:childTnLst>
                                    <p:animClr clrSpc="rgb" dir="cw">
                                      <p:cBhvr>
                                        <p:cTn id="149" dur="250" fill="hold"/>
                                        <p:tgtEl>
                                          <p:spTgt spid="12"/>
                                        </p:tgtEl>
                                        <p:attrNameLst>
                                          <p:attrName>fillcolor</p:attrName>
                                        </p:attrNameLst>
                                      </p:cBhvr>
                                      <p:to>
                                        <a:srgbClr val="FFFF00"/>
                                      </p:to>
                                    </p:animClr>
                                    <p:set>
                                      <p:cBhvr>
                                        <p:cTn id="150" dur="250" fill="hold"/>
                                        <p:tgtEl>
                                          <p:spTgt spid="12"/>
                                        </p:tgtEl>
                                        <p:attrNameLst>
                                          <p:attrName>fill.type</p:attrName>
                                        </p:attrNameLst>
                                      </p:cBhvr>
                                      <p:to>
                                        <p:strVal val="solid"/>
                                      </p:to>
                                    </p:set>
                                    <p:set>
                                      <p:cBhvr>
                                        <p:cTn id="151"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152"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Snip Diagonal Corner Rectangle 3">
            <a:hlinkClick r:id="rId10"/>
            <a:extLst>
              <a:ext uri="{FF2B5EF4-FFF2-40B4-BE49-F238E27FC236}">
                <a16:creationId xmlns:a16="http://schemas.microsoft.com/office/drawing/2014/main" id="{E5FB3C55-A78C-4AFF-6C16-EEB67DB04A52}"/>
              </a:ext>
            </a:extLst>
          </p:cNvPr>
          <p:cNvSpPr/>
          <p:nvPr/>
        </p:nvSpPr>
        <p:spPr>
          <a:xfrm>
            <a:off x="0" y="4686300"/>
            <a:ext cx="12258675" cy="1133475"/>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ln w="0"/>
                <a:solidFill>
                  <a:schemeClr val="tx1"/>
                </a:solidFill>
                <a:effectLst>
                  <a:outerShdw blurRad="38100" dist="19050" dir="2700000" algn="tl" rotWithShape="0">
                    <a:schemeClr val="dk1">
                      <a:alpha val="40000"/>
                    </a:schemeClr>
                  </a:outerShdw>
                </a:effectLst>
                <a:latin typeface="+mj-lt"/>
              </a:rPr>
              <a:t>Câu hỏi: Các bạn nhỏ trong video có thái độ như thế nào đối với người bạn bị khuyết tật?</a:t>
            </a:r>
            <a:endParaRPr kumimoji="0" lang="vi-VN" sz="36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mj-lt"/>
            </a:endParaRPr>
          </a:p>
        </p:txBody>
      </p:sp>
      <p:sp>
        <p:nvSpPr>
          <p:cNvPr id="25" name="Flowchart: Summing Junction 24">
            <a:extLst>
              <a:ext uri="{FF2B5EF4-FFF2-40B4-BE49-F238E27FC236}">
                <a16:creationId xmlns:a16="http://schemas.microsoft.com/office/drawing/2014/main" id="{000CD749-4596-349B-F7A3-24F6BDC553D2}"/>
              </a:ext>
            </a:extLst>
          </p:cNvPr>
          <p:cNvSpPr/>
          <p:nvPr/>
        </p:nvSpPr>
        <p:spPr>
          <a:xfrm>
            <a:off x="764438" y="7615893"/>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him hoạt hình Khôn lớn mỗi ngày Tập 149_ Thông cảm với bạn khuyết tật. (online-video-cutter.com)">
            <a:hlinkClick r:id="" action="ppaction://media"/>
            <a:extLst>
              <a:ext uri="{FF2B5EF4-FFF2-40B4-BE49-F238E27FC236}">
                <a16:creationId xmlns:a16="http://schemas.microsoft.com/office/drawing/2014/main" id="{891BF543-D5B3-B47B-BC95-5084EFC72C1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80975"/>
            <a:ext cx="12115800" cy="4505325"/>
          </a:xfrm>
          <a:prstGeom prst="rect">
            <a:avLst/>
          </a:prstGeom>
        </p:spPr>
      </p:pic>
      <p:sp>
        <p:nvSpPr>
          <p:cNvPr id="5" name="Snip Diagonal Corner Rectangle 3">
            <a:extLst>
              <a:ext uri="{FF2B5EF4-FFF2-40B4-BE49-F238E27FC236}">
                <a16:creationId xmlns:a16="http://schemas.microsoft.com/office/drawing/2014/main" id="{86E0775C-8EFA-8B43-458F-239D5D9183F3}"/>
              </a:ext>
            </a:extLst>
          </p:cNvPr>
          <p:cNvSpPr/>
          <p:nvPr/>
        </p:nvSpPr>
        <p:spPr>
          <a:xfrm>
            <a:off x="43300" y="5819775"/>
            <a:ext cx="12258675" cy="1038225"/>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noProof="0" dirty="0">
                <a:solidFill>
                  <a:srgbClr val="FF0000"/>
                </a:solidFill>
                <a:latin typeface="+mj-lt"/>
              </a:rPr>
              <a:t>Các bạn nhỏ có thái độ tôn trọng, chia sẻ, giúp đỡ, </a:t>
            </a:r>
            <a:r>
              <a:rPr lang="vi-VN" sz="3600" dirty="0">
                <a:solidFill>
                  <a:srgbClr val="FF0000"/>
                </a:solidFill>
                <a:latin typeface="+mj-lt"/>
              </a:rPr>
              <a:t>động viên đối với người bạn bị khuyết tật.</a:t>
            </a:r>
            <a:endParaRPr kumimoji="0" lang="vi-VN" sz="3600" b="0" i="0" u="none" strike="noStrike" kern="1200" cap="none" spc="0" normalizeH="0" baseline="0" noProof="0" dirty="0">
              <a:ln>
                <a:noFill/>
              </a:ln>
              <a:solidFill>
                <a:srgbClr val="FF0000"/>
              </a:solidFill>
              <a:effectLst/>
              <a:uLnTx/>
              <a:uFillTx/>
              <a:latin typeface="+mj-lt"/>
            </a:endParaRPr>
          </a:p>
        </p:txBody>
      </p:sp>
      <p:pic>
        <p:nvPicPr>
          <p:cNvPr id="6" name="Câu hỏi Các bạn nhỏ ">
            <a:hlinkClick r:id="" action="ppaction://media"/>
            <a:extLst>
              <a:ext uri="{FF2B5EF4-FFF2-40B4-BE49-F238E27FC236}">
                <a16:creationId xmlns:a16="http://schemas.microsoft.com/office/drawing/2014/main" id="{EDB8C027-0700-21F0-6709-4FD1A14B0BE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531897" y="5253037"/>
            <a:ext cx="406400" cy="406400"/>
          </a:xfrm>
          <a:prstGeom prst="rect">
            <a:avLst/>
          </a:prstGeom>
        </p:spPr>
      </p:pic>
      <p:pic>
        <p:nvPicPr>
          <p:cNvPr id="7" name="Các bạn nhỏ có thái ">
            <a:hlinkClick r:id="" action="ppaction://media"/>
            <a:extLst>
              <a:ext uri="{FF2B5EF4-FFF2-40B4-BE49-F238E27FC236}">
                <a16:creationId xmlns:a16="http://schemas.microsoft.com/office/drawing/2014/main" id="{A6A33F5B-C67B-B682-54D7-EDE4EA2F3E5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456129" y="6375758"/>
            <a:ext cx="406400" cy="406400"/>
          </a:xfrm>
          <a:prstGeom prst="rect">
            <a:avLst/>
          </a:prstGeom>
        </p:spPr>
      </p:pic>
    </p:spTree>
    <p:extLst>
      <p:ext uri="{BB962C8B-B14F-4D97-AF65-F5344CB8AC3E}">
        <p14:creationId xmlns:p14="http://schemas.microsoft.com/office/powerpoint/2010/main" val="3929788060"/>
      </p:ext>
    </p:extLst>
  </p:cSld>
  <p:clrMapOvr>
    <a:masterClrMapping/>
  </p:clrMapOvr>
  <mc:AlternateContent xmlns:mc="http://schemas.openxmlformats.org/markup-compatibility/2006" xmlns:p14="http://schemas.microsoft.com/office/powerpoint/2010/main">
    <mc:Choice Requires="p14">
      <p:transition p14:dur="0">
        <p:sndAc>
          <p:stSnd>
            <p:snd r:embed="rId8"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249"/>
                                          </p:stCondLst>
                                        </p:cTn>
                                        <p:tgtEl>
                                          <p:spTgt spid="4"/>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5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afterEffect">
                                  <p:stCondLst>
                                    <p:cond delay="100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250" fill="hold"/>
                                        <p:tgtEl>
                                          <p:spTgt spid="5">
                                            <p:txEl>
                                              <p:pRg st="0" end="0"/>
                                            </p:txEl>
                                          </p:spTgt>
                                        </p:tgtEl>
                                        <p:attrNameLst>
                                          <p:attrName>ppt_w</p:attrName>
                                        </p:attrNameLst>
                                      </p:cBhvr>
                                      <p:tavLst>
                                        <p:tav tm="0">
                                          <p:val>
                                            <p:strVal val="4*#ppt_w"/>
                                          </p:val>
                                        </p:tav>
                                        <p:tav tm="100000">
                                          <p:val>
                                            <p:strVal val="#ppt_w"/>
                                          </p:val>
                                        </p:tav>
                                      </p:tavLst>
                                    </p:anim>
                                    <p:anim calcmode="lin" valueType="num">
                                      <p:cBhvr>
                                        <p:cTn id="22" dur="250" fill="hold"/>
                                        <p:tgtEl>
                                          <p:spTgt spid="5">
                                            <p:txEl>
                                              <p:pRg st="0" end="0"/>
                                            </p:txEl>
                                          </p:spTgt>
                                        </p:tgtEl>
                                        <p:attrNameLst>
                                          <p:attrName>ppt_h</p:attrName>
                                        </p:attrNameLst>
                                      </p:cBhvr>
                                      <p:tavLst>
                                        <p:tav tm="0">
                                          <p:val>
                                            <p:strVal val="4*#ppt_h"/>
                                          </p:val>
                                        </p:tav>
                                        <p:tav tm="100000">
                                          <p:val>
                                            <p:strVal val="#ppt_h"/>
                                          </p:val>
                                        </p:tav>
                                      </p:tavLst>
                                    </p:anim>
                                  </p:childTnLst>
                                </p:cTn>
                              </p:par>
                              <p:par>
                                <p:cTn id="23" presetID="1" presetClass="mediacall" presetSubtype="0" fill="hold" nodeType="withEffect">
                                  <p:stCondLst>
                                    <p:cond delay="1000"/>
                                  </p:stCondLst>
                                  <p:childTnLst>
                                    <p:cmd type="call" cmd="playFrom(0.0)">
                                      <p:cBhvr>
                                        <p:cTn id="24" dur="6613" fill="hold"/>
                                        <p:tgtEl>
                                          <p:spTgt spid="7"/>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6"/>
                </p:tgtEl>
              </p:cMediaNode>
            </p:audio>
            <p:audio>
              <p:cMediaNode vol="80000">
                <p:cTn id="26"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1">
          <a:extLst>
            <a:ext uri="{FF2B5EF4-FFF2-40B4-BE49-F238E27FC236}">
              <a16:creationId xmlns:a16="http://schemas.microsoft.com/office/drawing/2014/main" id="{935D344B-D60A-DC38-A3B4-2B6D0C5F7021}"/>
            </a:ext>
          </a:extLst>
        </p:cNvPr>
        <p:cNvGrpSpPr/>
        <p:nvPr/>
      </p:nvGrpSpPr>
      <p:grpSpPr>
        <a:xfrm>
          <a:off x="0" y="0"/>
          <a:ext cx="0" cy="0"/>
          <a:chOff x="0" y="0"/>
          <a:chExt cx="0" cy="0"/>
        </a:xfrm>
      </p:grpSpPr>
      <p:pic>
        <p:nvPicPr>
          <p:cNvPr id="2" name="Hình ảnh 1">
            <a:extLst>
              <a:ext uri="{FF2B5EF4-FFF2-40B4-BE49-F238E27FC236}">
                <a16:creationId xmlns:a16="http://schemas.microsoft.com/office/drawing/2014/main" id="{909E0287-AB4A-820C-67A3-3B5A9B08F436}"/>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a:extLst>
              <a:ext uri="{FF2B5EF4-FFF2-40B4-BE49-F238E27FC236}">
                <a16:creationId xmlns:a16="http://schemas.microsoft.com/office/drawing/2014/main" id="{C99D7F70-2E6B-FB6D-8465-749AD6D0EC94}"/>
              </a:ext>
            </a:extLst>
          </p:cNvPr>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a:extLst>
              <a:ext uri="{FF2B5EF4-FFF2-40B4-BE49-F238E27FC236}">
                <a16:creationId xmlns:a16="http://schemas.microsoft.com/office/drawing/2014/main" id="{644A06B1-2573-09E1-11CD-EF859B5475C7}"/>
              </a:ext>
            </a:extLst>
          </p:cNvPr>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a:extLst>
              <a:ext uri="{FF2B5EF4-FFF2-40B4-BE49-F238E27FC236}">
                <a16:creationId xmlns:a16="http://schemas.microsoft.com/office/drawing/2014/main" id="{CA573201-96B2-1B8F-7B45-DD7A2E0B0976}"/>
              </a:ext>
            </a:extLst>
          </p:cNvPr>
          <p:cNvSpPr txBox="1"/>
          <p:nvPr/>
        </p:nvSpPr>
        <p:spPr>
          <a:xfrm>
            <a:off x="1478341" y="1443862"/>
            <a:ext cx="5505038" cy="507827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Về</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nhà</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các</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em</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quan</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sát</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những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biểu</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hiện</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tôn</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trọng</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sự</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khác</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biệt</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của</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người</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thân</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trong</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gia</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đình</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các</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em</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chia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sẻ</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cho</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cô</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và</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cả</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lớp</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ở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tiết</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học</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sau</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a:t>
            </a:r>
            <a:endParaRPr kumimoji="0" sz="3600" b="0" i="0" u="none" strike="noStrike" kern="1200" cap="none" spc="0" normalizeH="0" baseline="0" noProof="0" dirty="0">
              <a:ln>
                <a:noFill/>
              </a:ln>
              <a:solidFill>
                <a:prstClr val="black"/>
              </a:solidFill>
              <a:effectLst/>
              <a:uLnTx/>
              <a:uFillTx/>
              <a:latin typeface="Timees New Roman"/>
            </a:endParaRPr>
          </a:p>
        </p:txBody>
      </p:sp>
      <p:pic>
        <p:nvPicPr>
          <p:cNvPr id="388" name="Google Shape;388;p19">
            <a:extLst>
              <a:ext uri="{FF2B5EF4-FFF2-40B4-BE49-F238E27FC236}">
                <a16:creationId xmlns:a16="http://schemas.microsoft.com/office/drawing/2014/main" id="{87D0F0B0-4611-A359-1075-BC3EA1A04757}"/>
              </a:ext>
            </a:extLst>
          </p:cNvPr>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pic>
        <p:nvPicPr>
          <p:cNvPr id="395" name="Google Shape;395;p19">
            <a:extLst>
              <a:ext uri="{FF2B5EF4-FFF2-40B4-BE49-F238E27FC236}">
                <a16:creationId xmlns:a16="http://schemas.microsoft.com/office/drawing/2014/main" id="{67629D73-7C4A-F310-1321-06763A5BBD96}"/>
              </a:ext>
            </a:extLst>
          </p:cNvPr>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extLst>
      <p:ext uri="{BB962C8B-B14F-4D97-AF65-F5344CB8AC3E}">
        <p14:creationId xmlns:p14="http://schemas.microsoft.com/office/powerpoint/2010/main" val="188128132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5" name="TextBox 4">
            <a:extLst>
              <a:ext uri="{FF2B5EF4-FFF2-40B4-BE49-F238E27FC236}">
                <a16:creationId xmlns:a16="http://schemas.microsoft.com/office/drawing/2014/main" id="{4C591F74-E303-AF0B-0B33-01604CCA747A}"/>
              </a:ext>
            </a:extLst>
          </p:cNvPr>
          <p:cNvSpPr txBox="1"/>
          <p:nvPr/>
        </p:nvSpPr>
        <p:spPr>
          <a:xfrm>
            <a:off x="819531" y="2225937"/>
            <a:ext cx="10877550" cy="1672683"/>
          </a:xfrm>
          <a:prstGeom prst="rect">
            <a:avLst/>
          </a:prstGeom>
          <a:noFill/>
        </p:spPr>
        <p:txBody>
          <a:bodyPr wrap="square" rtlCol="0">
            <a:prstTxWarp prst="textArchUp">
              <a:avLst>
                <a:gd name="adj" fmla="val 10085875"/>
              </a:avLst>
            </a:prstTxWarp>
            <a:spAutoFit/>
          </a:bodyPr>
          <a:lstStyle/>
          <a:p>
            <a:pPr algn="ct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Cảm</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ơn</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quý</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thầy</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cô</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đã</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lắng</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nghe</a:t>
            </a:r>
            <a:endParaRPr lang="vi-VN"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sp>
      <p:sp>
        <p:nvSpPr>
          <p:cNvPr id="5" name="TextBox 5"/>
          <p:cNvSpPr txBox="1"/>
          <p:nvPr/>
        </p:nvSpPr>
        <p:spPr>
          <a:xfrm>
            <a:off x="558650" y="2861627"/>
            <a:ext cx="11118999" cy="3385542"/>
          </a:xfrm>
          <a:prstGeom prst="rect">
            <a:avLst/>
          </a:prstGeom>
        </p:spPr>
        <p:txBody>
          <a:bodyPr wrap="square" lIns="0" tIns="0" rIns="0" bIns="0" rtlCol="0" anchor="t">
            <a:spAutoFit/>
          </a:bodyPr>
          <a:lstStyle/>
          <a:p>
            <a:pPr algn="just"/>
            <a:r>
              <a:rPr lang="vi-VN" sz="4400" i="1" dirty="0">
                <a:solidFill>
                  <a:schemeClr val="bg1"/>
                </a:solidFill>
                <a:latin typeface="+mj-lt"/>
              </a:rPr>
              <a:t>Trên màn hình sẽ xuất hiện bài vè nói về tính cách, ngoại hình, sở thích và hình ảnh của một số bạn trong lớp (được che bằng bông hoa) nhiệm vụ của các bạn là hãy đoán xem người bạn đó là ai ?</a:t>
            </a:r>
            <a:endParaRPr lang="vi-VN" sz="4400" dirty="0">
              <a:solidFill>
                <a:schemeClr val="bg1"/>
              </a:solidFill>
              <a:latin typeface="+mj-lt"/>
            </a:endParaRP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B6CAF-886E-C88D-EE7E-E2D441B468B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6B0CBE-CB67-2B7C-274F-AA1525EDDCE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vi-VN" dirty="0"/>
          </a:p>
        </p:txBody>
      </p:sp>
      <p:sp>
        <p:nvSpPr>
          <p:cNvPr id="3" name="TextBox 2">
            <a:extLst>
              <a:ext uri="{FF2B5EF4-FFF2-40B4-BE49-F238E27FC236}">
                <a16:creationId xmlns:a16="http://schemas.microsoft.com/office/drawing/2014/main" id="{AA5849F2-7F1D-07F4-BA40-F419DEF52A1F}"/>
              </a:ext>
            </a:extLst>
          </p:cNvPr>
          <p:cNvSpPr txBox="1"/>
          <p:nvPr/>
        </p:nvSpPr>
        <p:spPr>
          <a:xfrm>
            <a:off x="6991350" y="1876425"/>
            <a:ext cx="4019550" cy="1190625"/>
          </a:xfrm>
          <a:prstGeom prst="rect">
            <a:avLst/>
          </a:prstGeom>
          <a:noFill/>
        </p:spPr>
        <p:txBody>
          <a:bodyPr wrap="square" rtlCol="0">
            <a:spAutoFit/>
          </a:bodyPr>
          <a:lstStyle/>
          <a:p>
            <a:endParaRPr lang="vi-VN" dirty="0"/>
          </a:p>
        </p:txBody>
      </p:sp>
      <p:sp>
        <p:nvSpPr>
          <p:cNvPr id="9" name="TextBox 8">
            <a:extLst>
              <a:ext uri="{FF2B5EF4-FFF2-40B4-BE49-F238E27FC236}">
                <a16:creationId xmlns:a16="http://schemas.microsoft.com/office/drawing/2014/main" id="{DABA96BC-6189-1C85-7634-29C6354D9648}"/>
              </a:ext>
            </a:extLst>
          </p:cNvPr>
          <p:cNvSpPr txBox="1"/>
          <p:nvPr/>
        </p:nvSpPr>
        <p:spPr>
          <a:xfrm>
            <a:off x="1760896" y="3320845"/>
            <a:ext cx="1702518" cy="1200329"/>
          </a:xfrm>
          <a:prstGeom prst="rect">
            <a:avLst/>
          </a:prstGeom>
          <a:noFill/>
        </p:spPr>
        <p:txBody>
          <a:bodyPr wrap="square" rtlCol="0">
            <a:spAutoFit/>
          </a:bodyPr>
          <a:lstStyle/>
          <a:p>
            <a:pPr algn="ctr"/>
            <a:r>
              <a:rPr lang="vi-VN" sz="7200" dirty="0">
                <a:solidFill>
                  <a:schemeClr val="tx1">
                    <a:lumMod val="95000"/>
                    <a:lumOff val="5000"/>
                  </a:schemeClr>
                </a:solidFill>
                <a:latin typeface="+mj-lt"/>
              </a:rPr>
              <a:t>...</a:t>
            </a:r>
          </a:p>
        </p:txBody>
      </p:sp>
      <p:pic>
        <p:nvPicPr>
          <p:cNvPr id="14" name="Picture 13">
            <a:extLst>
              <a:ext uri="{FF2B5EF4-FFF2-40B4-BE49-F238E27FC236}">
                <a16:creationId xmlns:a16="http://schemas.microsoft.com/office/drawing/2014/main" id="{346DF650-12A5-6398-925C-411BAF8B7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100" y="341523"/>
            <a:ext cx="10023053" cy="5188943"/>
          </a:xfrm>
          <a:prstGeom prst="rect">
            <a:avLst/>
          </a:prstGeom>
        </p:spPr>
      </p:pic>
      <p:pic>
        <p:nvPicPr>
          <p:cNvPr id="15" name="Picture 14">
            <a:extLst>
              <a:ext uri="{FF2B5EF4-FFF2-40B4-BE49-F238E27FC236}">
                <a16:creationId xmlns:a16="http://schemas.microsoft.com/office/drawing/2014/main" id="{FC6408E3-C769-084F-4AAE-46FB506F5E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1328908">
            <a:off x="3316807" y="1212553"/>
            <a:ext cx="2867292" cy="3606569"/>
          </a:xfrm>
          <a:prstGeom prst="rect">
            <a:avLst/>
          </a:prstGeom>
        </p:spPr>
      </p:pic>
      <p:pic>
        <p:nvPicPr>
          <p:cNvPr id="16" name="Picture 15">
            <a:extLst>
              <a:ext uri="{FF2B5EF4-FFF2-40B4-BE49-F238E27FC236}">
                <a16:creationId xmlns:a16="http://schemas.microsoft.com/office/drawing/2014/main" id="{6C08EA88-A1A9-4EB0-B16C-E48A920530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3749" y="1549905"/>
            <a:ext cx="2041529" cy="1841982"/>
          </a:xfrm>
          <a:prstGeom prst="rect">
            <a:avLst/>
          </a:prstGeom>
        </p:spPr>
      </p:pic>
      <p:sp>
        <p:nvSpPr>
          <p:cNvPr id="17" name="TextBox 16">
            <a:extLst>
              <a:ext uri="{FF2B5EF4-FFF2-40B4-BE49-F238E27FC236}">
                <a16:creationId xmlns:a16="http://schemas.microsoft.com/office/drawing/2014/main" id="{C8EFB8B2-80D0-FDD6-921D-06C8344745B5}"/>
              </a:ext>
            </a:extLst>
          </p:cNvPr>
          <p:cNvSpPr txBox="1"/>
          <p:nvPr/>
        </p:nvSpPr>
        <p:spPr>
          <a:xfrm>
            <a:off x="6321699" y="1643332"/>
            <a:ext cx="3866400" cy="3139321"/>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rPr>
              <a:t>Hay </a:t>
            </a:r>
            <a:r>
              <a:rPr lang="en-US" sz="3000" dirty="0" err="1">
                <a:latin typeface="Times New Roman" panose="02020603050405020304" pitchFamily="18" charset="0"/>
                <a:cs typeface="Times New Roman" panose="02020603050405020304" pitchFamily="18" charset="0"/>
              </a:rPr>
              <a:t>đeo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cận</a:t>
            </a:r>
            <a:endParaRPr lang="en-US" sz="3000" dirty="0">
              <a:latin typeface="Times New Roman" panose="02020603050405020304" pitchFamily="18" charset="0"/>
              <a:cs typeface="Times New Roman" panose="02020603050405020304" pitchFamily="18" charset="0"/>
            </a:endParaRPr>
          </a:p>
          <a:p>
            <a:pPr algn="just"/>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tài</a:t>
            </a:r>
            <a:endParaRPr lang="en-US" sz="3000" dirty="0">
              <a:latin typeface="Times New Roman" panose="02020603050405020304" pitchFamily="18" charset="0"/>
              <a:cs typeface="Times New Roman" panose="02020603050405020304" pitchFamily="18" charset="0"/>
            </a:endParaRPr>
          </a:p>
          <a:p>
            <a:pPr algn="just"/>
            <a:r>
              <a:rPr lang="en-US" sz="3000" dirty="0" err="1">
                <a:latin typeface="Times New Roman" panose="02020603050405020304" pitchFamily="18" charset="0"/>
                <a:cs typeface="Times New Roman" panose="02020603050405020304" pitchFamily="18" charset="0"/>
              </a:rPr>
              <a:t>Hát</a:t>
            </a:r>
            <a:r>
              <a:rPr lang="en-US" sz="3000" dirty="0">
                <a:latin typeface="Times New Roman" panose="02020603050405020304" pitchFamily="18" charset="0"/>
                <a:cs typeface="Times New Roman" panose="02020603050405020304" pitchFamily="18" charset="0"/>
              </a:rPr>
              <a:t> ca </a:t>
            </a:r>
            <a:r>
              <a:rPr lang="en-US" sz="3000" dirty="0" err="1">
                <a:latin typeface="Times New Roman" panose="02020603050405020304" pitchFamily="18" charset="0"/>
                <a:cs typeface="Times New Roman" panose="02020603050405020304" pitchFamily="18" charset="0"/>
              </a:rPr>
              <a:t>nhảy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múa</a:t>
            </a:r>
            <a:r>
              <a:rPr lang="en-US" sz="3000" dirty="0">
                <a:latin typeface="Times New Roman" panose="02020603050405020304" pitchFamily="18" charset="0"/>
                <a:cs typeface="Times New Roman" panose="02020603050405020304" pitchFamily="18" charset="0"/>
              </a:rPr>
              <a:t> </a:t>
            </a:r>
          </a:p>
          <a:p>
            <a:pPr algn="just"/>
            <a:r>
              <a:rPr lang="en-US" sz="3000" dirty="0" err="1">
                <a:latin typeface="Times New Roman" panose="02020603050405020304" pitchFamily="18" charset="0"/>
                <a:cs typeface="Times New Roman" panose="02020603050405020304" pitchFamily="18" charset="0"/>
              </a:rPr>
              <a:t>Hùng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chẳng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thua</a:t>
            </a:r>
            <a:endParaRPr lang="en-US" sz="3000" dirty="0">
              <a:latin typeface="Times New Roman" panose="02020603050405020304" pitchFamily="18" charset="0"/>
              <a:cs typeface="Times New Roman" panose="02020603050405020304" pitchFamily="18" charset="0"/>
            </a:endParaRPr>
          </a:p>
          <a:p>
            <a:pPr algn="just"/>
            <a:r>
              <a:rPr lang="en-US" sz="3000" dirty="0" err="1">
                <a:latin typeface="Times New Roman" panose="02020603050405020304" pitchFamily="18" charset="0"/>
                <a:cs typeface="Times New Roman" panose="02020603050405020304" pitchFamily="18" charset="0"/>
              </a:rPr>
              <a:t>Xứng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diện</a:t>
            </a:r>
            <a:endParaRPr lang="en-US" sz="3000" dirty="0">
              <a:latin typeface="Times New Roman" panose="02020603050405020304" pitchFamily="18" charset="0"/>
              <a:cs typeface="Times New Roman" panose="02020603050405020304" pitchFamily="18" charset="0"/>
            </a:endParaRPr>
          </a:p>
          <a:p>
            <a:pPr algn="just"/>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ai,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ai?</a:t>
            </a:r>
          </a:p>
          <a:p>
            <a:endParaRPr lang="vi-VN" dirty="0"/>
          </a:p>
        </p:txBody>
      </p:sp>
      <p:pic>
        <p:nvPicPr>
          <p:cNvPr id="18" name="Picture 17">
            <a:extLst>
              <a:ext uri="{FF2B5EF4-FFF2-40B4-BE49-F238E27FC236}">
                <a16:creationId xmlns:a16="http://schemas.microsoft.com/office/drawing/2014/main" id="{12F164F6-372E-60F2-7DD9-575A09DA52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255" y="3391887"/>
            <a:ext cx="3521793" cy="3521793"/>
          </a:xfrm>
          <a:prstGeom prst="rect">
            <a:avLst/>
          </a:prstGeom>
        </p:spPr>
      </p:pic>
      <p:pic>
        <p:nvPicPr>
          <p:cNvPr id="4" name="khởi động">
            <a:hlinkClick r:id="" action="ppaction://media"/>
            <a:extLst>
              <a:ext uri="{FF2B5EF4-FFF2-40B4-BE49-F238E27FC236}">
                <a16:creationId xmlns:a16="http://schemas.microsoft.com/office/drawing/2014/main" id="{2473B8A7-5124-607E-679E-CB171C44F6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92626" y="5530466"/>
            <a:ext cx="406400" cy="406400"/>
          </a:xfrm>
          <a:prstGeom prst="rect">
            <a:avLst/>
          </a:prstGeom>
        </p:spPr>
      </p:pic>
      <p:sp>
        <p:nvSpPr>
          <p:cNvPr id="6" name="TextBox 5">
            <a:extLst>
              <a:ext uri="{FF2B5EF4-FFF2-40B4-BE49-F238E27FC236}">
                <a16:creationId xmlns:a16="http://schemas.microsoft.com/office/drawing/2014/main" id="{BFA2D68F-0F10-D992-DA74-D731233AC7CD}"/>
              </a:ext>
            </a:extLst>
          </p:cNvPr>
          <p:cNvSpPr txBox="1"/>
          <p:nvPr/>
        </p:nvSpPr>
        <p:spPr>
          <a:xfrm>
            <a:off x="8382001" y="5530466"/>
            <a:ext cx="2965028" cy="1015663"/>
          </a:xfrm>
          <a:prstGeom prst="rect">
            <a:avLst/>
          </a:prstGeom>
          <a:noFill/>
        </p:spPr>
        <p:txBody>
          <a:bodyPr wrap="square" rtlCol="0">
            <a:spAutoFit/>
          </a:bodyPr>
          <a:lstStyle/>
          <a:p>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A&amp;S Graceland" panose="02040603050506020204" pitchFamily="18" charset="0"/>
              </a:rPr>
              <a:t>Hà My</a:t>
            </a:r>
            <a:endParaRPr lang="vi-VN"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66963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 presetClass="mediacall" presetSubtype="0" fill="hold" nodeType="withEffect">
                                  <p:stCondLst>
                                    <p:cond delay="0"/>
                                  </p:stCondLst>
                                  <p:childTnLst>
                                    <p:cmd type="call" cmd="playFrom(0.0)">
                                      <p:cBhvr>
                                        <p:cTn id="16" dur="13061"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9"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593B-7FBB-3C4C-4FFC-5F979D7BD7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7C9C70-AF13-A372-0A01-5C689FD7CE3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sp>
        <p:nvSpPr>
          <p:cNvPr id="3" name="TextBox 2">
            <a:extLst>
              <a:ext uri="{FF2B5EF4-FFF2-40B4-BE49-F238E27FC236}">
                <a16:creationId xmlns:a16="http://schemas.microsoft.com/office/drawing/2014/main" id="{FEA11B5F-FA3C-2E55-E155-8B05DC2C9797}"/>
              </a:ext>
            </a:extLst>
          </p:cNvPr>
          <p:cNvSpPr txBox="1"/>
          <p:nvPr/>
        </p:nvSpPr>
        <p:spPr>
          <a:xfrm>
            <a:off x="6991350" y="1876425"/>
            <a:ext cx="4019550" cy="1190625"/>
          </a:xfrm>
          <a:prstGeom prst="rect">
            <a:avLst/>
          </a:prstGeom>
          <a:noFill/>
        </p:spPr>
        <p:txBody>
          <a:bodyPr wrap="square" rtlCol="0">
            <a:spAutoFit/>
          </a:bodyPr>
          <a:lstStyle/>
          <a:p>
            <a:endParaRPr lang="vi-VN" dirty="0"/>
          </a:p>
        </p:txBody>
      </p:sp>
      <p:pic>
        <p:nvPicPr>
          <p:cNvPr id="5" name="Picture 4">
            <a:extLst>
              <a:ext uri="{FF2B5EF4-FFF2-40B4-BE49-F238E27FC236}">
                <a16:creationId xmlns:a16="http://schemas.microsoft.com/office/drawing/2014/main" id="{3087B898-28D3-7EEF-4052-AFB889F3DA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83" y="300483"/>
            <a:ext cx="10420349" cy="6011478"/>
          </a:xfrm>
          <a:prstGeom prst="rect">
            <a:avLst/>
          </a:prstGeom>
        </p:spPr>
      </p:pic>
      <p:pic>
        <p:nvPicPr>
          <p:cNvPr id="6" name="Picture 5">
            <a:extLst>
              <a:ext uri="{FF2B5EF4-FFF2-40B4-BE49-F238E27FC236}">
                <a16:creationId xmlns:a16="http://schemas.microsoft.com/office/drawing/2014/main" id="{42D747A1-23BD-04ED-F222-7D2466C240B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29326" y="2313533"/>
            <a:ext cx="2949677" cy="3408990"/>
          </a:xfrm>
          <a:prstGeom prst="rect">
            <a:avLst/>
          </a:prstGeom>
        </p:spPr>
      </p:pic>
      <p:pic>
        <p:nvPicPr>
          <p:cNvPr id="8" name="Picture 7">
            <a:extLst>
              <a:ext uri="{FF2B5EF4-FFF2-40B4-BE49-F238E27FC236}">
                <a16:creationId xmlns:a16="http://schemas.microsoft.com/office/drawing/2014/main" id="{5A2F6BBB-6D3F-EC3A-8336-4EC4E2741D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7011" y="2730682"/>
            <a:ext cx="2294119" cy="2159765"/>
          </a:xfrm>
          <a:prstGeom prst="rect">
            <a:avLst/>
          </a:prstGeom>
        </p:spPr>
      </p:pic>
      <p:sp>
        <p:nvSpPr>
          <p:cNvPr id="9" name="TextBox 8">
            <a:extLst>
              <a:ext uri="{FF2B5EF4-FFF2-40B4-BE49-F238E27FC236}">
                <a16:creationId xmlns:a16="http://schemas.microsoft.com/office/drawing/2014/main" id="{0E0450D3-06F8-9943-CB02-E0795C7E3C79}"/>
              </a:ext>
            </a:extLst>
          </p:cNvPr>
          <p:cNvSpPr txBox="1"/>
          <p:nvPr/>
        </p:nvSpPr>
        <p:spPr>
          <a:xfrm>
            <a:off x="5243871" y="2471737"/>
            <a:ext cx="3557229" cy="2677656"/>
          </a:xfrm>
          <a:prstGeom prst="rect">
            <a:avLst/>
          </a:prstGeom>
          <a:noFill/>
        </p:spPr>
        <p:txBody>
          <a:bodyPr wrap="square">
            <a:spAutoFit/>
          </a:bodyPr>
          <a:lstStyle/>
          <a:p>
            <a:pPr algn="just"/>
            <a:r>
              <a:rPr lang="vi-VN" sz="2800" dirty="0">
                <a:latin typeface="+mj-lt"/>
              </a:rPr>
              <a:t>Mình lại đố thêm</a:t>
            </a:r>
          </a:p>
          <a:p>
            <a:pPr algn="just"/>
            <a:r>
              <a:rPr lang="vi-VN" sz="2800" dirty="0">
                <a:latin typeface="+mj-lt"/>
              </a:rPr>
              <a:t>Tên của bạn này </a:t>
            </a:r>
          </a:p>
          <a:p>
            <a:pPr algn="just"/>
            <a:r>
              <a:rPr lang="vi-VN" sz="2800" dirty="0">
                <a:latin typeface="+mj-lt"/>
              </a:rPr>
              <a:t>Nghe rất mạnh mẽ </a:t>
            </a:r>
          </a:p>
          <a:p>
            <a:pPr algn="just"/>
            <a:r>
              <a:rPr lang="vi-VN" sz="2800" dirty="0">
                <a:latin typeface="+mj-lt"/>
              </a:rPr>
              <a:t>Trong đội trống trường</a:t>
            </a:r>
          </a:p>
          <a:p>
            <a:pPr algn="just"/>
            <a:r>
              <a:rPr lang="vi-VN" sz="2800" dirty="0">
                <a:latin typeface="+mj-lt"/>
              </a:rPr>
              <a:t>Các bạn đoán xem</a:t>
            </a:r>
          </a:p>
          <a:p>
            <a:pPr algn="just"/>
            <a:r>
              <a:rPr lang="vi-VN" sz="2800" dirty="0">
                <a:latin typeface="+mj-lt"/>
              </a:rPr>
              <a:t>Bạn nào ấy nhỉ?</a:t>
            </a:r>
          </a:p>
        </p:txBody>
      </p:sp>
      <p:pic>
        <p:nvPicPr>
          <p:cNvPr id="7" name="khởi động">
            <a:hlinkClick r:id="" action="ppaction://media"/>
            <a:extLst>
              <a:ext uri="{FF2B5EF4-FFF2-40B4-BE49-F238E27FC236}">
                <a16:creationId xmlns:a16="http://schemas.microsoft.com/office/drawing/2014/main" id="{92934D24-E1E8-A692-A2DF-7E6A52CED0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6957" y="5905561"/>
            <a:ext cx="406400" cy="406400"/>
          </a:xfrm>
          <a:prstGeom prst="rect">
            <a:avLst/>
          </a:prstGeom>
        </p:spPr>
      </p:pic>
      <p:sp>
        <p:nvSpPr>
          <p:cNvPr id="11" name="TextBox 10">
            <a:extLst>
              <a:ext uri="{FF2B5EF4-FFF2-40B4-BE49-F238E27FC236}">
                <a16:creationId xmlns:a16="http://schemas.microsoft.com/office/drawing/2014/main" id="{C324AFC8-8B42-9678-89C0-6882234FC4D6}"/>
              </a:ext>
            </a:extLst>
          </p:cNvPr>
          <p:cNvSpPr txBox="1"/>
          <p:nvPr/>
        </p:nvSpPr>
        <p:spPr>
          <a:xfrm>
            <a:off x="481577" y="5905561"/>
            <a:ext cx="4762294" cy="1015663"/>
          </a:xfrm>
          <a:prstGeom prst="rect">
            <a:avLst/>
          </a:prstGeom>
          <a:noFill/>
        </p:spPr>
        <p:txBody>
          <a:bodyPr wrap="square" rtlCol="0">
            <a:spAutoFit/>
          </a:bodyPr>
          <a:lstStyle/>
          <a:p>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amp;S Graceland" panose="02040603050506020204" pitchFamily="18" charset="0"/>
              </a:rPr>
              <a:t>Mạnh</a:t>
            </a: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amp;S Graceland" panose="02040603050506020204" pitchFamily="18" charset="0"/>
              </a:rPr>
              <a:t> </a:t>
            </a:r>
            <a:r>
              <a:rPr lang="en-US" sz="6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amp;S Graceland" panose="02040603050506020204" pitchFamily="18" charset="0"/>
              </a:rPr>
              <a:t>Hùng</a:t>
            </a:r>
            <a:endParaRPr lang="vi-VN"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85769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mediacall" presetSubtype="0" fill="hold" nodeType="withEffect">
                                  <p:stCondLst>
                                    <p:cond delay="0"/>
                                  </p:stCondLst>
                                  <p:childTnLst>
                                    <p:cmd type="call" cmd="playFrom(0.0)">
                                      <p:cBhvr>
                                        <p:cTn id="9" dur="1306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34153"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99"/>
              </a:solidFill>
              <a:effectLst/>
              <a:uLnTx/>
              <a:uFillTx/>
              <a:latin typeface="Times New Roman" panose="02020603050405020304" pitchFamily="18" charset="0"/>
              <a:cs typeface="Times New Roman" panose="02020603050405020304" pitchFamily="18" charset="0"/>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2572674" y="1233604"/>
            <a:ext cx="76227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ảy</a:t>
            </a:r>
            <a:r>
              <a:rPr lang="en-US" sz="3600" b="1" dirty="0">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26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2024</a:t>
            </a:r>
          </a:p>
        </p:txBody>
      </p:sp>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4"/>
          <a:stretch>
            <a:fillRect/>
          </a:stretch>
        </p:blipFill>
        <p:spPr>
          <a:xfrm>
            <a:off x="4614493" y="2068051"/>
            <a:ext cx="3664014" cy="1012024"/>
          </a:xfrm>
          <a:prstGeom prst="rect">
            <a:avLst/>
          </a:prstGeom>
        </p:spPr>
      </p:pic>
      <p:pic>
        <p:nvPicPr>
          <p:cNvPr id="5" name="Picture 4">
            <a:extLst>
              <a:ext uri="{FF2B5EF4-FFF2-40B4-BE49-F238E27FC236}">
                <a16:creationId xmlns:a16="http://schemas.microsoft.com/office/drawing/2014/main" id="{4889F61E-CB67-B5ED-8595-1703063509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692" y="3122727"/>
            <a:ext cx="6974449" cy="1747372"/>
          </a:xfrm>
          <a:prstGeom prst="rect">
            <a:avLst/>
          </a:prstGeom>
        </p:spPr>
      </p:pic>
      <p:pic>
        <p:nvPicPr>
          <p:cNvPr id="7" name="Hình ảnh 11">
            <a:extLst>
              <a:ext uri="{FF2B5EF4-FFF2-40B4-BE49-F238E27FC236}">
                <a16:creationId xmlns:a16="http://schemas.microsoft.com/office/drawing/2014/main" id="{6309009C-106E-5111-2238-7626508F58D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04187" y="4144516"/>
            <a:ext cx="3189972" cy="2713483"/>
          </a:xfrm>
          <a:prstGeom prst="rect">
            <a:avLst/>
          </a:prstGeom>
        </p:spPr>
      </p:pic>
      <p:pic>
        <p:nvPicPr>
          <p:cNvPr id="8" name="Hình ảnh 9" descr="Ảnh có chứa búp bê, đồ chơi, đồ họa véc-tơ&#10;&#10;Mô tả được tạo tự động">
            <a:extLst>
              <a:ext uri="{FF2B5EF4-FFF2-40B4-BE49-F238E27FC236}">
                <a16:creationId xmlns:a16="http://schemas.microsoft.com/office/drawing/2014/main" id="{71CF8E79-34A3-D0A1-AE65-C7717495F4CD}"/>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123564" y="3873475"/>
            <a:ext cx="3364250" cy="2907645"/>
          </a:xfrm>
          <a:prstGeom prst="rect">
            <a:avLst/>
          </a:prstGeom>
        </p:spPr>
      </p:pic>
      <p:sp>
        <p:nvSpPr>
          <p:cNvPr id="2" name="TextBox 1">
            <a:extLst>
              <a:ext uri="{FF2B5EF4-FFF2-40B4-BE49-F238E27FC236}">
                <a16:creationId xmlns:a16="http://schemas.microsoft.com/office/drawing/2014/main" id="{77432765-F839-7015-C6AF-84228EB7DC8C}"/>
              </a:ext>
            </a:extLst>
          </p:cNvPr>
          <p:cNvSpPr txBox="1"/>
          <p:nvPr/>
        </p:nvSpPr>
        <p:spPr>
          <a:xfrm>
            <a:off x="2960048" y="5896061"/>
            <a:ext cx="6741846" cy="584775"/>
          </a:xfrm>
          <a:prstGeom prst="rect">
            <a:avLst/>
          </a:prstGeom>
          <a:noFill/>
          <a:effectLst>
            <a:outerShdw blurRad="825500" dist="2133600" dir="21540000" algn="ctr" rotWithShape="0">
              <a:srgbClr val="000000">
                <a:alpha val="18000"/>
              </a:srgbClr>
            </a:outerShdw>
            <a:softEdge rad="12700"/>
          </a:effectLst>
        </p:spPr>
        <p:txBody>
          <a:bodyPr wrap="square" rtlCol="0">
            <a:spAutoFit/>
            <a:scene3d>
              <a:camera prst="perspectiveFront"/>
              <a:lightRig rig="threePt" dir="t"/>
            </a:scene3d>
          </a:bodyPr>
          <a:lstStyle/>
          <a:p>
            <a:pPr algn="ct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viên</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Thị</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Bảo</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Anh</a:t>
            </a:r>
            <a:endParaRPr lang="vi-VN"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668149-293D-F49D-98AE-EDA659A9571D}"/>
              </a:ext>
            </a:extLst>
          </p:cNvPr>
          <p:cNvSpPr txBox="1"/>
          <p:nvPr/>
        </p:nvSpPr>
        <p:spPr>
          <a:xfrm>
            <a:off x="7961899" y="4187805"/>
            <a:ext cx="1408242" cy="584775"/>
          </a:xfrm>
          <a:prstGeom prst="rect">
            <a:avLst/>
          </a:prstGeom>
          <a:noFill/>
        </p:spPr>
        <p:txBody>
          <a:bodyPr wrap="square" rtlCol="0">
            <a:spAutoFit/>
          </a:bodyPr>
          <a:lstStyle/>
          <a:p>
            <a:r>
              <a:rPr lang="en-US" sz="3200" dirty="0">
                <a:solidFill>
                  <a:schemeClr val="bg1"/>
                </a:solidFill>
                <a:effectLst>
                  <a:outerShdw blurRad="50800" dist="38100" dir="18900000" algn="bl" rotWithShape="0">
                    <a:prstClr val="black">
                      <a:alpha val="40000"/>
                    </a:prstClr>
                  </a:outerShdw>
                </a:effectLst>
                <a:latin typeface="Timees New Roman"/>
              </a:rPr>
              <a:t>(TIẾT1)</a:t>
            </a:r>
            <a:endParaRPr lang="vi-VN" sz="3200" dirty="0">
              <a:solidFill>
                <a:schemeClr val="bg1"/>
              </a:solidFill>
              <a:effectLst>
                <a:outerShdw blurRad="50800" dist="38100" dir="18900000" algn="bl" rotWithShape="0">
                  <a:prstClr val="black">
                    <a:alpha val="40000"/>
                  </a:prstClr>
                </a:outerShdw>
              </a:effectLst>
              <a:latin typeface="Timees New Roman"/>
            </a:endParaRPr>
          </a:p>
        </p:txBody>
      </p:sp>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32" presetClass="emph" presetSubtype="0" repeatCount="1400"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par>
                          <p:cTn id="26" fill="hold">
                            <p:stCondLst>
                              <p:cond delay="14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8"/>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3054858" y="1363644"/>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xmln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
        <p:nvSpPr>
          <p:cNvPr id="2" name="TextBox 3">
            <a:extLst>
              <a:ext uri="{FF2B5EF4-FFF2-40B4-BE49-F238E27FC236}">
                <a16:creationId xmlns:a16="http://schemas.microsoft.com/office/drawing/2014/main" id="{83484392-D8CD-759A-DCB1-EEC5ADDE5BD5}"/>
              </a:ext>
            </a:extLst>
          </p:cNvPr>
          <p:cNvSpPr txBox="1"/>
          <p:nvPr/>
        </p:nvSpPr>
        <p:spPr>
          <a:xfrm>
            <a:off x="2420288" y="209550"/>
            <a:ext cx="76227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ảy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26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 dockstate="right" visibility="0" width="350" row="2">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8E478DB9-B8B6-4D58-8481-DC7266221E53}">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C4BD419-6636-4305-AB02-22CF92BA3A78}">
  <we:reference id="wa104178772" version="1.0.0.0" store="en-US" storeType="OMEX"/>
  <we:alternateReferences>
    <we:reference id="wa104178772" version="1.0.0.0" store="wa10417877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10897</TotalTime>
  <Words>1399</Words>
  <Application>Microsoft Office PowerPoint</Application>
  <PresentationFormat>Widescreen</PresentationFormat>
  <Paragraphs>124</Paragraphs>
  <Slides>34</Slides>
  <Notes>4</Notes>
  <HiddenSlides>0</HiddenSlides>
  <MMClips>17</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Amazone</vt:lpstr>
      <vt:lpstr>Arial</vt:lpstr>
      <vt:lpstr>Calibri</vt:lpstr>
      <vt:lpstr>Calibri (Body)</vt:lpstr>
      <vt:lpstr>Calibri Light</vt:lpstr>
      <vt:lpstr>LNTH-LuoLuoNotangYuanTi 1</vt:lpstr>
      <vt:lpstr>Open Sans</vt:lpstr>
      <vt:lpstr>Raleway</vt:lpstr>
      <vt:lpstr>Tahoma</vt:lpstr>
      <vt:lpstr>Timees New Roman</vt:lpstr>
      <vt:lpstr>Times New Roman</vt:lpstr>
      <vt:lpstr>Ttimes New Roman</vt:lpstr>
      <vt:lpstr>UTM A&amp;S Graceland</vt:lpstr>
      <vt:lpstr>1_Custom Design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2024-07-09T12:35:21Z</dcterms:created>
  <dcterms:modified xsi:type="dcterms:W3CDTF">2025-04-03T08:42:08Z</dcterms:modified>
</cp:coreProperties>
</file>