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1" r:id="rId4"/>
    <p:sldMasterId id="2147483710" r:id="rId5"/>
    <p:sldMasterId id="2147483721" r:id="rId6"/>
  </p:sldMasterIdLst>
  <p:notesMasterIdLst>
    <p:notesMasterId r:id="rId30"/>
  </p:notesMasterIdLst>
  <p:sldIdLst>
    <p:sldId id="6510" r:id="rId7"/>
    <p:sldId id="258" r:id="rId8"/>
    <p:sldId id="266" r:id="rId9"/>
    <p:sldId id="256" r:id="rId10"/>
    <p:sldId id="267" r:id="rId11"/>
    <p:sldId id="257" r:id="rId12"/>
    <p:sldId id="259" r:id="rId13"/>
    <p:sldId id="2637" r:id="rId14"/>
    <p:sldId id="260" r:id="rId15"/>
    <p:sldId id="2635" r:id="rId16"/>
    <p:sldId id="2636" r:id="rId17"/>
    <p:sldId id="262" r:id="rId18"/>
    <p:sldId id="2638" r:id="rId19"/>
    <p:sldId id="6500" r:id="rId20"/>
    <p:sldId id="6501" r:id="rId21"/>
    <p:sldId id="6502" r:id="rId22"/>
    <p:sldId id="6503" r:id="rId23"/>
    <p:sldId id="6504" r:id="rId24"/>
    <p:sldId id="6505" r:id="rId25"/>
    <p:sldId id="6506" r:id="rId26"/>
    <p:sldId id="6507" r:id="rId27"/>
    <p:sldId id="6478" r:id="rId28"/>
    <p:sldId id="327"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8" d="100"/>
          <a:sy n="58" d="100"/>
        </p:scale>
        <p:origin x="68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600">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0"/>
            </a:lvl2pPr>
            <a:lvl3pPr lvl="2" algn="ctr" rtl="0">
              <a:spcBef>
                <a:spcPts val="0"/>
              </a:spcBef>
              <a:spcAft>
                <a:spcPts val="0"/>
              </a:spcAft>
              <a:buSzPts val="5000"/>
              <a:buNone/>
              <a:defRPr sz="10000"/>
            </a:lvl3pPr>
            <a:lvl4pPr lvl="3" algn="ctr" rtl="0">
              <a:spcBef>
                <a:spcPts val="0"/>
              </a:spcBef>
              <a:spcAft>
                <a:spcPts val="0"/>
              </a:spcAft>
              <a:buSzPts val="5000"/>
              <a:buNone/>
              <a:defRPr sz="10000"/>
            </a:lvl4pPr>
            <a:lvl5pPr lvl="4" algn="ctr" rtl="0">
              <a:spcBef>
                <a:spcPts val="0"/>
              </a:spcBef>
              <a:spcAft>
                <a:spcPts val="0"/>
              </a:spcAft>
              <a:buSzPts val="5000"/>
              <a:buNone/>
              <a:defRPr sz="10000"/>
            </a:lvl5pPr>
            <a:lvl6pPr lvl="5" algn="ctr" rtl="0">
              <a:spcBef>
                <a:spcPts val="0"/>
              </a:spcBef>
              <a:spcAft>
                <a:spcPts val="0"/>
              </a:spcAft>
              <a:buSzPts val="5000"/>
              <a:buNone/>
              <a:defRPr sz="10000"/>
            </a:lvl6pPr>
            <a:lvl7pPr lvl="6" algn="ctr" rtl="0">
              <a:spcBef>
                <a:spcPts val="0"/>
              </a:spcBef>
              <a:spcAft>
                <a:spcPts val="0"/>
              </a:spcAft>
              <a:buSzPts val="5000"/>
              <a:buNone/>
              <a:defRPr sz="10000"/>
            </a:lvl7pPr>
            <a:lvl8pPr lvl="7" algn="ctr" rtl="0">
              <a:spcBef>
                <a:spcPts val="0"/>
              </a:spcBef>
              <a:spcAft>
                <a:spcPts val="0"/>
              </a:spcAft>
              <a:buSzPts val="5000"/>
              <a:buNone/>
              <a:defRPr sz="10000"/>
            </a:lvl8pPr>
            <a:lvl9pPr lvl="8" algn="ctr" rtl="0">
              <a:spcBef>
                <a:spcPts val="0"/>
              </a:spcBef>
              <a:spcAft>
                <a:spcPts val="0"/>
              </a:spcAft>
              <a:buSzPts val="5000"/>
              <a:buNone/>
              <a:defRPr sz="10000"/>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Clr>
                <a:schemeClr val="accent5"/>
              </a:buClr>
              <a:buSzPts val="1200"/>
              <a:buAutoNum type="arabicPeriod"/>
              <a:defRPr sz="2200">
                <a:solidFill>
                  <a:schemeClr val="accent5"/>
                </a:solidFill>
              </a:defRPr>
            </a:lvl1pPr>
            <a:lvl2pPr marL="1828800" lvl="1" indent="-609600">
              <a:spcBef>
                <a:spcPts val="0"/>
              </a:spcBef>
              <a:spcAft>
                <a:spcPts val="0"/>
              </a:spcAft>
              <a:buClr>
                <a:schemeClr val="accent5"/>
              </a:buClr>
              <a:buSzPts val="1200"/>
              <a:buFont typeface="Roboto Condensed Light"/>
              <a:buAutoNum type="alphaLcPeriod"/>
              <a:defRPr>
                <a:solidFill>
                  <a:schemeClr val="accent5"/>
                </a:solidFill>
              </a:defRPr>
            </a:lvl2pPr>
            <a:lvl3pPr marL="2743200" lvl="2" indent="-609600">
              <a:spcBef>
                <a:spcPts val="0"/>
              </a:spcBef>
              <a:spcAft>
                <a:spcPts val="0"/>
              </a:spcAft>
              <a:buClr>
                <a:schemeClr val="accent5"/>
              </a:buClr>
              <a:buSzPts val="1200"/>
              <a:buFont typeface="Roboto Condensed Light"/>
              <a:buAutoNum type="romanLcPeriod"/>
              <a:defRPr>
                <a:solidFill>
                  <a:schemeClr val="accent5"/>
                </a:solidFill>
              </a:defRPr>
            </a:lvl3pPr>
            <a:lvl4pPr marL="3657600" lvl="3" indent="-609600">
              <a:spcBef>
                <a:spcPts val="0"/>
              </a:spcBef>
              <a:spcAft>
                <a:spcPts val="0"/>
              </a:spcAft>
              <a:buClr>
                <a:schemeClr val="accent5"/>
              </a:buClr>
              <a:buSzPts val="1200"/>
              <a:buFont typeface="Roboto Condensed Light"/>
              <a:buAutoNum type="arabicPeriod"/>
              <a:defRPr>
                <a:solidFill>
                  <a:schemeClr val="accent5"/>
                </a:solidFill>
              </a:defRPr>
            </a:lvl4pPr>
            <a:lvl5pPr marL="4572000" lvl="4" indent="-609600">
              <a:spcBef>
                <a:spcPts val="0"/>
              </a:spcBef>
              <a:spcAft>
                <a:spcPts val="0"/>
              </a:spcAft>
              <a:buClr>
                <a:schemeClr val="accent5"/>
              </a:buClr>
              <a:buSzPts val="1200"/>
              <a:buFont typeface="Roboto Condensed Light"/>
              <a:buAutoNum type="alphaLcPeriod"/>
              <a:defRPr>
                <a:solidFill>
                  <a:schemeClr val="accent5"/>
                </a:solidFill>
              </a:defRPr>
            </a:lvl5pPr>
            <a:lvl6pPr marL="5486400" lvl="5" indent="-609600">
              <a:spcBef>
                <a:spcPts val="0"/>
              </a:spcBef>
              <a:spcAft>
                <a:spcPts val="0"/>
              </a:spcAft>
              <a:buClr>
                <a:schemeClr val="accent5"/>
              </a:buClr>
              <a:buSzPts val="1200"/>
              <a:buFont typeface="Roboto Condensed Light"/>
              <a:buAutoNum type="romanLcPeriod"/>
              <a:defRPr>
                <a:solidFill>
                  <a:schemeClr val="accent5"/>
                </a:solidFill>
              </a:defRPr>
            </a:lvl6pPr>
            <a:lvl7pPr marL="6400800" lvl="6" indent="-609600">
              <a:spcBef>
                <a:spcPts val="0"/>
              </a:spcBef>
              <a:spcAft>
                <a:spcPts val="0"/>
              </a:spcAft>
              <a:buClr>
                <a:schemeClr val="accent5"/>
              </a:buClr>
              <a:buSzPts val="1200"/>
              <a:buFont typeface="Roboto Condensed Light"/>
              <a:buAutoNum type="arabicPeriod"/>
              <a:defRPr>
                <a:solidFill>
                  <a:schemeClr val="accent5"/>
                </a:solidFill>
              </a:defRPr>
            </a:lvl7pPr>
            <a:lvl8pPr marL="7315200" lvl="7" indent="-609600">
              <a:spcBef>
                <a:spcPts val="0"/>
              </a:spcBef>
              <a:spcAft>
                <a:spcPts val="0"/>
              </a:spcAft>
              <a:buClr>
                <a:schemeClr val="accent5"/>
              </a:buClr>
              <a:buSzPts val="1200"/>
              <a:buFont typeface="Roboto Condensed Light"/>
              <a:buAutoNum type="alphaLcPeriod"/>
              <a:defRPr>
                <a:solidFill>
                  <a:schemeClr val="accent5"/>
                </a:solidFill>
              </a:defRPr>
            </a:lvl8pPr>
            <a:lvl9pPr marL="8229600" lvl="8" indent="-609600">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400" lvl="0" indent="-635000" algn="ctr">
              <a:spcBef>
                <a:spcPts val="0"/>
              </a:spcBef>
              <a:spcAft>
                <a:spcPts val="0"/>
              </a:spcAft>
              <a:buSzPts val="1400"/>
              <a:buChar char="●"/>
              <a:defRPr sz="2800">
                <a:solidFill>
                  <a:schemeClr val="accent5"/>
                </a:solidFill>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400" lvl="0" indent="-635000" algn="ctr" rtl="0">
              <a:spcBef>
                <a:spcPts val="0"/>
              </a:spcBef>
              <a:spcAft>
                <a:spcPts val="0"/>
              </a:spcAft>
              <a:buSzPts val="1400"/>
              <a:buChar char="●"/>
              <a:defRPr sz="2800">
                <a:solidFill>
                  <a:schemeClr val="accent5"/>
                </a:solidFill>
              </a:defRPr>
            </a:lvl1pPr>
            <a:lvl2pPr marL="1828800" lvl="1" indent="-609600" rtl="0">
              <a:spcBef>
                <a:spcPts val="0"/>
              </a:spcBef>
              <a:spcAft>
                <a:spcPts val="0"/>
              </a:spcAft>
              <a:buSzPts val="1200"/>
              <a:buChar char="○"/>
              <a:defRPr sz="2400"/>
            </a:lvl2pPr>
            <a:lvl3pPr marL="2743200" lvl="2" indent="-609600" rtl="0">
              <a:spcBef>
                <a:spcPts val="0"/>
              </a:spcBef>
              <a:spcAft>
                <a:spcPts val="0"/>
              </a:spcAft>
              <a:buSzPts val="1200"/>
              <a:buChar char="■"/>
              <a:defRPr sz="2400"/>
            </a:lvl3pPr>
            <a:lvl4pPr marL="3657600" lvl="3" indent="-609600" rtl="0">
              <a:spcBef>
                <a:spcPts val="0"/>
              </a:spcBef>
              <a:spcAft>
                <a:spcPts val="0"/>
              </a:spcAft>
              <a:buSzPts val="1200"/>
              <a:buChar char="●"/>
              <a:defRPr sz="2400"/>
            </a:lvl4pPr>
            <a:lvl5pPr marL="4572000" lvl="4" indent="-609600" rtl="0">
              <a:spcBef>
                <a:spcPts val="0"/>
              </a:spcBef>
              <a:spcAft>
                <a:spcPts val="0"/>
              </a:spcAft>
              <a:buSzPts val="1200"/>
              <a:buChar char="○"/>
              <a:defRPr sz="2400"/>
            </a:lvl5pPr>
            <a:lvl6pPr marL="5486400" lvl="5" indent="-609600" rtl="0">
              <a:spcBef>
                <a:spcPts val="0"/>
              </a:spcBef>
              <a:spcAft>
                <a:spcPts val="0"/>
              </a:spcAft>
              <a:buSzPts val="1200"/>
              <a:buChar char="■"/>
              <a:defRPr sz="2400"/>
            </a:lvl6pPr>
            <a:lvl7pPr marL="6400800" lvl="6" indent="-609600" rtl="0">
              <a:spcBef>
                <a:spcPts val="0"/>
              </a:spcBef>
              <a:spcAft>
                <a:spcPts val="0"/>
              </a:spcAft>
              <a:buSzPts val="1200"/>
              <a:buChar char="●"/>
              <a:defRPr sz="2400"/>
            </a:lvl7pPr>
            <a:lvl8pPr marL="7315200" lvl="7" indent="-609600" rtl="0">
              <a:spcBef>
                <a:spcPts val="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Clr>
                <a:schemeClr val="accent5"/>
              </a:buClr>
              <a:buSzPts val="1200"/>
              <a:buChar char="●"/>
              <a:defRPr sz="2400">
                <a:solidFill>
                  <a:schemeClr val="accent5"/>
                </a:solidFill>
              </a:defRPr>
            </a:lvl1pPr>
            <a:lvl2pPr marL="1828800" lvl="1" indent="-609600">
              <a:spcBef>
                <a:spcPts val="0"/>
              </a:spcBef>
              <a:spcAft>
                <a:spcPts val="0"/>
              </a:spcAft>
              <a:buClr>
                <a:schemeClr val="accent5"/>
              </a:buClr>
              <a:buSzPts val="1200"/>
              <a:buChar char="○"/>
              <a:defRPr sz="2400">
                <a:solidFill>
                  <a:schemeClr val="accent5"/>
                </a:solidFill>
              </a:defRPr>
            </a:lvl2pPr>
            <a:lvl3pPr marL="2743200" lvl="2" indent="-609600">
              <a:spcBef>
                <a:spcPts val="0"/>
              </a:spcBef>
              <a:spcAft>
                <a:spcPts val="0"/>
              </a:spcAft>
              <a:buClr>
                <a:schemeClr val="accent5"/>
              </a:buClr>
              <a:buSzPts val="1200"/>
              <a:buChar char="■"/>
              <a:defRPr sz="2400">
                <a:solidFill>
                  <a:schemeClr val="accent5"/>
                </a:solidFill>
              </a:defRPr>
            </a:lvl3pPr>
            <a:lvl4pPr marL="3657600" lvl="3" indent="-609600">
              <a:spcBef>
                <a:spcPts val="0"/>
              </a:spcBef>
              <a:spcAft>
                <a:spcPts val="0"/>
              </a:spcAft>
              <a:buClr>
                <a:schemeClr val="accent5"/>
              </a:buClr>
              <a:buSzPts val="1200"/>
              <a:buChar char="●"/>
              <a:defRPr sz="2400">
                <a:solidFill>
                  <a:schemeClr val="accent5"/>
                </a:solidFill>
              </a:defRPr>
            </a:lvl4pPr>
            <a:lvl5pPr marL="4572000" lvl="4" indent="-609600">
              <a:spcBef>
                <a:spcPts val="0"/>
              </a:spcBef>
              <a:spcAft>
                <a:spcPts val="0"/>
              </a:spcAft>
              <a:buClr>
                <a:schemeClr val="accent5"/>
              </a:buClr>
              <a:buSzPts val="1200"/>
              <a:buChar char="○"/>
              <a:defRPr sz="2400">
                <a:solidFill>
                  <a:schemeClr val="accent5"/>
                </a:solidFill>
              </a:defRPr>
            </a:lvl5pPr>
            <a:lvl6pPr marL="5486400" lvl="5" indent="-609600">
              <a:spcBef>
                <a:spcPts val="0"/>
              </a:spcBef>
              <a:spcAft>
                <a:spcPts val="0"/>
              </a:spcAft>
              <a:buClr>
                <a:schemeClr val="accent5"/>
              </a:buClr>
              <a:buSzPts val="1200"/>
              <a:buChar char="■"/>
              <a:defRPr sz="2400">
                <a:solidFill>
                  <a:schemeClr val="accent5"/>
                </a:solidFill>
              </a:defRPr>
            </a:lvl6pPr>
            <a:lvl7pPr marL="6400800" lvl="6" indent="-609600">
              <a:spcBef>
                <a:spcPts val="0"/>
              </a:spcBef>
              <a:spcAft>
                <a:spcPts val="0"/>
              </a:spcAft>
              <a:buClr>
                <a:schemeClr val="accent5"/>
              </a:buClr>
              <a:buSzPts val="1200"/>
              <a:buChar char="●"/>
              <a:defRPr sz="2400">
                <a:solidFill>
                  <a:schemeClr val="accent5"/>
                </a:solidFill>
              </a:defRPr>
            </a:lvl7pPr>
            <a:lvl8pPr marL="7315200" lvl="7" indent="-609600">
              <a:spcBef>
                <a:spcPts val="0"/>
              </a:spcBef>
              <a:spcAft>
                <a:spcPts val="0"/>
              </a:spcAft>
              <a:buClr>
                <a:schemeClr val="accent5"/>
              </a:buClr>
              <a:buSzPts val="1200"/>
              <a:buChar char="○"/>
              <a:defRPr sz="2400">
                <a:solidFill>
                  <a:schemeClr val="accent5"/>
                </a:solidFill>
              </a:defRPr>
            </a:lvl8pPr>
            <a:lvl9pPr marL="8229600" lvl="8" indent="-609600">
              <a:spcBef>
                <a:spcPts val="3200"/>
              </a:spcBef>
              <a:spcAft>
                <a:spcPts val="3200"/>
              </a:spcAft>
              <a:buSzPts val="1200"/>
              <a:buChar char="■"/>
              <a:defRPr sz="2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400" lvl="0" indent="-457200" algn="r">
              <a:lnSpc>
                <a:spcPct val="100000"/>
              </a:lnSpc>
              <a:spcBef>
                <a:spcPts val="0"/>
              </a:spcBef>
              <a:spcAft>
                <a:spcPts val="0"/>
              </a:spcAft>
              <a:buClr>
                <a:schemeClr val="accent5"/>
              </a:buClr>
              <a:buSzPts val="1800"/>
              <a:buNone/>
              <a:defRPr>
                <a:solidFill>
                  <a:schemeClr val="accent5"/>
                </a:solidFill>
              </a:defRPr>
            </a:lvl1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0">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0"/>
            </a:lvl2pPr>
            <a:lvl3pPr lvl="2" algn="ctr" rtl="0">
              <a:spcBef>
                <a:spcPts val="0"/>
              </a:spcBef>
              <a:spcAft>
                <a:spcPts val="0"/>
              </a:spcAft>
              <a:buSzPts val="5000"/>
              <a:buNone/>
              <a:defRPr sz="10000"/>
            </a:lvl3pPr>
            <a:lvl4pPr lvl="3" algn="ctr" rtl="0">
              <a:spcBef>
                <a:spcPts val="0"/>
              </a:spcBef>
              <a:spcAft>
                <a:spcPts val="0"/>
              </a:spcAft>
              <a:buSzPts val="5000"/>
              <a:buNone/>
              <a:defRPr sz="10000"/>
            </a:lvl4pPr>
            <a:lvl5pPr lvl="4" algn="ctr" rtl="0">
              <a:spcBef>
                <a:spcPts val="0"/>
              </a:spcBef>
              <a:spcAft>
                <a:spcPts val="0"/>
              </a:spcAft>
              <a:buSzPts val="5000"/>
              <a:buNone/>
              <a:defRPr sz="10000"/>
            </a:lvl5pPr>
            <a:lvl6pPr lvl="5" algn="ctr" rtl="0">
              <a:spcBef>
                <a:spcPts val="0"/>
              </a:spcBef>
              <a:spcAft>
                <a:spcPts val="0"/>
              </a:spcAft>
              <a:buSzPts val="5000"/>
              <a:buNone/>
              <a:defRPr sz="10000"/>
            </a:lvl6pPr>
            <a:lvl7pPr lvl="6" algn="ctr" rtl="0">
              <a:spcBef>
                <a:spcPts val="0"/>
              </a:spcBef>
              <a:spcAft>
                <a:spcPts val="0"/>
              </a:spcAft>
              <a:buSzPts val="5000"/>
              <a:buNone/>
              <a:defRPr sz="10000"/>
            </a:lvl7pPr>
            <a:lvl8pPr lvl="7" algn="ctr" rtl="0">
              <a:spcBef>
                <a:spcPts val="0"/>
              </a:spcBef>
              <a:spcAft>
                <a:spcPts val="0"/>
              </a:spcAft>
              <a:buSzPts val="5000"/>
              <a:buNone/>
              <a:defRPr sz="10000"/>
            </a:lvl8pPr>
            <a:lvl9pPr lvl="8" algn="ctr" rtl="0">
              <a:spcBef>
                <a:spcPts val="0"/>
              </a:spcBef>
              <a:spcAft>
                <a:spcPts val="0"/>
              </a:spcAft>
              <a:buSzPts val="5000"/>
              <a:buNone/>
              <a:defRPr sz="10000"/>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600">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0">
                <a:solidFill>
                  <a:srgbClr val="1D1D1B"/>
                </a:solidFill>
                <a:latin typeface="Comfortaa"/>
                <a:ea typeface="Comfortaa"/>
                <a:cs typeface="Comfortaa"/>
                <a:sym typeface="Comfortaa"/>
              </a:rPr>
              <a:t>CREDITS: This presentation template was created by </a:t>
            </a:r>
            <a:r>
              <a:rPr lang="en-GB" sz="2200" b="1">
                <a:solidFill>
                  <a:srgbClr val="1D1D1B"/>
                </a:solidFill>
                <a:uFill>
                  <a:noFill/>
                </a:uFill>
                <a:latin typeface="Comfortaa"/>
                <a:ea typeface="Comfortaa"/>
                <a:cs typeface="Comfortaa"/>
                <a:sym typeface="Comfortaa"/>
                <a:hlinkClick r:id="rId2"/>
              </a:rPr>
              <a:t>Slidesgo</a:t>
            </a:r>
            <a:r>
              <a:rPr lang="en-GB" sz="2200">
                <a:solidFill>
                  <a:srgbClr val="1D1D1B"/>
                </a:solidFill>
                <a:latin typeface="Comfortaa"/>
                <a:ea typeface="Comfortaa"/>
                <a:cs typeface="Comfortaa"/>
                <a:sym typeface="Comfortaa"/>
              </a:rPr>
              <a:t>, including icons by </a:t>
            </a:r>
            <a:r>
              <a:rPr lang="en-GB" sz="2200" b="1">
                <a:solidFill>
                  <a:srgbClr val="1D1D1B"/>
                </a:solidFill>
                <a:uFill>
                  <a:noFill/>
                </a:uFill>
                <a:latin typeface="Comfortaa"/>
                <a:ea typeface="Comfortaa"/>
                <a:cs typeface="Comfortaa"/>
                <a:sym typeface="Comfortaa"/>
                <a:hlinkClick r:id="rId3"/>
              </a:rPr>
              <a:t>Flaticon</a:t>
            </a:r>
            <a:r>
              <a:rPr lang="en-GB" sz="2200">
                <a:solidFill>
                  <a:srgbClr val="1D1D1B"/>
                </a:solidFill>
                <a:latin typeface="Comfortaa"/>
                <a:ea typeface="Comfortaa"/>
                <a:cs typeface="Comfortaa"/>
                <a:sym typeface="Comfortaa"/>
              </a:rPr>
              <a:t>, and infographics &amp; images by </a:t>
            </a:r>
            <a:r>
              <a:rPr lang="en-GB" sz="2200" b="1">
                <a:solidFill>
                  <a:srgbClr val="1D1D1B"/>
                </a:solidFill>
                <a:uFill>
                  <a:noFill/>
                </a:uFill>
                <a:latin typeface="Comfortaa"/>
                <a:ea typeface="Comfortaa"/>
                <a:cs typeface="Comfortaa"/>
                <a:sym typeface="Comfortaa"/>
                <a:hlinkClick r:id="rId4"/>
              </a:rPr>
              <a:t>Freepik</a:t>
            </a:r>
            <a:r>
              <a:rPr lang="en-GB" sz="2200">
                <a:solidFill>
                  <a:srgbClr val="1D1D1B"/>
                </a:solidFill>
                <a:latin typeface="Comfortaa"/>
                <a:ea typeface="Comfortaa"/>
                <a:cs typeface="Comfortaa"/>
                <a:sym typeface="Comfortaa"/>
              </a:rPr>
              <a:t>.</a:t>
            </a:r>
            <a:endParaRPr sz="2200">
              <a:solidFill>
                <a:srgbClr val="1D1D1B"/>
              </a:solidFill>
              <a:latin typeface="Comfortaa"/>
              <a:ea typeface="Comfortaa"/>
              <a:cs typeface="Comfortaa"/>
              <a:sym typeface="Comforta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600">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0"/>
            </a:lvl2pPr>
            <a:lvl3pPr lvl="2" algn="ctr" rtl="0">
              <a:spcBef>
                <a:spcPts val="0"/>
              </a:spcBef>
              <a:spcAft>
                <a:spcPts val="0"/>
              </a:spcAft>
              <a:buSzPts val="5000"/>
              <a:buNone/>
              <a:defRPr sz="10000"/>
            </a:lvl3pPr>
            <a:lvl4pPr lvl="3" algn="ctr" rtl="0">
              <a:spcBef>
                <a:spcPts val="0"/>
              </a:spcBef>
              <a:spcAft>
                <a:spcPts val="0"/>
              </a:spcAft>
              <a:buSzPts val="5000"/>
              <a:buNone/>
              <a:defRPr sz="10000"/>
            </a:lvl4pPr>
            <a:lvl5pPr lvl="4" algn="ctr" rtl="0">
              <a:spcBef>
                <a:spcPts val="0"/>
              </a:spcBef>
              <a:spcAft>
                <a:spcPts val="0"/>
              </a:spcAft>
              <a:buSzPts val="5000"/>
              <a:buNone/>
              <a:defRPr sz="10000"/>
            </a:lvl5pPr>
            <a:lvl6pPr lvl="5" algn="ctr" rtl="0">
              <a:spcBef>
                <a:spcPts val="0"/>
              </a:spcBef>
              <a:spcAft>
                <a:spcPts val="0"/>
              </a:spcAft>
              <a:buSzPts val="5000"/>
              <a:buNone/>
              <a:defRPr sz="10000"/>
            </a:lvl6pPr>
            <a:lvl7pPr lvl="6" algn="ctr" rtl="0">
              <a:spcBef>
                <a:spcPts val="0"/>
              </a:spcBef>
              <a:spcAft>
                <a:spcPts val="0"/>
              </a:spcAft>
              <a:buSzPts val="5000"/>
              <a:buNone/>
              <a:defRPr sz="10000"/>
            </a:lvl7pPr>
            <a:lvl8pPr lvl="7" algn="ctr" rtl="0">
              <a:spcBef>
                <a:spcPts val="0"/>
              </a:spcBef>
              <a:spcAft>
                <a:spcPts val="0"/>
              </a:spcAft>
              <a:buSzPts val="5000"/>
              <a:buNone/>
              <a:defRPr sz="10000"/>
            </a:lvl8pPr>
            <a:lvl9pPr lvl="8" algn="ctr" rtl="0">
              <a:spcBef>
                <a:spcPts val="0"/>
              </a:spcBef>
              <a:spcAft>
                <a:spcPts val="0"/>
              </a:spcAft>
              <a:buSzPts val="5000"/>
              <a:buNone/>
              <a:defRPr sz="10000"/>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Clr>
                <a:schemeClr val="accent5"/>
              </a:buClr>
              <a:buSzPts val="1200"/>
              <a:buAutoNum type="arabicPeriod"/>
              <a:defRPr sz="2200">
                <a:solidFill>
                  <a:schemeClr val="accent5"/>
                </a:solidFill>
              </a:defRPr>
            </a:lvl1pPr>
            <a:lvl2pPr marL="1828800" lvl="1" indent="-609600">
              <a:spcBef>
                <a:spcPts val="0"/>
              </a:spcBef>
              <a:spcAft>
                <a:spcPts val="0"/>
              </a:spcAft>
              <a:buClr>
                <a:schemeClr val="accent5"/>
              </a:buClr>
              <a:buSzPts val="1200"/>
              <a:buFont typeface="Roboto Condensed Light"/>
              <a:buAutoNum type="alphaLcPeriod"/>
              <a:defRPr>
                <a:solidFill>
                  <a:schemeClr val="accent5"/>
                </a:solidFill>
              </a:defRPr>
            </a:lvl2pPr>
            <a:lvl3pPr marL="2743200" lvl="2" indent="-609600">
              <a:spcBef>
                <a:spcPts val="0"/>
              </a:spcBef>
              <a:spcAft>
                <a:spcPts val="0"/>
              </a:spcAft>
              <a:buClr>
                <a:schemeClr val="accent5"/>
              </a:buClr>
              <a:buSzPts val="1200"/>
              <a:buFont typeface="Roboto Condensed Light"/>
              <a:buAutoNum type="romanLcPeriod"/>
              <a:defRPr>
                <a:solidFill>
                  <a:schemeClr val="accent5"/>
                </a:solidFill>
              </a:defRPr>
            </a:lvl3pPr>
            <a:lvl4pPr marL="3657600" lvl="3" indent="-609600">
              <a:spcBef>
                <a:spcPts val="0"/>
              </a:spcBef>
              <a:spcAft>
                <a:spcPts val="0"/>
              </a:spcAft>
              <a:buClr>
                <a:schemeClr val="accent5"/>
              </a:buClr>
              <a:buSzPts val="1200"/>
              <a:buFont typeface="Roboto Condensed Light"/>
              <a:buAutoNum type="arabicPeriod"/>
              <a:defRPr>
                <a:solidFill>
                  <a:schemeClr val="accent5"/>
                </a:solidFill>
              </a:defRPr>
            </a:lvl4pPr>
            <a:lvl5pPr marL="4572000" lvl="4" indent="-609600">
              <a:spcBef>
                <a:spcPts val="0"/>
              </a:spcBef>
              <a:spcAft>
                <a:spcPts val="0"/>
              </a:spcAft>
              <a:buClr>
                <a:schemeClr val="accent5"/>
              </a:buClr>
              <a:buSzPts val="1200"/>
              <a:buFont typeface="Roboto Condensed Light"/>
              <a:buAutoNum type="alphaLcPeriod"/>
              <a:defRPr>
                <a:solidFill>
                  <a:schemeClr val="accent5"/>
                </a:solidFill>
              </a:defRPr>
            </a:lvl5pPr>
            <a:lvl6pPr marL="5486400" lvl="5" indent="-609600">
              <a:spcBef>
                <a:spcPts val="0"/>
              </a:spcBef>
              <a:spcAft>
                <a:spcPts val="0"/>
              </a:spcAft>
              <a:buClr>
                <a:schemeClr val="accent5"/>
              </a:buClr>
              <a:buSzPts val="1200"/>
              <a:buFont typeface="Roboto Condensed Light"/>
              <a:buAutoNum type="romanLcPeriod"/>
              <a:defRPr>
                <a:solidFill>
                  <a:schemeClr val="accent5"/>
                </a:solidFill>
              </a:defRPr>
            </a:lvl6pPr>
            <a:lvl7pPr marL="6400800" lvl="6" indent="-609600">
              <a:spcBef>
                <a:spcPts val="0"/>
              </a:spcBef>
              <a:spcAft>
                <a:spcPts val="0"/>
              </a:spcAft>
              <a:buClr>
                <a:schemeClr val="accent5"/>
              </a:buClr>
              <a:buSzPts val="1200"/>
              <a:buFont typeface="Roboto Condensed Light"/>
              <a:buAutoNum type="arabicPeriod"/>
              <a:defRPr>
                <a:solidFill>
                  <a:schemeClr val="accent5"/>
                </a:solidFill>
              </a:defRPr>
            </a:lvl7pPr>
            <a:lvl8pPr marL="7315200" lvl="7" indent="-609600">
              <a:spcBef>
                <a:spcPts val="0"/>
              </a:spcBef>
              <a:spcAft>
                <a:spcPts val="0"/>
              </a:spcAft>
              <a:buClr>
                <a:schemeClr val="accent5"/>
              </a:buClr>
              <a:buSzPts val="1200"/>
              <a:buFont typeface="Roboto Condensed Light"/>
              <a:buAutoNum type="alphaLcPeriod"/>
              <a:defRPr>
                <a:solidFill>
                  <a:schemeClr val="accent5"/>
                </a:solidFill>
              </a:defRPr>
            </a:lvl8pPr>
            <a:lvl9pPr marL="8229600" lvl="8" indent="-609600">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400" lvl="0" indent="-635000" algn="ctr">
              <a:spcBef>
                <a:spcPts val="0"/>
              </a:spcBef>
              <a:spcAft>
                <a:spcPts val="0"/>
              </a:spcAft>
              <a:buSzPts val="1400"/>
              <a:buChar char="●"/>
              <a:defRPr sz="2800">
                <a:solidFill>
                  <a:schemeClr val="accent5"/>
                </a:solidFill>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400" lvl="0" indent="-635000" algn="ctr" rtl="0">
              <a:spcBef>
                <a:spcPts val="0"/>
              </a:spcBef>
              <a:spcAft>
                <a:spcPts val="0"/>
              </a:spcAft>
              <a:buSzPts val="1400"/>
              <a:buChar char="●"/>
              <a:defRPr sz="2800">
                <a:solidFill>
                  <a:schemeClr val="accent5"/>
                </a:solidFill>
              </a:defRPr>
            </a:lvl1pPr>
            <a:lvl2pPr marL="1828800" lvl="1" indent="-609600" rtl="0">
              <a:spcBef>
                <a:spcPts val="0"/>
              </a:spcBef>
              <a:spcAft>
                <a:spcPts val="0"/>
              </a:spcAft>
              <a:buSzPts val="1200"/>
              <a:buChar char="○"/>
              <a:defRPr sz="2400"/>
            </a:lvl2pPr>
            <a:lvl3pPr marL="2743200" lvl="2" indent="-609600" rtl="0">
              <a:spcBef>
                <a:spcPts val="0"/>
              </a:spcBef>
              <a:spcAft>
                <a:spcPts val="0"/>
              </a:spcAft>
              <a:buSzPts val="1200"/>
              <a:buChar char="■"/>
              <a:defRPr sz="2400"/>
            </a:lvl3pPr>
            <a:lvl4pPr marL="3657600" lvl="3" indent="-609600" rtl="0">
              <a:spcBef>
                <a:spcPts val="0"/>
              </a:spcBef>
              <a:spcAft>
                <a:spcPts val="0"/>
              </a:spcAft>
              <a:buSzPts val="1200"/>
              <a:buChar char="●"/>
              <a:defRPr sz="2400"/>
            </a:lvl4pPr>
            <a:lvl5pPr marL="4572000" lvl="4" indent="-609600" rtl="0">
              <a:spcBef>
                <a:spcPts val="0"/>
              </a:spcBef>
              <a:spcAft>
                <a:spcPts val="0"/>
              </a:spcAft>
              <a:buSzPts val="1200"/>
              <a:buChar char="○"/>
              <a:defRPr sz="2400"/>
            </a:lvl5pPr>
            <a:lvl6pPr marL="5486400" lvl="5" indent="-609600" rtl="0">
              <a:spcBef>
                <a:spcPts val="0"/>
              </a:spcBef>
              <a:spcAft>
                <a:spcPts val="0"/>
              </a:spcAft>
              <a:buSzPts val="1200"/>
              <a:buChar char="■"/>
              <a:defRPr sz="2400"/>
            </a:lvl6pPr>
            <a:lvl7pPr marL="6400800" lvl="6" indent="-609600" rtl="0">
              <a:spcBef>
                <a:spcPts val="0"/>
              </a:spcBef>
              <a:spcAft>
                <a:spcPts val="0"/>
              </a:spcAft>
              <a:buSzPts val="1200"/>
              <a:buChar char="●"/>
              <a:defRPr sz="2400"/>
            </a:lvl7pPr>
            <a:lvl8pPr marL="7315200" lvl="7" indent="-609600" rtl="0">
              <a:spcBef>
                <a:spcPts val="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Clr>
                <a:schemeClr val="accent5"/>
              </a:buClr>
              <a:buSzPts val="1200"/>
              <a:buChar char="●"/>
              <a:defRPr sz="2400">
                <a:solidFill>
                  <a:schemeClr val="accent5"/>
                </a:solidFill>
              </a:defRPr>
            </a:lvl1pPr>
            <a:lvl2pPr marL="1828800" lvl="1" indent="-609600">
              <a:spcBef>
                <a:spcPts val="0"/>
              </a:spcBef>
              <a:spcAft>
                <a:spcPts val="0"/>
              </a:spcAft>
              <a:buClr>
                <a:schemeClr val="accent5"/>
              </a:buClr>
              <a:buSzPts val="1200"/>
              <a:buChar char="○"/>
              <a:defRPr sz="2400">
                <a:solidFill>
                  <a:schemeClr val="accent5"/>
                </a:solidFill>
              </a:defRPr>
            </a:lvl2pPr>
            <a:lvl3pPr marL="2743200" lvl="2" indent="-609600">
              <a:spcBef>
                <a:spcPts val="0"/>
              </a:spcBef>
              <a:spcAft>
                <a:spcPts val="0"/>
              </a:spcAft>
              <a:buClr>
                <a:schemeClr val="accent5"/>
              </a:buClr>
              <a:buSzPts val="1200"/>
              <a:buChar char="■"/>
              <a:defRPr sz="2400">
                <a:solidFill>
                  <a:schemeClr val="accent5"/>
                </a:solidFill>
              </a:defRPr>
            </a:lvl3pPr>
            <a:lvl4pPr marL="3657600" lvl="3" indent="-609600">
              <a:spcBef>
                <a:spcPts val="0"/>
              </a:spcBef>
              <a:spcAft>
                <a:spcPts val="0"/>
              </a:spcAft>
              <a:buClr>
                <a:schemeClr val="accent5"/>
              </a:buClr>
              <a:buSzPts val="1200"/>
              <a:buChar char="●"/>
              <a:defRPr sz="2400">
                <a:solidFill>
                  <a:schemeClr val="accent5"/>
                </a:solidFill>
              </a:defRPr>
            </a:lvl4pPr>
            <a:lvl5pPr marL="4572000" lvl="4" indent="-609600">
              <a:spcBef>
                <a:spcPts val="0"/>
              </a:spcBef>
              <a:spcAft>
                <a:spcPts val="0"/>
              </a:spcAft>
              <a:buClr>
                <a:schemeClr val="accent5"/>
              </a:buClr>
              <a:buSzPts val="1200"/>
              <a:buChar char="○"/>
              <a:defRPr sz="2400">
                <a:solidFill>
                  <a:schemeClr val="accent5"/>
                </a:solidFill>
              </a:defRPr>
            </a:lvl5pPr>
            <a:lvl6pPr marL="5486400" lvl="5" indent="-609600">
              <a:spcBef>
                <a:spcPts val="0"/>
              </a:spcBef>
              <a:spcAft>
                <a:spcPts val="0"/>
              </a:spcAft>
              <a:buClr>
                <a:schemeClr val="accent5"/>
              </a:buClr>
              <a:buSzPts val="1200"/>
              <a:buChar char="■"/>
              <a:defRPr sz="2400">
                <a:solidFill>
                  <a:schemeClr val="accent5"/>
                </a:solidFill>
              </a:defRPr>
            </a:lvl6pPr>
            <a:lvl7pPr marL="6400800" lvl="6" indent="-609600">
              <a:spcBef>
                <a:spcPts val="0"/>
              </a:spcBef>
              <a:spcAft>
                <a:spcPts val="0"/>
              </a:spcAft>
              <a:buClr>
                <a:schemeClr val="accent5"/>
              </a:buClr>
              <a:buSzPts val="1200"/>
              <a:buChar char="●"/>
              <a:defRPr sz="2400">
                <a:solidFill>
                  <a:schemeClr val="accent5"/>
                </a:solidFill>
              </a:defRPr>
            </a:lvl7pPr>
            <a:lvl8pPr marL="7315200" lvl="7" indent="-609600">
              <a:spcBef>
                <a:spcPts val="0"/>
              </a:spcBef>
              <a:spcAft>
                <a:spcPts val="0"/>
              </a:spcAft>
              <a:buClr>
                <a:schemeClr val="accent5"/>
              </a:buClr>
              <a:buSzPts val="1200"/>
              <a:buChar char="○"/>
              <a:defRPr sz="2400">
                <a:solidFill>
                  <a:schemeClr val="accent5"/>
                </a:solidFill>
              </a:defRPr>
            </a:lvl8pPr>
            <a:lvl9pPr marL="8229600" lvl="8" indent="-609600">
              <a:spcBef>
                <a:spcPts val="3200"/>
              </a:spcBef>
              <a:spcAft>
                <a:spcPts val="3200"/>
              </a:spcAft>
              <a:buSzPts val="1200"/>
              <a:buChar char="■"/>
              <a:defRPr sz="24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400" lvl="0" indent="-457200" algn="r">
              <a:lnSpc>
                <a:spcPct val="100000"/>
              </a:lnSpc>
              <a:spcBef>
                <a:spcPts val="0"/>
              </a:spcBef>
              <a:spcAft>
                <a:spcPts val="0"/>
              </a:spcAft>
              <a:buClr>
                <a:schemeClr val="accent5"/>
              </a:buClr>
              <a:buSzPts val="1800"/>
              <a:buNone/>
              <a:defRPr>
                <a:solidFill>
                  <a:schemeClr val="accent5"/>
                </a:solidFill>
              </a:defRPr>
            </a:lvl1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0">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0"/>
            </a:lvl2pPr>
            <a:lvl3pPr lvl="2" algn="ctr" rtl="0">
              <a:spcBef>
                <a:spcPts val="0"/>
              </a:spcBef>
              <a:spcAft>
                <a:spcPts val="0"/>
              </a:spcAft>
              <a:buSzPts val="5000"/>
              <a:buNone/>
              <a:defRPr sz="10000"/>
            </a:lvl3pPr>
            <a:lvl4pPr lvl="3" algn="ctr" rtl="0">
              <a:spcBef>
                <a:spcPts val="0"/>
              </a:spcBef>
              <a:spcAft>
                <a:spcPts val="0"/>
              </a:spcAft>
              <a:buSzPts val="5000"/>
              <a:buNone/>
              <a:defRPr sz="10000"/>
            </a:lvl4pPr>
            <a:lvl5pPr lvl="4" algn="ctr" rtl="0">
              <a:spcBef>
                <a:spcPts val="0"/>
              </a:spcBef>
              <a:spcAft>
                <a:spcPts val="0"/>
              </a:spcAft>
              <a:buSzPts val="5000"/>
              <a:buNone/>
              <a:defRPr sz="10000"/>
            </a:lvl5pPr>
            <a:lvl6pPr lvl="5" algn="ctr" rtl="0">
              <a:spcBef>
                <a:spcPts val="0"/>
              </a:spcBef>
              <a:spcAft>
                <a:spcPts val="0"/>
              </a:spcAft>
              <a:buSzPts val="5000"/>
              <a:buNone/>
              <a:defRPr sz="10000"/>
            </a:lvl6pPr>
            <a:lvl7pPr lvl="6" algn="ctr" rtl="0">
              <a:spcBef>
                <a:spcPts val="0"/>
              </a:spcBef>
              <a:spcAft>
                <a:spcPts val="0"/>
              </a:spcAft>
              <a:buSzPts val="5000"/>
              <a:buNone/>
              <a:defRPr sz="10000"/>
            </a:lvl7pPr>
            <a:lvl8pPr lvl="7" algn="ctr" rtl="0">
              <a:spcBef>
                <a:spcPts val="0"/>
              </a:spcBef>
              <a:spcAft>
                <a:spcPts val="0"/>
              </a:spcAft>
              <a:buSzPts val="5000"/>
              <a:buNone/>
              <a:defRPr sz="10000"/>
            </a:lvl8pPr>
            <a:lvl9pPr lvl="8" algn="ctr" rtl="0">
              <a:spcBef>
                <a:spcPts val="0"/>
              </a:spcBef>
              <a:spcAft>
                <a:spcPts val="0"/>
              </a:spcAft>
              <a:buSzPts val="5000"/>
              <a:buNone/>
              <a:defRPr sz="10000"/>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600">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0">
                <a:solidFill>
                  <a:srgbClr val="1D1D1B"/>
                </a:solidFill>
                <a:latin typeface="Comfortaa"/>
                <a:ea typeface="Comfortaa"/>
                <a:cs typeface="Comfortaa"/>
                <a:sym typeface="Comfortaa"/>
              </a:rPr>
              <a:t>CREDITS: This presentation template was created by </a:t>
            </a:r>
            <a:r>
              <a:rPr lang="en-GB" sz="2200" b="1">
                <a:solidFill>
                  <a:srgbClr val="1D1D1B"/>
                </a:solidFill>
                <a:uFill>
                  <a:noFill/>
                </a:uFill>
                <a:latin typeface="Comfortaa"/>
                <a:ea typeface="Comfortaa"/>
                <a:cs typeface="Comfortaa"/>
                <a:sym typeface="Comfortaa"/>
                <a:hlinkClick r:id="rId2"/>
              </a:rPr>
              <a:t>Slidesgo</a:t>
            </a:r>
            <a:r>
              <a:rPr lang="en-GB" sz="2200">
                <a:solidFill>
                  <a:srgbClr val="1D1D1B"/>
                </a:solidFill>
                <a:latin typeface="Comfortaa"/>
                <a:ea typeface="Comfortaa"/>
                <a:cs typeface="Comfortaa"/>
                <a:sym typeface="Comfortaa"/>
              </a:rPr>
              <a:t>, including icons by </a:t>
            </a:r>
            <a:r>
              <a:rPr lang="en-GB" sz="2200" b="1">
                <a:solidFill>
                  <a:srgbClr val="1D1D1B"/>
                </a:solidFill>
                <a:uFill>
                  <a:noFill/>
                </a:uFill>
                <a:latin typeface="Comfortaa"/>
                <a:ea typeface="Comfortaa"/>
                <a:cs typeface="Comfortaa"/>
                <a:sym typeface="Comfortaa"/>
                <a:hlinkClick r:id="rId3"/>
              </a:rPr>
              <a:t>Flaticon</a:t>
            </a:r>
            <a:r>
              <a:rPr lang="en-GB" sz="2200">
                <a:solidFill>
                  <a:srgbClr val="1D1D1B"/>
                </a:solidFill>
                <a:latin typeface="Comfortaa"/>
                <a:ea typeface="Comfortaa"/>
                <a:cs typeface="Comfortaa"/>
                <a:sym typeface="Comfortaa"/>
              </a:rPr>
              <a:t>, and infographics &amp; images by </a:t>
            </a:r>
            <a:r>
              <a:rPr lang="en-GB" sz="2200" b="1">
                <a:solidFill>
                  <a:srgbClr val="1D1D1B"/>
                </a:solidFill>
                <a:uFill>
                  <a:noFill/>
                </a:uFill>
                <a:latin typeface="Comfortaa"/>
                <a:ea typeface="Comfortaa"/>
                <a:cs typeface="Comfortaa"/>
                <a:sym typeface="Comfortaa"/>
                <a:hlinkClick r:id="rId4"/>
              </a:rPr>
              <a:t>Freepik</a:t>
            </a:r>
            <a:r>
              <a:rPr lang="en-GB" sz="2200">
                <a:solidFill>
                  <a:srgbClr val="1D1D1B"/>
                </a:solidFill>
                <a:latin typeface="Comfortaa"/>
                <a:ea typeface="Comfortaa"/>
                <a:cs typeface="Comfortaa"/>
                <a:sym typeface="Comfortaa"/>
              </a:rPr>
              <a:t>.</a:t>
            </a:r>
            <a:endParaRPr sz="2200">
              <a:solidFill>
                <a:srgbClr val="1D1D1B"/>
              </a:solidFill>
              <a:latin typeface="Comfortaa"/>
              <a:ea typeface="Comfortaa"/>
              <a:cs typeface="Comfortaa"/>
              <a:sym typeface="Comforta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0"/>
            <a:ext cx="7772400" cy="136207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5" y="2906714"/>
            <a:ext cx="7772400" cy="1500188"/>
          </a:xfrm>
        </p:spPr>
        <p:txBody>
          <a:bodyPr anchor="b"/>
          <a:lstStyle>
            <a:lvl1pPr marL="0" indent="0">
              <a:buNone/>
              <a:defRPr sz="201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10">
                <a:solidFill>
                  <a:schemeClr val="tx1">
                    <a:tint val="75000"/>
                  </a:schemeClr>
                </a:solidFill>
              </a:defRPr>
            </a:lvl4pPr>
            <a:lvl5pPr marL="1828800" indent="0">
              <a:buNone/>
              <a:defRPr sz="1410">
                <a:solidFill>
                  <a:schemeClr val="tx1">
                    <a:tint val="75000"/>
                  </a:schemeClr>
                </a:solidFill>
              </a:defRPr>
            </a:lvl5pPr>
            <a:lvl6pPr marL="2286000" indent="0">
              <a:buNone/>
              <a:defRPr sz="1410">
                <a:solidFill>
                  <a:schemeClr val="tx1">
                    <a:tint val="75000"/>
                  </a:schemeClr>
                </a:solidFill>
              </a:defRPr>
            </a:lvl6pPr>
            <a:lvl7pPr marL="2743200" indent="0">
              <a:buNone/>
              <a:defRPr sz="1410">
                <a:solidFill>
                  <a:schemeClr val="tx1">
                    <a:tint val="75000"/>
                  </a:schemeClr>
                </a:solidFill>
              </a:defRPr>
            </a:lvl7pPr>
            <a:lvl8pPr marL="3200400" indent="0">
              <a:buNone/>
              <a:defRPr sz="1410">
                <a:solidFill>
                  <a:schemeClr val="tx1">
                    <a:tint val="75000"/>
                  </a:schemeClr>
                </a:solidFill>
              </a:defRPr>
            </a:lvl8pPr>
            <a:lvl9pPr marL="3657600" indent="0">
              <a:buNone/>
              <a:defRPr sz="141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1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1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90" cy="639762"/>
          </a:xfrm>
        </p:spPr>
        <p:txBody>
          <a:bodyPr anchor="b"/>
          <a:lstStyle>
            <a:lvl1pPr marL="0" indent="0">
              <a:buNone/>
              <a:defRPr sz="2400" b="1"/>
            </a:lvl1pPr>
            <a:lvl2pPr marL="457200" indent="0">
              <a:buNone/>
              <a:defRPr sz="201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90" cy="3951288"/>
          </a:xfrm>
        </p:spPr>
        <p:txBody>
          <a:bodyPr/>
          <a:lstStyle>
            <a:lvl1pPr>
              <a:defRPr sz="2400"/>
            </a:lvl1pPr>
            <a:lvl2pPr>
              <a:defRPr sz="201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400" b="1"/>
            </a:lvl1pPr>
            <a:lvl2pPr marL="457200" indent="0">
              <a:buNone/>
              <a:defRPr sz="201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1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5" cy="1162050"/>
          </a:xfrm>
        </p:spPr>
        <p:txBody>
          <a:bodyPr anchor="b"/>
          <a:lstStyle>
            <a:lvl1pPr algn="l">
              <a:defRPr sz="2010" b="1"/>
            </a:lvl1pPr>
          </a:lstStyle>
          <a:p>
            <a:r>
              <a:rPr lang="en-US"/>
              <a:t>Click to edit Master title style</a:t>
            </a:r>
          </a:p>
        </p:txBody>
      </p:sp>
      <p:sp>
        <p:nvSpPr>
          <p:cNvPr id="3" name="Content Placeholder 2"/>
          <p:cNvSpPr>
            <a:spLocks noGrp="1"/>
          </p:cNvSpPr>
          <p:nvPr>
            <p:ph idx="1"/>
          </p:nvPr>
        </p:nvSpPr>
        <p:spPr>
          <a:xfrm>
            <a:off x="3575052" y="273050"/>
            <a:ext cx="5111750" cy="5853114"/>
          </a:xfrm>
        </p:spPr>
        <p:txBody>
          <a:bodyPr/>
          <a:lstStyle>
            <a:lvl1pPr>
              <a:defRPr sz="3210"/>
            </a:lvl1pPr>
            <a:lvl2pPr>
              <a:defRPr sz="2800"/>
            </a:lvl2pPr>
            <a:lvl3pPr>
              <a:defRPr sz="2400"/>
            </a:lvl3pPr>
            <a:lvl4pPr>
              <a:defRPr sz="2010"/>
            </a:lvl4pPr>
            <a:lvl5pPr>
              <a:defRPr sz="2010"/>
            </a:lvl5pPr>
            <a:lvl6pPr>
              <a:defRPr sz="2010"/>
            </a:lvl6pPr>
            <a:lvl7pPr>
              <a:defRPr sz="2010"/>
            </a:lvl7pPr>
            <a:lvl8pPr>
              <a:defRPr sz="2010"/>
            </a:lvl8pPr>
            <a:lvl9pPr>
              <a:defRPr sz="20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5" cy="4691064"/>
          </a:xfrm>
        </p:spPr>
        <p:txBody>
          <a:bodyPr/>
          <a:lstStyle>
            <a:lvl1pPr marL="0" indent="0">
              <a:buNone/>
              <a:defRPr sz="141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10" b="1"/>
            </a:lvl1pPr>
          </a:lstStyle>
          <a:p>
            <a:r>
              <a:rPr lang="en-US"/>
              <a:t>Click to edit Master title style</a:t>
            </a:r>
          </a:p>
        </p:txBody>
      </p:sp>
      <p:sp>
        <p:nvSpPr>
          <p:cNvPr id="3" name="Picture Placeholder 2"/>
          <p:cNvSpPr>
            <a:spLocks noGrp="1"/>
          </p:cNvSpPr>
          <p:nvPr>
            <p:ph type="pic" idx="1"/>
          </p:nvPr>
        </p:nvSpPr>
        <p:spPr>
          <a:xfrm>
            <a:off x="1792290" y="612776"/>
            <a:ext cx="5486400" cy="4114800"/>
          </a:xfrm>
        </p:spPr>
        <p:txBody>
          <a:bodyPr/>
          <a:lstStyle>
            <a:lvl1pPr marL="0" indent="0">
              <a:buNone/>
              <a:defRPr sz="3210"/>
            </a:lvl1pPr>
            <a:lvl2pPr marL="457200" indent="0">
              <a:buNone/>
              <a:defRPr sz="2800"/>
            </a:lvl2pPr>
            <a:lvl3pPr marL="914400" indent="0">
              <a:buNone/>
              <a:defRPr sz="2400"/>
            </a:lvl3pPr>
            <a:lvl4pPr marL="1371600" indent="0">
              <a:buNone/>
              <a:defRPr sz="2010"/>
            </a:lvl4pPr>
            <a:lvl5pPr marL="1828800" indent="0">
              <a:buNone/>
              <a:defRPr sz="2010"/>
            </a:lvl5pPr>
            <a:lvl6pPr marL="2286000" indent="0">
              <a:buNone/>
              <a:defRPr sz="2010"/>
            </a:lvl6pPr>
            <a:lvl7pPr marL="2743200" indent="0">
              <a:buNone/>
              <a:defRPr sz="2010"/>
            </a:lvl7pPr>
            <a:lvl8pPr marL="3200400" indent="0">
              <a:buNone/>
              <a:defRPr sz="2010"/>
            </a:lvl8pPr>
            <a:lvl9pPr marL="3657600" indent="0">
              <a:buNone/>
              <a:defRPr sz="2010"/>
            </a:lvl9pPr>
          </a:lstStyle>
          <a:p>
            <a:endParaRPr lang="en-US"/>
          </a:p>
        </p:txBody>
      </p:sp>
      <p:sp>
        <p:nvSpPr>
          <p:cNvPr id="4" name="Text Placeholder 3"/>
          <p:cNvSpPr>
            <a:spLocks noGrp="1"/>
          </p:cNvSpPr>
          <p:nvPr>
            <p:ph type="body" sz="half" idx="2"/>
          </p:nvPr>
        </p:nvSpPr>
        <p:spPr>
          <a:xfrm>
            <a:off x="1792290" y="5367338"/>
            <a:ext cx="5486400" cy="804864"/>
          </a:xfrm>
        </p:spPr>
        <p:txBody>
          <a:bodyPr/>
          <a:lstStyle>
            <a:lvl1pPr marL="0" indent="0">
              <a:buNone/>
              <a:defRPr sz="141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2.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7/4/2025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2025/4/7</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7/4/2025</a:t>
            </a:fld>
            <a:endParaRPr lang="en-US"/>
          </a:p>
        </p:txBody>
      </p:sp>
      <p:sp>
        <p:nvSpPr>
          <p:cNvPr id="5" name="Footer Placeholder 4"/>
          <p:cNvSpPr>
            <a:spLocks noGrp="1"/>
          </p:cNvSpPr>
          <p:nvPr>
            <p:ph type="ftr" sz="quarter" idx="3"/>
          </p:nvPr>
        </p:nvSpPr>
        <p:spPr>
          <a:xfrm>
            <a:off x="3124200" y="6356352"/>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10" kern="1200">
          <a:solidFill>
            <a:schemeClr val="tx1"/>
          </a:solidFill>
          <a:latin typeface="+mj-lt"/>
          <a:ea typeface="+mj-ea"/>
          <a:cs typeface="+mj-cs"/>
        </a:defRPr>
      </a:lvl1pPr>
    </p:titleStyle>
    <p:bodyStyle>
      <a:lvl1pPr marL="342900" indent="-342900" algn="l" defTabSz="914400" rtl="0" eaLnBrk="1" latinLnBrk="0" hangingPunct="1">
        <a:spcBef>
          <a:spcPct val="18000"/>
        </a:spcBef>
        <a:buFont typeface="Arial" panose="020B0604020202020204" pitchFamily="34" charset="0"/>
        <a:buChar char="•"/>
        <a:defRPr sz="3210" kern="1200">
          <a:solidFill>
            <a:schemeClr val="tx1"/>
          </a:solidFill>
          <a:latin typeface="+mn-lt"/>
          <a:ea typeface="+mn-ea"/>
          <a:cs typeface="+mn-cs"/>
        </a:defRPr>
      </a:lvl1pPr>
      <a:lvl2pPr marL="742950" indent="-285750" algn="l" defTabSz="914400" rtl="0" eaLnBrk="1" latinLnBrk="0" hangingPunct="1">
        <a:spcBef>
          <a:spcPct val="18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18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4pPr>
      <a:lvl5pPr marL="20574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5pPr>
      <a:lvl6pPr marL="25146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6pPr>
      <a:lvl7pPr marL="29718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7pPr>
      <a:lvl8pPr marL="34290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8pPr>
      <a:lvl9pPr marL="3886200" indent="-228600" algn="l" defTabSz="914400" rtl="0" eaLnBrk="1" latinLnBrk="0" hangingPunct="1">
        <a:spcBef>
          <a:spcPct val="18000"/>
        </a:spcBef>
        <a:buFont typeface="Arial" panose="020B0604020202020204" pitchFamily="34" charset="0"/>
        <a:buChar char="•"/>
        <a:defRPr sz="201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svg"/><Relationship Id="rId1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3.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2.png"/><Relationship Id="rId19"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5.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xml"/><Relationship Id="rId7" Type="http://schemas.openxmlformats.org/officeDocument/2006/relationships/image" Target="../media/image45.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2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5.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svg"/><Relationship Id="rId1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3.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2.png"/><Relationship Id="rId19"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5.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70960" y="955596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9"/>
          <p:cNvSpPr>
            <a:spLocks noChangeArrowheads="1" noChangeShapeType="1" noTextEdit="1"/>
          </p:cNvSpPr>
          <p:nvPr/>
        </p:nvSpPr>
        <p:spPr bwMode="auto">
          <a:xfrm>
            <a:off x="2607470" y="1600200"/>
            <a:ext cx="13373100" cy="9144000"/>
          </a:xfrm>
          <a:prstGeom prst="rect">
            <a:avLst/>
          </a:prstGeom>
        </p:spPr>
        <p:txBody>
          <a:bodyPr wrap="none" fromWordArt="1">
            <a:prstTxWarp prst="textArchUpPour">
              <a:avLst>
                <a:gd name="adj1" fmla="val 10725588"/>
                <a:gd name="adj2" fmla="val 77241"/>
              </a:avLst>
            </a:prstTxWarp>
          </a:bodyPr>
          <a:lstStyle/>
          <a:p>
            <a:pPr algn="ctr"/>
            <a:r>
              <a:rPr lang="en-US" sz="54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37894" name="WordArt 6"/>
          <p:cNvSpPr>
            <a:spLocks noChangeArrowheads="1" noChangeShapeType="1" noTextEdit="1"/>
          </p:cNvSpPr>
          <p:nvPr/>
        </p:nvSpPr>
        <p:spPr bwMode="auto">
          <a:xfrm>
            <a:off x="4914900" y="4572000"/>
            <a:ext cx="9258300" cy="1285878"/>
          </a:xfrm>
          <a:prstGeom prst="rect">
            <a:avLst/>
          </a:prstGeom>
        </p:spPr>
        <p:txBody>
          <a:bodyPr wrap="none" fromWordArt="1">
            <a:prstTxWarp prst="textPlain">
              <a:avLst>
                <a:gd name="adj" fmla="val 50000"/>
              </a:avLst>
            </a:prstTxWarp>
          </a:bodyPr>
          <a:lstStyle/>
          <a:p>
            <a:pPr algn="ctr"/>
            <a:r>
              <a:rPr lang="en-US" sz="66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 DỰ </a:t>
            </a:r>
            <a:r>
              <a:rPr lang="en-US" sz="6600"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GIỜ</a:t>
            </a:r>
            <a:endParaRPr lang="en-US" sz="66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6" name="WordArt 7"/>
          <p:cNvSpPr>
            <a:spLocks noChangeArrowheads="1" noChangeShapeType="1" noTextEdit="1"/>
          </p:cNvSpPr>
          <p:nvPr/>
        </p:nvSpPr>
        <p:spPr bwMode="auto">
          <a:xfrm>
            <a:off x="5314950" y="6241649"/>
            <a:ext cx="8458200" cy="2171700"/>
          </a:xfrm>
          <a:prstGeom prst="rect">
            <a:avLst/>
          </a:prstGeom>
        </p:spPr>
        <p:txBody>
          <a:bodyPr wrap="none" fromWordArt="1">
            <a:prstTxWarp prst="textPlain">
              <a:avLst>
                <a:gd name="adj" fmla="val 50000"/>
              </a:avLst>
            </a:prstTxWarp>
          </a:bodyPr>
          <a:lstStyle/>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a:t>
            </a:r>
            <a:r>
              <a:rPr lang="en-US" sz="54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5B</a:t>
            </a: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HĐGD : HOẠT ĐỘNG TRẢI NGHIỆM</a:t>
            </a:r>
          </a:p>
          <a:p>
            <a:pPr algn="ct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8288000" cy="10287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8288000" cy="10287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21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 y="-474"/>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9302" y="6"/>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 y="844867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30600" y="822007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367419" y="168803"/>
            <a:ext cx="952822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2" presetClass="entr" presetSubtype="4" fill="hold" grpId="0" nodeType="afterEffect">
                                  <p:stCondLst>
                                    <p:cond delay="0"/>
                                  </p:stCondLst>
                                  <p:childTnLst>
                                    <p:set>
                                      <p:cBhvr>
                                        <p:cTn id="9" dur="1" fill="hold">
                                          <p:stCondLst>
                                            <p:cond delay="0"/>
                                          </p:stCondLst>
                                        </p:cTn>
                                        <p:tgtEl>
                                          <p:spTgt spid="37893"/>
                                        </p:tgtEl>
                                        <p:attrNameLst>
                                          <p:attrName>style.visibility</p:attrName>
                                        </p:attrNameLst>
                                      </p:cBhvr>
                                      <p:to>
                                        <p:strVal val="visible"/>
                                      </p:to>
                                    </p:set>
                                    <p:animEffect transition="in" filter="slide(fromBottom)">
                                      <p:cBhvr>
                                        <p:cTn id="10" dur="1000"/>
                                        <p:tgtEl>
                                          <p:spTgt spid="37893"/>
                                        </p:tgtEl>
                                      </p:cBhvr>
                                    </p:animEffect>
                                  </p:childTnLst>
                                </p:cTn>
                              </p:par>
                            </p:childTnLst>
                          </p:cTn>
                        </p:par>
                        <p:par>
                          <p:cTn id="11" fill="hold">
                            <p:stCondLst>
                              <p:cond delay="1001"/>
                            </p:stCondLst>
                            <p:childTnLst>
                              <p:par>
                                <p:cTn id="12" presetID="5" presetClass="entr" presetSubtype="10" fill="hold" grpId="0" nodeType="afterEffect">
                                  <p:stCondLst>
                                    <p:cond delay="0"/>
                                  </p:stCondLst>
                                  <p:childTnLst>
                                    <p:set>
                                      <p:cBhvr>
                                        <p:cTn id="13" dur="1" fill="hold">
                                          <p:stCondLst>
                                            <p:cond delay="0"/>
                                          </p:stCondLst>
                                        </p:cTn>
                                        <p:tgtEl>
                                          <p:spTgt spid="37894"/>
                                        </p:tgtEl>
                                        <p:attrNameLst>
                                          <p:attrName>style.visibility</p:attrName>
                                        </p:attrNameLst>
                                      </p:cBhvr>
                                      <p:to>
                                        <p:strVal val="visible"/>
                                      </p:to>
                                    </p:set>
                                    <p:animEffect transition="in" filter="checkerboard(across)">
                                      <p:cBhvr>
                                        <p:cTn id="14" dur="1000"/>
                                        <p:tgtEl>
                                          <p:spTgt spid="37894"/>
                                        </p:tgtEl>
                                      </p:cBhvr>
                                    </p:animEffect>
                                  </p:childTnLst>
                                </p:cTn>
                              </p:par>
                            </p:childTnLst>
                          </p:cTn>
                        </p:par>
                        <p:par>
                          <p:cTn id="15" fill="hold">
                            <p:stCondLst>
                              <p:cond delay="2001"/>
                            </p:stCondLst>
                            <p:childTnLst>
                              <p:par>
                                <p:cTn id="16" presetID="4"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3" grpId="0" animBg="1"/>
      <p:bldP spid="3789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a:fillRect/>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p:cNvGrpSpPr/>
          <p:nvPr/>
        </p:nvGrpSpPr>
        <p:grpSpPr>
          <a:xfrm>
            <a:off x="4114800" y="1485900"/>
            <a:ext cx="12219435" cy="4984948"/>
            <a:chOff x="6718763" y="56915"/>
            <a:chExt cx="4272699" cy="2948867"/>
          </a:xfrm>
        </p:grpSpPr>
        <p:sp>
          <p:nvSpPr>
            <p:cNvPr id="100" name="Speech Bubble: Oval 99"/>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panose="020B0604020202020204"/>
              </a:endParaRPr>
            </a:p>
          </p:txBody>
        </p:sp>
        <p:sp>
          <p:nvSpPr>
            <p:cNvPr id="101" name="TextBox 100"/>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defRPr/>
              </a:pPr>
              <a:r>
                <a:rPr kumimoji="0" lang="nl-NL" sz="7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102" name="Freeform 5"/>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400" fontAlgn="base">
              <a:spcBef>
                <a:spcPct val="0"/>
              </a:spcBef>
              <a:spcAft>
                <a:spcPct val="0"/>
              </a:spcAft>
              <a:defRPr/>
            </a:pPr>
            <a:r>
              <a:rPr lang="vi-VN" sz="4800" dirty="0">
                <a:solidFill>
                  <a:prstClr val="black"/>
                </a:solidFill>
                <a:latin typeface="Arial" panose="020B0604020202020204"/>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13916" y="-156923"/>
            <a:ext cx="16054884" cy="8119729"/>
            <a:chOff x="395886" y="1876706"/>
            <a:chExt cx="6292205" cy="2115724"/>
          </a:xfrm>
        </p:grpSpPr>
        <p:grpSp>
          <p:nvGrpSpPr>
            <p:cNvPr id="5" name="组合 18"/>
            <p:cNvGrpSpPr/>
            <p:nvPr/>
          </p:nvGrpSpPr>
          <p:grpSpPr>
            <a:xfrm>
              <a:off x="1057479" y="2158210"/>
              <a:ext cx="5630612" cy="1834220"/>
              <a:chOff x="1317" y="3053"/>
              <a:chExt cx="16681" cy="3233"/>
            </a:xfrm>
          </p:grpSpPr>
          <p:grpSp>
            <p:nvGrpSpPr>
              <p:cNvPr id="7" name="组合 15"/>
              <p:cNvGrpSpPr/>
              <p:nvPr/>
            </p:nvGrpSpPr>
            <p:grpSpPr>
              <a:xfrm>
                <a:off x="1317" y="3053"/>
                <a:ext cx="16681" cy="3233"/>
                <a:chOff x="1020" y="2328"/>
                <a:chExt cx="11012" cy="6662"/>
              </a:xfrm>
            </p:grpSpPr>
            <p:sp>
              <p:nvSpPr>
                <p:cNvPr id="9" name="圆角矩形 14"/>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panose="020F0502020204030204"/>
                    <a:ea typeface="Microsoft YaHei" panose="020B0503020204020204" charset="-122"/>
                  </a:endParaRPr>
                </a:p>
              </p:txBody>
            </p:sp>
            <p:sp>
              <p:nvSpPr>
                <p:cNvPr id="10" name="圆角矩形 13"/>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panose="020F0502020204030204"/>
                    <a:ea typeface="Microsoft YaHei" panose="020B0503020204020204" charset="-122"/>
                  </a:endParaRPr>
                </a:p>
              </p:txBody>
            </p:sp>
          </p:grpSp>
          <p:sp>
            <p:nvSpPr>
              <p:cNvPr id="8" name="文本框 17"/>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400" fontAlgn="base">
              <a:spcBef>
                <a:spcPct val="0"/>
              </a:spcBef>
              <a:spcAft>
                <a:spcPct val="0"/>
              </a:spcAft>
              <a:defRPr/>
            </a:pPr>
            <a:r>
              <a:rPr lang="vi-VN" sz="5400" dirty="0">
                <a:solidFill>
                  <a:prstClr val="black"/>
                </a:solidFill>
                <a:latin typeface="Arial" panose="020B0604020202020204"/>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panose="020F0502020204030204"/>
              <a:ea typeface="Microsoft YaHei" panose="020B0503020204020204" charset="-122"/>
            </a:endParaRPr>
          </a:p>
        </p:txBody>
      </p:sp>
      <p:sp>
        <p:nvSpPr>
          <p:cNvPr id="3" name="TextBox 2"/>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p:cNvPicPr>
            <a:picLocks noChangeAspect="1"/>
          </p:cNvPicPr>
          <p:nvPr/>
        </p:nvPicPr>
        <p:blipFill rotWithShape="1">
          <a:blip r:embed="rId3" cstate="print">
            <a:extLst>
              <a:ext uri="{28A0092B-C50C-407E-A947-70E740481C1C}">
                <a14:useLocalDpi xmlns:a14="http://schemas.microsoft.com/office/drawing/2010/main" val="0"/>
              </a:ext>
            </a:extLst>
          </a:blip>
          <a:srcRect l="51153" t="24532" r="26751" b="17006"/>
          <a:stretch>
            <a:fillRect/>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p:cNvGrpSpPr/>
          <p:nvPr/>
        </p:nvGrpSpPr>
        <p:grpSpPr>
          <a:xfrm>
            <a:off x="4114800" y="1485900"/>
            <a:ext cx="12219435" cy="4984948"/>
            <a:chOff x="6718763" y="56915"/>
            <a:chExt cx="4272699" cy="2948867"/>
          </a:xfrm>
        </p:grpSpPr>
        <p:sp>
          <p:nvSpPr>
            <p:cNvPr id="100" name="Speech Bubble: Oval 99"/>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panose="020B0604020202020204"/>
              </a:endParaRPr>
            </a:p>
          </p:txBody>
        </p:sp>
        <p:sp>
          <p:nvSpPr>
            <p:cNvPr id="101" name="TextBox 100"/>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defRPr/>
              </a:pPr>
              <a:r>
                <a:rPr kumimoji="0" lang="nl-NL" sz="66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102" name="Freeform 5"/>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28800" y="190500"/>
            <a:ext cx="12575008" cy="2857554"/>
            <a:chOff x="603078" y="1350123"/>
            <a:chExt cx="6602394" cy="1088233"/>
          </a:xfrm>
        </p:grpSpPr>
        <p:grpSp>
          <p:nvGrpSpPr>
            <p:cNvPr id="3" name="组合 18"/>
            <p:cNvGrpSpPr/>
            <p:nvPr/>
          </p:nvGrpSpPr>
          <p:grpSpPr>
            <a:xfrm>
              <a:off x="1241740" y="1588903"/>
              <a:ext cx="5963732" cy="849453"/>
              <a:chOff x="1317" y="3053"/>
              <a:chExt cx="16681" cy="3965"/>
            </a:xfrm>
          </p:grpSpPr>
          <p:grpSp>
            <p:nvGrpSpPr>
              <p:cNvPr id="12" name="组合 15"/>
              <p:cNvGrpSpPr/>
              <p:nvPr/>
            </p:nvGrpSpPr>
            <p:grpSpPr>
              <a:xfrm>
                <a:off x="1317" y="3053"/>
                <a:ext cx="16681" cy="3965"/>
                <a:chOff x="1020" y="2328"/>
                <a:chExt cx="11012" cy="8169"/>
              </a:xfrm>
            </p:grpSpPr>
            <p:sp>
              <p:nvSpPr>
                <p:cNvPr id="14" name="圆角矩形 14"/>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5F7700"/>
                    </a:solidFill>
                    <a:effectLst/>
                    <a:uLnTx/>
                    <a:uFillTx/>
                    <a:latin typeface="Calibri" panose="020F0502020204030204"/>
                    <a:ea typeface="Microsoft YaHei" panose="020B0503020204020204" charset="-122"/>
                    <a:cs typeface="+mn-cs"/>
                  </a:endParaRPr>
                </a:p>
              </p:txBody>
            </p:sp>
            <p:sp>
              <p:nvSpPr>
                <p:cNvPr id="15"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7700"/>
                    </a:solidFill>
                    <a:effectLst/>
                    <a:uLnTx/>
                    <a:uFillTx/>
                    <a:latin typeface="Calibri" panose="020F0502020204030204"/>
                    <a:ea typeface="Microsoft YaHei" panose="020B0503020204020204" charset="-122"/>
                    <a:cs typeface="+mn-cs"/>
                  </a:endParaRPr>
                </a:p>
              </p:txBody>
            </p:sp>
          </p:grpSp>
          <p:sp>
            <p:nvSpPr>
              <p:cNvPr id="13" name="文本框 17"/>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p:cNvGrpSpPr/>
          <p:nvPr/>
        </p:nvGrpSpPr>
        <p:grpSpPr>
          <a:xfrm>
            <a:off x="533400" y="2933700"/>
            <a:ext cx="11353800" cy="2857551"/>
            <a:chOff x="603078" y="1350123"/>
            <a:chExt cx="6602394" cy="1088232"/>
          </a:xfrm>
        </p:grpSpPr>
        <p:grpSp>
          <p:nvGrpSpPr>
            <p:cNvPr id="18" name="组合 18"/>
            <p:cNvGrpSpPr/>
            <p:nvPr/>
          </p:nvGrpSpPr>
          <p:grpSpPr>
            <a:xfrm>
              <a:off x="1241740" y="1582261"/>
              <a:ext cx="5963732" cy="856094"/>
              <a:chOff x="1317" y="3022"/>
              <a:chExt cx="16681" cy="3996"/>
            </a:xfrm>
          </p:grpSpPr>
          <p:grpSp>
            <p:nvGrpSpPr>
              <p:cNvPr id="20" name="组合 15"/>
              <p:cNvGrpSpPr/>
              <p:nvPr/>
            </p:nvGrpSpPr>
            <p:grpSpPr>
              <a:xfrm>
                <a:off x="1317" y="3053"/>
                <a:ext cx="16681" cy="3965"/>
                <a:chOff x="1020" y="2328"/>
                <a:chExt cx="11012" cy="8169"/>
              </a:xfrm>
            </p:grpSpPr>
            <p:sp>
              <p:nvSpPr>
                <p:cNvPr id="22" name="圆角矩形 14"/>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5F7700"/>
                    </a:solidFill>
                    <a:effectLst/>
                    <a:uLnTx/>
                    <a:uFillTx/>
                    <a:latin typeface="Calibri" panose="020F0502020204030204"/>
                    <a:ea typeface="Microsoft YaHei" panose="020B0503020204020204" charset="-122"/>
                    <a:cs typeface="+mn-cs"/>
                  </a:endParaRPr>
                </a:p>
              </p:txBody>
            </p:sp>
            <p:sp>
              <p:nvSpPr>
                <p:cNvPr id="23"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7700"/>
                    </a:solidFill>
                    <a:effectLst/>
                    <a:uLnTx/>
                    <a:uFillTx/>
                    <a:latin typeface="Calibri" panose="020F0502020204030204"/>
                    <a:ea typeface="Microsoft YaHei" panose="020B0503020204020204" charset="-122"/>
                    <a:cs typeface="+mn-cs"/>
                  </a:endParaRPr>
                </a:p>
              </p:txBody>
            </p:sp>
          </p:grpSp>
          <p:sp>
            <p:nvSpPr>
              <p:cNvPr id="21" name="文本框 17"/>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p:cNvGrpSpPr/>
          <p:nvPr/>
        </p:nvGrpSpPr>
        <p:grpSpPr>
          <a:xfrm>
            <a:off x="381000" y="6057900"/>
            <a:ext cx="11353800" cy="2857554"/>
            <a:chOff x="603078" y="1350123"/>
            <a:chExt cx="6602394" cy="1088233"/>
          </a:xfrm>
        </p:grpSpPr>
        <p:grpSp>
          <p:nvGrpSpPr>
            <p:cNvPr id="25" name="组合 18"/>
            <p:cNvGrpSpPr/>
            <p:nvPr/>
          </p:nvGrpSpPr>
          <p:grpSpPr>
            <a:xfrm>
              <a:off x="1241740" y="1588903"/>
              <a:ext cx="5963732" cy="849453"/>
              <a:chOff x="1317" y="3053"/>
              <a:chExt cx="16681" cy="3965"/>
            </a:xfrm>
          </p:grpSpPr>
          <p:grpSp>
            <p:nvGrpSpPr>
              <p:cNvPr id="27" name="组合 15"/>
              <p:cNvGrpSpPr/>
              <p:nvPr/>
            </p:nvGrpSpPr>
            <p:grpSpPr>
              <a:xfrm>
                <a:off x="1317" y="3053"/>
                <a:ext cx="16681" cy="3965"/>
                <a:chOff x="1020" y="2328"/>
                <a:chExt cx="11012" cy="8169"/>
              </a:xfrm>
            </p:grpSpPr>
            <p:sp>
              <p:nvSpPr>
                <p:cNvPr id="29" name="圆角矩形 14"/>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5F7700"/>
                    </a:solidFill>
                    <a:effectLst/>
                    <a:uLnTx/>
                    <a:uFillTx/>
                    <a:latin typeface="Calibri" panose="020F0502020204030204"/>
                    <a:ea typeface="Microsoft YaHei" panose="020B0503020204020204" charset="-122"/>
                    <a:cs typeface="+mn-cs"/>
                  </a:endParaRPr>
                </a:p>
              </p:txBody>
            </p:sp>
            <p:sp>
              <p:nvSpPr>
                <p:cNvPr id="30"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7700"/>
                    </a:solidFill>
                    <a:effectLst/>
                    <a:uLnTx/>
                    <a:uFillTx/>
                    <a:latin typeface="Calibri" panose="020F0502020204030204"/>
                    <a:ea typeface="Microsoft YaHei" panose="020B0503020204020204" charset="-122"/>
                    <a:cs typeface="+mn-cs"/>
                  </a:endParaRPr>
                </a:p>
              </p:txBody>
            </p:sp>
          </p:grpSp>
          <p:sp>
            <p:nvSpPr>
              <p:cNvPr id="28" name="文本框 17"/>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7F7F7"/>
              </a:clrFrom>
              <a:clrTo>
                <a:srgbClr val="F7F7F7">
                  <a:alpha val="0"/>
                </a:srgbClr>
              </a:clrTo>
            </a:clrChange>
          </a:blip>
          <a:srcRect l="14652" t="5398" r="13552" b="3933"/>
          <a:stretch>
            <a:fillRect/>
          </a:stretch>
        </p:blipFill>
        <p:spPr>
          <a:xfrm flipH="1">
            <a:off x="2743199" y="4425752"/>
            <a:ext cx="4876800" cy="5673012"/>
          </a:xfrm>
          <a:prstGeom prst="rect">
            <a:avLst/>
          </a:prstGeom>
        </p:spPr>
      </p:pic>
      <p:sp>
        <p:nvSpPr>
          <p:cNvPr id="4" name="TextBox 3"/>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400" fontAlgn="base">
              <a:spcBef>
                <a:spcPct val="0"/>
              </a:spcBef>
              <a:spcAft>
                <a:spcPct val="0"/>
              </a:spcAft>
              <a:defRPr/>
            </a:pPr>
            <a:r>
              <a:rPr lang="vi-VN" sz="6000" dirty="0">
                <a:solidFill>
                  <a:prstClr val="black"/>
                </a:solidFill>
                <a:latin typeface="Arial" panose="020B0604020202020204"/>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4" name="Picture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3"/>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4"/>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5"/>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6"/>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7"/>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8"/>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9"/>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0"/>
            <a:stretch>
              <a:fillRect/>
            </a:stretch>
          </a:blipFill>
        </p:spPr>
      </p:sp>
      <p:pic>
        <p:nvPicPr>
          <p:cNvPr id="12" name="Picture 11" descr="A yellow letters on a black background&#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a:off x="741407" y="395417"/>
            <a:ext cx="15819395" cy="9891584"/>
            <a:chOff x="763164" y="191595"/>
            <a:chExt cx="11257622" cy="6093823"/>
          </a:xfrm>
        </p:grpSpPr>
        <p:sp>
          <p:nvSpPr>
            <p:cNvPr id="6"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800">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800">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p:cNvSpPr txBox="1"/>
          <p:nvPr/>
        </p:nvSpPr>
        <p:spPr>
          <a:xfrm>
            <a:off x="423600" y="1878704"/>
            <a:ext cx="17864400" cy="1077346"/>
          </a:xfrm>
          <a:prstGeom prst="rect">
            <a:avLst/>
          </a:prstGeom>
          <a:noFill/>
        </p:spPr>
        <p:txBody>
          <a:bodyPr wrap="square" rtlCol="0">
            <a:spAutoFit/>
          </a:bodyPr>
          <a:lstStyle/>
          <a:p>
            <a:pPr algn="ctr" defTabSz="1828800">
              <a:defRPr/>
            </a:pPr>
            <a:r>
              <a:rPr lang="en-US" sz="6400"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p:cNvSpPr/>
          <p:nvPr/>
        </p:nvSpPr>
        <p:spPr>
          <a:xfrm>
            <a:off x="2514600" y="3232853"/>
            <a:ext cx="12956068" cy="5509713"/>
          </a:xfrm>
          <a:prstGeom prst="rect">
            <a:avLst/>
          </a:prstGeom>
        </p:spPr>
        <p:txBody>
          <a:bodyPr wrap="square">
            <a:spAutoFit/>
          </a:bodyPr>
          <a:lstStyle/>
          <a:p>
            <a:pPr algn="just" defTabSz="1828800">
              <a:defRPr/>
            </a:pPr>
            <a:r>
              <a:rPr lang="en-US" sz="8800"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0"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6000"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ON HEO ĐẤT í ò í o  Candy Ngọc Hà  Nhạc Thiếu Nhi Con Heo Đất_720pF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01" name="Picture 100"/>
          <p:cNvPicPr>
            <a:picLocks noChangeAspect="1"/>
          </p:cNvPicPr>
          <p:nvPr/>
        </p:nvPicPr>
        <p:blipFill>
          <a:blip r:embed="rId16"/>
          <a:stretch>
            <a:fillRect/>
          </a:stretch>
        </p:blipFill>
        <p:spPr>
          <a:xfrm>
            <a:off x="7543800" y="419100"/>
            <a:ext cx="3395766" cy="1450974"/>
          </a:xfrm>
          <a:prstGeom prst="rect">
            <a:avLst/>
          </a:prstGeom>
        </p:spPr>
      </p:pic>
      <p:pic>
        <p:nvPicPr>
          <p:cNvPr id="103" name="Picture 102"/>
          <p:cNvPicPr>
            <a:picLocks noChangeAspect="1"/>
          </p:cNvPicPr>
          <p:nvPr/>
        </p:nvPicPr>
        <p:blipFill>
          <a:blip r:embed="rId17"/>
          <a:stretch>
            <a:fillRect/>
          </a:stretch>
        </p:blipFill>
        <p:spPr>
          <a:xfrm>
            <a:off x="2057400" y="2095500"/>
            <a:ext cx="1474750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a:fillRect/>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p:cNvGrpSpPr/>
          <p:nvPr/>
        </p:nvGrpSpPr>
        <p:grpSpPr>
          <a:xfrm>
            <a:off x="4114800" y="1485900"/>
            <a:ext cx="12219435" cy="4984948"/>
            <a:chOff x="6718763" y="56915"/>
            <a:chExt cx="4272699" cy="2948867"/>
          </a:xfrm>
        </p:grpSpPr>
        <p:sp>
          <p:nvSpPr>
            <p:cNvPr id="100" name="Speech Bubble: Oval 99"/>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等线" panose="020F0502020204030204"/>
                <a:sym typeface="Arial" panose="020B0604020202020204"/>
              </a:endParaRPr>
            </a:p>
          </p:txBody>
        </p:sp>
        <p:sp>
          <p:nvSpPr>
            <p:cNvPr id="101" name="TextBox 100"/>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400">
              <a:defRPr/>
            </a:pPr>
            <a:r>
              <a:rPr lang="vi-VN" sz="6600" b="1" dirty="0">
                <a:solidFill>
                  <a:prstClr val="white"/>
                </a:solidFill>
                <a:latin typeface="Calibri" panose="020F0502020204030204" pitchFamily="34" charset="0"/>
                <a:cs typeface="Calibri" panose="020F0502020204030204" pitchFamily="34" charset="0"/>
                <a:sym typeface="Arial" panose="020B0604020202020204"/>
              </a:rPr>
              <a:t>Chia sẻ về cách chi tiêu trong gia đình em</a:t>
            </a:r>
          </a:p>
        </p:txBody>
      </p:sp>
      <p:pic>
        <p:nvPicPr>
          <p:cNvPr id="15" name="Picture 14" descr="A picture containing whiteboard&#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002060"/>
                </a:solidFill>
                <a:effectLst/>
                <a:uLnTx/>
                <a:uFillTx/>
                <a:latin typeface="Calibri" panose="020F0502020204030204"/>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panose="020F0502020204030204"/>
                <a:ea typeface="+mn-ea"/>
                <a:cs typeface="+mn-cs"/>
              </a:rPr>
              <a:t>sánh</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giống</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nhau</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khác</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nhau</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giữa</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cách</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ghi</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chép</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chi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tiêu</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của</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gia</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đình</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em</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gia</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đình</a:t>
            </a:r>
            <a:r>
              <a:rPr kumimoji="0" lang="en-US" sz="6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srgbClr val="002060"/>
                </a:solidFill>
                <a:effectLst/>
                <a:uLnTx/>
                <a:uFillTx/>
                <a:latin typeface="Calibri" panose="020F0502020204030204"/>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400">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a:fillRect/>
          </a:stretch>
        </p:blipFill>
        <p:spPr>
          <a:xfrm>
            <a:off x="1295400" y="2400300"/>
            <a:ext cx="5337318" cy="8705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Words>
  <Application>Microsoft Office PowerPoint</Application>
  <PresentationFormat>Custom</PresentationFormat>
  <Paragraphs>33</Paragraphs>
  <Slides>23</Slides>
  <Notes>1</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23</vt:i4>
      </vt:variant>
    </vt:vector>
  </HeadingPairs>
  <TitlesOfParts>
    <vt:vector size="45" baseType="lpstr">
      <vt:lpstr>Microsoft YaHei</vt:lpstr>
      <vt:lpstr>.VnAristote</vt:lpstr>
      <vt:lpstr>Arial</vt:lpstr>
      <vt:lpstr>Arial-Rounded</vt:lpstr>
      <vt:lpstr>Calibri</vt:lpstr>
      <vt:lpstr>Calibri Light</vt:lpstr>
      <vt:lpstr>Cambria</vt:lpstr>
      <vt:lpstr>Comfortaa</vt:lpstr>
      <vt:lpstr>等线</vt:lpstr>
      <vt:lpstr>Palatino Linotype</vt:lpstr>
      <vt:lpstr>Patrick Hand SC</vt:lpstr>
      <vt:lpstr>Quicksand</vt:lpstr>
      <vt:lpstr>Roboto Condensed Light</vt:lpstr>
      <vt:lpstr>黑体</vt:lpstr>
      <vt:lpstr>Times New Roman</vt:lpstr>
      <vt:lpstr>字魂59号-创粗黑</vt:lpstr>
      <vt:lpstr>Office Theme</vt:lpstr>
      <vt:lpstr>1_Office Theme</vt:lpstr>
      <vt:lpstr>2_Reading Skills Task Cards by Slidesgo</vt:lpstr>
      <vt:lpstr>3_Reading Skills Task Cards by Slidesgo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cp:lastModifiedBy>
  <cp:revision>24</cp:revision>
  <dcterms:created xsi:type="dcterms:W3CDTF">2006-08-16T00:00:00Z</dcterms:created>
  <dcterms:modified xsi:type="dcterms:W3CDTF">2025-04-07T02:20:23Z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BF303CE43CF9498F96D59098532F9B82_12</vt:lpwstr>
  </property>
  <property fmtid="{D5CDD505-2E9C-101B-9397-08002B2CF9AE}" pid="3" name="KSOProductBuildVer">
    <vt:lpwstr>1033-12.2.0.18283</vt:lpwstr>
  </property>
</Properties>
</file>