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3"/>
  </p:notesMasterIdLst>
  <p:sldIdLst>
    <p:sldId id="384" r:id="rId4"/>
    <p:sldId id="361" r:id="rId5"/>
    <p:sldId id="376" r:id="rId6"/>
    <p:sldId id="360" r:id="rId7"/>
    <p:sldId id="364" r:id="rId8"/>
    <p:sldId id="357" r:id="rId9"/>
    <p:sldId id="362" r:id="rId10"/>
    <p:sldId id="363" r:id="rId11"/>
    <p:sldId id="365" r:id="rId12"/>
    <p:sldId id="377" r:id="rId13"/>
    <p:sldId id="378" r:id="rId14"/>
    <p:sldId id="380" r:id="rId15"/>
    <p:sldId id="379" r:id="rId16"/>
    <p:sldId id="372" r:id="rId17"/>
    <p:sldId id="381" r:id="rId18"/>
    <p:sldId id="382" r:id="rId19"/>
    <p:sldId id="383" r:id="rId20"/>
    <p:sldId id="344" r:id="rId21"/>
    <p:sldId id="34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 autoAdjust="0"/>
    <p:restoredTop sz="94660"/>
  </p:normalViewPr>
  <p:slideViewPr>
    <p:cSldViewPr snapToGrid="0">
      <p:cViewPr>
        <p:scale>
          <a:sx n="75" d="100"/>
          <a:sy n="75" d="100"/>
        </p:scale>
        <p:origin x="-614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6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  <p:sldLayoutId id="214748367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4.png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0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6928" y="1693448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788724" y="141658"/>
            <a:ext cx="8591552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UBND QUẬN DƯƠNG KINH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TRƯỜNG TIỂU HỌC ANH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GIẢNG ĐIỆN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TỬ LỚP 5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6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xmlns="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………………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xmlns="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x-none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xmlns="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xmlns="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xmlns="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xmlns="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xmlns="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xmlns="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360</Words>
  <Application>Microsoft Office PowerPoint</Application>
  <PresentationFormat>Custom</PresentationFormat>
  <Paragraphs>31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ismail - [2010]</cp:lastModifiedBy>
  <cp:revision>150</cp:revision>
  <dcterms:created xsi:type="dcterms:W3CDTF">2020-12-18T11:03:25Z</dcterms:created>
  <dcterms:modified xsi:type="dcterms:W3CDTF">2025-04-03T14:13:52Z</dcterms:modified>
</cp:coreProperties>
</file>