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314" r:id="rId5"/>
    <p:sldId id="270" r:id="rId6"/>
    <p:sldId id="273" r:id="rId7"/>
    <p:sldId id="265" r:id="rId8"/>
    <p:sldId id="274" r:id="rId9"/>
    <p:sldId id="275" r:id="rId10"/>
    <p:sldId id="276" r:id="rId11"/>
    <p:sldId id="256" r:id="rId12"/>
    <p:sldId id="271" r:id="rId13"/>
    <p:sldId id="261" r:id="rId14"/>
    <p:sldId id="277" r:id="rId15"/>
    <p:sldId id="284" r:id="rId16"/>
    <p:sldId id="304" r:id="rId17"/>
    <p:sldId id="305" r:id="rId18"/>
    <p:sldId id="306" r:id="rId19"/>
    <p:sldId id="307" r:id="rId20"/>
    <p:sldId id="308" r:id="rId21"/>
    <p:sldId id="279" r:id="rId22"/>
    <p:sldId id="285" r:id="rId23"/>
    <p:sldId id="309" r:id="rId24"/>
    <p:sldId id="310" r:id="rId25"/>
    <p:sldId id="287" r:id="rId26"/>
    <p:sldId id="311" r:id="rId27"/>
    <p:sldId id="272" r:id="rId28"/>
    <p:sldId id="301" r:id="rId29"/>
    <p:sldId id="312" r:id="rId30"/>
    <p:sldId id="302" r:id="rId31"/>
    <p:sldId id="313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7" autoAdjust="0"/>
    <p:restoredTop sz="94622" autoAdjust="0"/>
  </p:normalViewPr>
  <p:slideViewPr>
    <p:cSldViewPr>
      <p:cViewPr varScale="1">
        <p:scale>
          <a:sx n="58" d="100"/>
          <a:sy n="58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78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22540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9735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17009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sv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6E3A6E-9203-3C9D-1505-4227F02E7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81380A-30C1-B0CE-BC13-58B7E063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>
            <a:extLst>
              <a:ext uri="{FF2B5EF4-FFF2-40B4-BE49-F238E27FC236}">
                <a16:creationId xmlns:a16="http://schemas.microsoft.com/office/drawing/2014/main" id="{3C4CE5F2-A7B2-35C5-18F6-658D08824744}"/>
              </a:ext>
            </a:extLst>
          </p:cNvPr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15CB317C-FAE0-CA17-8107-6439ADADB2D8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28E5B483-F90E-9746-6F69-1CB43C1AB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A57E27F1-172B-1F40-9E4D-4E284E0F7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C6F905-2FBE-97D3-C7B8-39C22E250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2DE5B1-20D1-4F53-EE5E-721E72C6B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19FBBB-7524-4501-580C-6DCAE2FDA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5800" y="169228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23944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DF683F25-8146-7BC5-B49D-D384AD1D3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282C1B81-00EA-E2B3-A9B9-A8072E22F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F5842-E5B7-D551-8FDC-0B8BDF897ECC}"/>
              </a:ext>
            </a:extLst>
          </p:cNvPr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492165-27F5-72D8-23FC-4C718040C8CC}"/>
              </a:ext>
            </a:extLst>
          </p:cNvPr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611B4-7F76-1081-AAE0-A6A6F305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8EDF9B-A432-F531-3B78-4D04B3026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50D549-1D5B-3276-4AAE-A3B0F94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7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4DBD03B-3CC0-4AF4-4CCE-561334F64F5F}"/>
              </a:ext>
            </a:extLst>
          </p:cNvPr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>
              <a:extLst>
                <a:ext uri="{FF2B5EF4-FFF2-40B4-BE49-F238E27FC236}">
                  <a16:creationId xmlns:a16="http://schemas.microsoft.com/office/drawing/2014/main" id="{CCF63496-3CEC-CA6C-3FE0-ECD77CC73638}"/>
                </a:ext>
              </a:extLst>
            </p:cNvPr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7E0BF3B5-C60B-78B6-667B-54417C3EA254}"/>
                </a:ext>
              </a:extLst>
            </p:cNvPr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F3E046-29D3-4C14-EEEB-D8D130FA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E1F3A-30F6-EDDC-4895-A946AC93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>
            <a:extLst>
              <a:ext uri="{FF2B5EF4-FFF2-40B4-BE49-F238E27FC236}">
                <a16:creationId xmlns:a16="http://schemas.microsoft.com/office/drawing/2014/main" id="{7BA1CB76-AFCB-4669-F459-B823DB8128DF}"/>
              </a:ext>
            </a:extLst>
          </p:cNvPr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hạt thóc lép sẽ bị gió thổi bay ra, đó là do thóc lép có khối lượng nhẹ hơn thóc thường.</a:t>
            </a:r>
          </a:p>
        </p:txBody>
      </p:sp>
    </p:spTree>
    <p:extLst>
      <p:ext uri="{BB962C8B-B14F-4D97-AF65-F5344CB8AC3E}">
        <p14:creationId xmlns:p14="http://schemas.microsoft.com/office/powerpoint/2010/main" val="38732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A29A283-D6AB-8005-3954-038D89BB2A3A}"/>
              </a:ext>
            </a:extLst>
          </p:cNvPr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8CE09-98CD-508B-94FF-D05CF33F6E59}"/>
              </a:ext>
            </a:extLst>
          </p:cNvPr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DA72-DBEA-C22D-A2AA-2418918D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>
            <a:extLst>
              <a:ext uri="{FF2B5EF4-FFF2-40B4-BE49-F238E27FC236}">
                <a16:creationId xmlns:a16="http://schemas.microsoft.com/office/drawing/2014/main" id="{6772D2F7-3A9B-7E21-3BA0-AEACBC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>
            <a:extLst>
              <a:ext uri="{FF2B5EF4-FFF2-40B4-BE49-F238E27FC236}">
                <a16:creationId xmlns:a16="http://schemas.microsoft.com/office/drawing/2014/main" id="{309BB0ED-6E8F-97F0-CF85-B5550546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>
            <a:extLst>
              <a:ext uri="{FF2B5EF4-FFF2-40B4-BE49-F238E27FC236}">
                <a16:creationId xmlns:a16="http://schemas.microsoft.com/office/drawing/2014/main" id="{A530C0FC-3476-9A7C-6D91-BD4838A4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>
            <a:extLst>
              <a:ext uri="{FF2B5EF4-FFF2-40B4-BE49-F238E27FC236}">
                <a16:creationId xmlns:a16="http://schemas.microsoft.com/office/drawing/2014/main" id="{75D81E68-F933-3EC4-75B6-E8907F6EC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744C9-35AC-0A97-B64F-B3E3704611C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808" t="-1" r="22808" b="-1357"/>
          <a:stretch/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BEC49A-8DE1-5DB3-83AD-4896B38592A0}"/>
              </a:ext>
            </a:extLst>
          </p:cNvPr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>
              <a:extLst>
                <a:ext uri="{FF2B5EF4-FFF2-40B4-BE49-F238E27FC236}">
                  <a16:creationId xmlns:a16="http://schemas.microsoft.com/office/drawing/2014/main" id="{AF58701C-C859-E211-A83A-F28A2437FE68}"/>
                </a:ext>
              </a:extLst>
            </p:cNvPr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1412;p53">
              <a:extLst>
                <a:ext uri="{FF2B5EF4-FFF2-40B4-BE49-F238E27FC236}">
                  <a16:creationId xmlns:a16="http://schemas.microsoft.com/office/drawing/2014/main" id="{7D50E259-EAB7-CEC8-20D0-68861205AD52}"/>
                </a:ext>
              </a:extLst>
            </p:cNvPr>
            <p:cNvSpPr txBox="1">
              <a:spLocks/>
            </p:cNvSpPr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4" name="图片 24">
            <a:extLst>
              <a:ext uri="{FF2B5EF4-FFF2-40B4-BE49-F238E27FC236}">
                <a16:creationId xmlns:a16="http://schemas.microsoft.com/office/drawing/2014/main" id="{E8B44621-0538-1DE9-2DDD-DB0D14371D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BCE42E2-F274-94A8-68DF-FCF903DAFCBB}"/>
              </a:ext>
            </a:extLst>
          </p:cNvPr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59583FA-98E7-5DA3-1250-7E57C904C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D0A796-2FC7-C076-DA47-CF7381B3A4C1}"/>
              </a:ext>
            </a:extLst>
          </p:cNvPr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1AD28C-F147-8103-8924-61B179B17EC8}"/>
              </a:ext>
            </a:extLst>
          </p:cNvPr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339C77-A860-B32A-8608-E5DB32971518}"/>
              </a:ext>
            </a:extLst>
          </p:cNvPr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01951C-3470-6FD4-B6A8-B0BD0DE72AAD}"/>
              </a:ext>
            </a:extLst>
          </p:cNvPr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7EFE6-C149-2D84-C8A7-0B9EBCFF95BC}"/>
              </a:ext>
            </a:extLst>
          </p:cNvPr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784549-F1EA-B924-F9C5-C435B843A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>
            <a:extLst>
              <a:ext uri="{FF2B5EF4-FFF2-40B4-BE49-F238E27FC236}">
                <a16:creationId xmlns:a16="http://schemas.microsoft.com/office/drawing/2014/main" id="{ABBB0C75-6B35-1517-6F6C-BBD886B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B75-6199-8259-7666-195528E9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A2E88-B6D5-451B-A932-CCAC911D1937}"/>
              </a:ext>
            </a:extLst>
          </p:cNvPr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8D4A-1912-2B55-B4D4-90954F6C5F52}"/>
              </a:ext>
            </a:extLst>
          </p:cNvPr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  <p:extLst>
      <p:ext uri="{BB962C8B-B14F-4D97-AF65-F5344CB8AC3E}">
        <p14:creationId xmlns:p14="http://schemas.microsoft.com/office/powerpoint/2010/main" val="3116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465BAC98-4CF2-BD17-ED72-EE4A67D39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DC900BA6-2EB7-452F-8D20-9EFAE2AD7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  <a:extLst>
              <a:ext uri="{FF2B5EF4-FFF2-40B4-BE49-F238E27FC236}">
                <a16:creationId xmlns:a16="http://schemas.microsoft.com/office/drawing/2014/main" id="{615DD2B4-8B01-D287-9B79-8251C394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4B3AE-15A8-2F76-8065-E44608A1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/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3A4E131B-96AC-EABC-5891-DF3904AF9BA6}"/>
              </a:ext>
            </a:extLst>
          </p:cNvPr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DD3CC063-89ED-CC45-7C13-619874058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>
            <a:extLst>
              <a:ext uri="{FF2B5EF4-FFF2-40B4-BE49-F238E27FC236}">
                <a16:creationId xmlns:a16="http://schemas.microsoft.com/office/drawing/2014/main" id="{6C9328FD-06D9-DDF9-8F56-8006C2D07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79E4A1-3E27-3319-ACA0-D6E3C308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0AD592-17D1-DAED-1E5F-6B6DB4DC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7D32D-641B-8A05-C66B-30789581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>
            <a:extLst>
              <a:ext uri="{FF2B5EF4-FFF2-40B4-BE49-F238E27FC236}">
                <a16:creationId xmlns:a16="http://schemas.microsoft.com/office/drawing/2014/main" id="{336BF1A6-25AA-6004-6654-A259883B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517</Words>
  <Application>Microsoft Office PowerPoint</Application>
  <PresentationFormat>Custom</PresentationFormat>
  <Paragraphs>31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#9Slide06 SVNDope Script</vt:lpstr>
      <vt:lpstr>Arial</vt:lpstr>
      <vt:lpstr>Calibri</vt:lpstr>
      <vt:lpstr>Cambria</vt:lpstr>
      <vt:lpstr>Glacial Indifference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Admin</cp:lastModifiedBy>
  <cp:revision>83</cp:revision>
  <dcterms:created xsi:type="dcterms:W3CDTF">2006-08-16T00:00:00Z</dcterms:created>
  <dcterms:modified xsi:type="dcterms:W3CDTF">2025-04-07T02:54:31Z</dcterms:modified>
  <dc:identifier>DAGRpH26L6w</dc:identifier>
</cp:coreProperties>
</file>