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99" r:id="rId3"/>
    <p:sldMasterId id="2147483705" r:id="rId4"/>
    <p:sldMasterId id="2147483717" r:id="rId5"/>
    <p:sldMasterId id="2147483725" r:id="rId6"/>
    <p:sldMasterId id="2147483737" r:id="rId7"/>
    <p:sldMasterId id="2147483747" r:id="rId8"/>
  </p:sldMasterIdLst>
  <p:notesMasterIdLst>
    <p:notesMasterId r:id="rId30"/>
  </p:notesMasterIdLst>
  <p:sldIdLst>
    <p:sldId id="2657" r:id="rId9"/>
    <p:sldId id="289" r:id="rId10"/>
    <p:sldId id="257" r:id="rId11"/>
    <p:sldId id="2644" r:id="rId12"/>
    <p:sldId id="2646" r:id="rId13"/>
    <p:sldId id="2647" r:id="rId14"/>
    <p:sldId id="2648" r:id="rId15"/>
    <p:sldId id="256" r:id="rId16"/>
    <p:sldId id="1176" r:id="rId17"/>
    <p:sldId id="290" r:id="rId18"/>
    <p:sldId id="353" r:id="rId19"/>
    <p:sldId id="2649" r:id="rId20"/>
    <p:sldId id="382" r:id="rId21"/>
    <p:sldId id="2650" r:id="rId22"/>
    <p:sldId id="2651" r:id="rId23"/>
    <p:sldId id="2652" r:id="rId24"/>
    <p:sldId id="441" r:id="rId25"/>
    <p:sldId id="2654" r:id="rId26"/>
    <p:sldId id="2653" r:id="rId27"/>
    <p:sldId id="2656" r:id="rId28"/>
    <p:sldId id="350"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87897" autoAdjust="0"/>
  </p:normalViewPr>
  <p:slideViewPr>
    <p:cSldViewPr snapToGrid="0" showGuides="1">
      <p:cViewPr varScale="1">
        <p:scale>
          <a:sx n="64" d="100"/>
          <a:sy n="64" d="100"/>
        </p:scale>
        <p:origin x="872" y="4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2025/4/7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8</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10</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11"/>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6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72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457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6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8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11"/>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4/7/2025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tags" Target="../tags/tag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6.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6" Type="http://schemas.openxmlformats.org/officeDocument/2006/relationships/image" Target="../media/image39.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8.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7.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1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4/7/2025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74.png"/><Relationship Id="rId5" Type="http://schemas.openxmlformats.org/officeDocument/2006/relationships/image" Target="../media/image61.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49.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82.png"/><Relationship Id="rId5" Type="http://schemas.openxmlformats.org/officeDocument/2006/relationships/image" Target="../media/image61.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9.xml"/><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gif"/></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7.png"/><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2822574" y="2168148"/>
            <a:ext cx="704532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104359" y="2241737"/>
            <a:ext cx="3200677" cy="1536325"/>
          </a:xfrm>
          <a:prstGeom prst="rect">
            <a:avLst/>
          </a:prstGeom>
        </p:spPr>
      </p:pic>
      <p:sp>
        <p:nvSpPr>
          <p:cNvPr id="5" name="Rectangle 4"/>
          <p:cNvSpPr/>
          <p:nvPr/>
        </p:nvSpPr>
        <p:spPr>
          <a:xfrm>
            <a:off x="1954072" y="1398707"/>
            <a:ext cx="7674922" cy="707886"/>
          </a:xfrm>
          <a:prstGeom prst="rect">
            <a:avLst/>
          </a:prstGeom>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KHOA HỌC LỚP 5  TUẦN  4 </a:t>
            </a:r>
          </a:p>
        </p:txBody>
      </p:sp>
      <p:sp>
        <p:nvSpPr>
          <p:cNvPr id="6" name="Rectangle 5"/>
          <p:cNvSpPr/>
          <p:nvPr/>
        </p:nvSpPr>
        <p:spPr>
          <a:xfrm>
            <a:off x="1581123" y="351697"/>
            <a:ext cx="952822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4459970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Thực hiện thí nghiệm:</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a:extLst>
              <a:ext uri="{FF2B5EF4-FFF2-40B4-BE49-F238E27FC236}">
                <a16:creationId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val="3926596845"/>
                    </a:ext>
                  </a:extLst>
                </a:gridCol>
                <a:gridCol w="2581275">
                  <a:extLst>
                    <a:ext uri="{9D8B030D-6E8A-4147-A177-3AD203B41FA5}">
                      <a16:colId xmlns:a16="http://schemas.microsoft.com/office/drawing/2014/main" val="2333062570"/>
                    </a:ext>
                  </a:extLst>
                </a:gridCol>
                <a:gridCol w="3375378">
                  <a:extLst>
                    <a:ext uri="{9D8B030D-6E8A-4147-A177-3AD203B41FA5}">
                      <a16:colId xmlns:a16="http://schemas.microsoft.com/office/drawing/2014/main" val="720897861"/>
                    </a:ext>
                  </a:extLst>
                </a:gridCol>
                <a:gridCol w="2664177">
                  <a:extLst>
                    <a:ext uri="{9D8B030D-6E8A-4147-A177-3AD203B41FA5}">
                      <a16:colId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descr="A logo with a black background&#10;&#10;Description automatically generated">
            <a:extLst>
              <a:ext uri="{FF2B5EF4-FFF2-40B4-BE49-F238E27FC236}">
                <a16:creationId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id="{E5DCA1A0-1511-142F-76C7-E2A08FE0AB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280985" y="103695"/>
            <a:ext cx="11128592" cy="6858000"/>
          </a:xfrm>
          <a:prstGeom prst="rect">
            <a:avLst/>
          </a:prstGeom>
        </p:spPr>
      </p:pic>
      <p:sp>
        <p:nvSpPr>
          <p:cNvPr id="10" name="Rounded Rectangle 9"/>
          <p:cNvSpPr/>
          <p:nvPr/>
        </p:nvSpPr>
        <p:spPr>
          <a:xfrm>
            <a:off x="2912382" y="2917861"/>
            <a:ext cx="593634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0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9569984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descr="A yellow letters on a black background&#10;&#10;Description automatically generated">
            <a:extLst>
              <a:ext uri="{FF2B5EF4-FFF2-40B4-BE49-F238E27FC236}">
                <a16:creationId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id="{C1ABA0D6-700C-43CF-AD0F-DCD40FBFA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A3085A7-1E9B-4A52-BF2E-A773B58A26CC}"/>
              </a:ext>
            </a:extLst>
          </p:cNvPr>
          <p:cNvGrpSpPr/>
          <p:nvPr/>
        </p:nvGrpSpPr>
        <p:grpSpPr>
          <a:xfrm>
            <a:off x="-206828" y="0"/>
            <a:ext cx="9492342" cy="5889850"/>
            <a:chOff x="0" y="-339495"/>
            <a:chExt cx="9492342" cy="5889850"/>
          </a:xfrm>
        </p:grpSpPr>
        <p:pic>
          <p:nvPicPr>
            <p:cNvPr id="17" name="Picture 16" descr="Shape, circle&#10;&#10;Description automatically generated">
              <a:extLst>
                <a:ext uri="{FF2B5EF4-FFF2-40B4-BE49-F238E27FC236}">
                  <a16:creationId xmlns:a16="http://schemas.microsoft.com/office/drawing/2014/main" id="{04783FA0-26FA-4660-9B89-7F94B2F7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495"/>
              <a:ext cx="9492342" cy="5889850"/>
            </a:xfrm>
            <a:prstGeom prst="rect">
              <a:avLst/>
            </a:prstGeom>
          </p:spPr>
        </p:pic>
        <p:grpSp>
          <p:nvGrpSpPr>
            <p:cNvPr id="8" name="组合 12">
              <a:extLst>
                <a:ext uri="{FF2B5EF4-FFF2-40B4-BE49-F238E27FC236}">
                  <a16:creationId xmlns:a16="http://schemas.microsoft.com/office/drawing/2014/main" id="{C2C6E95D-D545-44AC-AA2C-E8BE7EEA086D}"/>
                </a:ext>
              </a:extLst>
            </p:cNvPr>
            <p:cNvGrpSpPr/>
            <p:nvPr/>
          </p:nvGrpSpPr>
          <p:grpSpPr>
            <a:xfrm>
              <a:off x="670052" y="845779"/>
              <a:ext cx="8274112" cy="3507837"/>
              <a:chOff x="-915548" y="873043"/>
              <a:chExt cx="8661771" cy="2531326"/>
            </a:xfrm>
          </p:grpSpPr>
          <p:sp>
            <p:nvSpPr>
              <p:cNvPr id="13" name="矩形 7">
                <a:extLst>
                  <a:ext uri="{FF2B5EF4-FFF2-40B4-BE49-F238E27FC236}">
                    <a16:creationId xmlns:a16="http://schemas.microsoft.com/office/drawing/2014/main" id="{26D2F2FF-CD7B-4196-A344-7A81EF2EB154}"/>
                  </a:ext>
                </a:extLst>
              </p:cNvPr>
              <p:cNvSpPr/>
              <p:nvPr/>
            </p:nvSpPr>
            <p:spPr>
              <a:xfrm>
                <a:off x="-915548" y="1560958"/>
                <a:ext cx="8661771" cy="1843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00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rPr>
                  <a:t>CHÚC CÁC EM 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9AB05F3F-1E85-4CFB-B8CD-3684FC70076E}"/>
                  </a:ext>
                </a:extLst>
              </p:cNvPr>
              <p:cNvGrpSpPr/>
              <p:nvPr/>
            </p:nvGrpSpPr>
            <p:grpSpPr>
              <a:xfrm>
                <a:off x="3583560" y="873043"/>
                <a:ext cx="193386" cy="1057461"/>
                <a:chOff x="3771007" y="1083236"/>
                <a:chExt cx="193386" cy="1057461"/>
              </a:xfrm>
            </p:grpSpPr>
            <p:sp>
              <p:nvSpPr>
                <p:cNvPr id="11" name="矩形 10">
                  <a:extLst>
                    <a:ext uri="{FF2B5EF4-FFF2-40B4-BE49-F238E27FC236}">
                      <a16:creationId xmlns:a16="http://schemas.microsoft.com/office/drawing/2014/main" id="{9BC96220-743D-41DF-BC95-FF0CD5940A14}"/>
                    </a:ext>
                  </a:extLst>
                </p:cNvPr>
                <p:cNvSpPr/>
                <p:nvPr/>
              </p:nvSpPr>
              <p:spPr>
                <a:xfrm>
                  <a:off x="3771007" y="1083236"/>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47B0EA05-5CA3-49AA-A7C6-A0E1E8374E98}"/>
                    </a:ext>
                  </a:extLst>
                </p:cNvPr>
                <p:cNvSpPr/>
                <p:nvPr/>
              </p:nvSpPr>
              <p:spPr>
                <a:xfrm>
                  <a:off x="3771007" y="1096837"/>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6" name="Picture 15" descr="A picture containing text&#10;&#10;Description automatically generated">
            <a:extLst>
              <a:ext uri="{FF2B5EF4-FFF2-40B4-BE49-F238E27FC236}">
                <a16:creationId xmlns:a16="http://schemas.microsoft.com/office/drawing/2014/main" id="{88A488C4-0AD9-4B22-9BE6-61DEE4299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388" y="3414692"/>
            <a:ext cx="4097766" cy="3395939"/>
          </a:xfrm>
          <a:prstGeom prst="rect">
            <a:avLst/>
          </a:prstGeom>
        </p:spPr>
      </p:pic>
      <p:pic>
        <p:nvPicPr>
          <p:cNvPr id="21" name="Picture 20">
            <a:extLst>
              <a:ext uri="{FF2B5EF4-FFF2-40B4-BE49-F238E27FC236}">
                <a16:creationId xmlns:a16="http://schemas.microsoft.com/office/drawing/2014/main" id="{BE3B5C94-1853-42FE-A77E-5F2879E19C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9164009" y="152038"/>
            <a:ext cx="2066471" cy="2066471"/>
          </a:xfrm>
          <a:prstGeom prst="rect">
            <a:avLst/>
          </a:prstGeom>
        </p:spPr>
      </p:pic>
      <p:pic>
        <p:nvPicPr>
          <p:cNvPr id="2" name="Picture 1">
            <a:extLst>
              <a:ext uri="{FF2B5EF4-FFF2-40B4-BE49-F238E27FC236}">
                <a16:creationId xmlns:a16="http://schemas.microsoft.com/office/drawing/2014/main" id="{BBC7EA8D-269B-4A68-ACEA-4A7B8F662038}"/>
              </a:ext>
            </a:extLst>
          </p:cNvPr>
          <p:cNvPicPr>
            <a:picLocks noChangeAspect="1"/>
          </p:cNvPicPr>
          <p:nvPr/>
        </p:nvPicPr>
        <p:blipFill>
          <a:blip r:embed="rId5"/>
          <a:stretch>
            <a:fillRect/>
          </a:stretch>
        </p:blipFill>
        <p:spPr>
          <a:xfrm>
            <a:off x="366241" y="2151777"/>
            <a:ext cx="8468078" cy="2554445"/>
          </a:xfrm>
          <a:prstGeom prst="rect">
            <a:avLst/>
          </a:prstGeom>
        </p:spPr>
      </p:pic>
    </p:spTree>
    <p:extLst>
      <p:ext uri="{BB962C8B-B14F-4D97-AF65-F5344CB8AC3E}">
        <p14:creationId xmlns:p14="http://schemas.microsoft.com/office/powerpoint/2010/main" val="2399966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a16="http://schemas.microsoft.com/office/drawing/2014/main"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a16="http://schemas.microsoft.com/office/drawing/2014/main"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id="{6BBBCEFA-5127-4733-857F-E10E4585E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29288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a16="http://schemas.microsoft.com/office/drawing/2014/main" id="{C1619E3B-1C8A-DAFF-BA41-77B2811D20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a16="http://schemas.microsoft.com/office/drawing/2014/main" id="{0AE8CDDD-32B6-416F-6B26-12F251A6A5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a16="http://schemas.microsoft.com/office/drawing/2014/main"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a16="http://schemas.microsoft.com/office/drawing/2014/main"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a16="http://schemas.microsoft.com/office/drawing/2014/main" id="{BEF92C84-3DF3-234B-0E35-62D131CD10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a16="http://schemas.microsoft.com/office/drawing/2014/main"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a16="http://schemas.microsoft.com/office/drawing/2014/main"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71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686607" y="123825"/>
            <a:ext cx="2685743"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id="{91CF962D-70C4-56E5-BECB-F1694FE107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id="{21C59128-3BBB-96B4-53DC-E3CAA0CBC3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3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id="{7BA2FD93-0E87-E4A2-5180-6A9CEAB27F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0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1184</TotalTime>
  <Words>431</Words>
  <Application>Microsoft Office PowerPoint</Application>
  <PresentationFormat>Widescreen</PresentationFormat>
  <Paragraphs>40</Paragraphs>
  <Slides>21</Slides>
  <Notes>7</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21</vt:i4>
      </vt:variant>
    </vt:vector>
  </HeadingPairs>
  <TitlesOfParts>
    <vt:vector size="39" baseType="lpstr">
      <vt:lpstr>等线</vt:lpstr>
      <vt:lpstr>#9Slide02 Noi dung dai</vt:lpstr>
      <vt:lpstr>Arial</vt:lpstr>
      <vt:lpstr>Arial-Rounded</vt:lpstr>
      <vt:lpstr>Calibri</vt:lpstr>
      <vt:lpstr>Calibri Light</vt:lpstr>
      <vt:lpstr>Cambria</vt:lpstr>
      <vt:lpstr>Times New Roman</vt:lpstr>
      <vt:lpstr>UTM Guanine</vt:lpstr>
      <vt:lpstr>字魂95号-手刻宋</vt:lpstr>
      <vt:lpstr>Office 主题​​</vt:lpstr>
      <vt:lpstr>1_Office Theme</vt:lpstr>
      <vt:lpstr>2_Office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28</cp:revision>
  <dcterms:created xsi:type="dcterms:W3CDTF">2019-03-13T05:38:41Z</dcterms:created>
  <dcterms:modified xsi:type="dcterms:W3CDTF">2025-04-07T15:23:17Z</dcterms:modified>
  <cp:category>9Slide.vn</cp:category>
</cp:coreProperties>
</file>