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55" r:id="rId3"/>
    <p:sldId id="256" r:id="rId4"/>
    <p:sldId id="257" r:id="rId5"/>
    <p:sldId id="287" r:id="rId6"/>
    <p:sldId id="262" r:id="rId7"/>
    <p:sldId id="260" r:id="rId8"/>
    <p:sldId id="298" r:id="rId9"/>
    <p:sldId id="265" r:id="rId10"/>
    <p:sldId id="288" r:id="rId11"/>
    <p:sldId id="299" r:id="rId12"/>
    <p:sldId id="293" r:id="rId13"/>
    <p:sldId id="300" r:id="rId14"/>
    <p:sldId id="296" r:id="rId15"/>
    <p:sldId id="301" r:id="rId16"/>
    <p:sldId id="351" r:id="rId17"/>
    <p:sldId id="263" r:id="rId18"/>
    <p:sldId id="278" r:id="rId19"/>
    <p:sldId id="352" r:id="rId20"/>
    <p:sldId id="353" r:id="rId21"/>
    <p:sldId id="354" r:id="rId22"/>
    <p:sldId id="264" r:id="rId23"/>
    <p:sldId id="281" r:id="rId24"/>
    <p:sldId id="284" r:id="rId25"/>
    <p:sldId id="285" r:id="rId26"/>
    <p:sldId id="282" r:id="rId27"/>
    <p:sldId id="283" r:id="rId28"/>
    <p:sldId id="277"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snapToGrid="0">
      <p:cViewPr varScale="1">
        <p:scale>
          <a:sx n="60" d="100"/>
          <a:sy n="60" d="100"/>
        </p:scale>
        <p:origin x="672" y="48"/>
      </p:cViewPr>
      <p:guideLst/>
    </p:cSldViewPr>
  </p:slideViewPr>
  <p:notesTextViewPr>
    <p:cViewPr>
      <p:scale>
        <a:sx n="1" d="1"/>
        <a:sy n="1" d="1"/>
      </p:scale>
      <p:origin x="0" y="0"/>
    </p:cViewPr>
  </p:notesTextViewPr>
  <p:sorterViewPr>
    <p:cViewPr>
      <p:scale>
        <a:sx n="95" d="100"/>
        <a:sy n="9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C3850-7209-497E-B536-7B95C59F5138}"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BC905-CB93-4A22-AB48-427D694192ED}" type="slidenum">
              <a:rPr lang="en-US" smtClean="0"/>
              <a:t>‹#›</a:t>
            </a:fld>
            <a:endParaRPr lang="en-US"/>
          </a:p>
        </p:txBody>
      </p:sp>
    </p:spTree>
    <p:extLst>
      <p:ext uri="{BB962C8B-B14F-4D97-AF65-F5344CB8AC3E}">
        <p14:creationId xmlns:p14="http://schemas.microsoft.com/office/powerpoint/2010/main" val="362965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quay </a:t>
            </a:r>
            <a:r>
              <a:rPr lang="en-US" dirty="0" err="1"/>
              <a:t>lại</a:t>
            </a:r>
            <a:r>
              <a:rPr lang="en-US" dirty="0"/>
              <a:t> </a:t>
            </a:r>
            <a:r>
              <a:rPr lang="en-US" dirty="0" err="1"/>
              <a:t>bấm</a:t>
            </a:r>
            <a:r>
              <a:rPr lang="en-US" dirty="0"/>
              <a:t> </a:t>
            </a:r>
            <a:r>
              <a:rPr lang="en-US" dirty="0" err="1"/>
              <a:t>vào</a:t>
            </a:r>
            <a:r>
              <a:rPr lang="en-US" dirty="0"/>
              <a:t> </a:t>
            </a:r>
            <a:r>
              <a:rPr lang="en-US" dirty="0" err="1"/>
              <a:t>cánh</a:t>
            </a:r>
            <a:r>
              <a:rPr lang="en-US" dirty="0"/>
              <a:t> </a:t>
            </a:r>
            <a:r>
              <a:rPr lang="en-US" dirty="0" err="1"/>
              <a:t>cửa</a:t>
            </a:r>
            <a:r>
              <a:rPr lang="en-US" dirty="0"/>
              <a:t>.</a:t>
            </a:r>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22</a:t>
            </a:fld>
            <a:endParaRPr lang="en-US"/>
          </a:p>
        </p:txBody>
      </p:sp>
    </p:spTree>
    <p:extLst>
      <p:ext uri="{BB962C8B-B14F-4D97-AF65-F5344CB8AC3E}">
        <p14:creationId xmlns:p14="http://schemas.microsoft.com/office/powerpoint/2010/main" val="184252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23</a:t>
            </a:fld>
            <a:endParaRPr lang="en-US"/>
          </a:p>
        </p:txBody>
      </p:sp>
    </p:spTree>
    <p:extLst>
      <p:ext uri="{BB962C8B-B14F-4D97-AF65-F5344CB8AC3E}">
        <p14:creationId xmlns:p14="http://schemas.microsoft.com/office/powerpoint/2010/main" val="237483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25</a:t>
            </a:fld>
            <a:endParaRPr lang="en-US"/>
          </a:p>
        </p:txBody>
      </p:sp>
    </p:spTree>
    <p:extLst>
      <p:ext uri="{BB962C8B-B14F-4D97-AF65-F5344CB8AC3E}">
        <p14:creationId xmlns:p14="http://schemas.microsoft.com/office/powerpoint/2010/main" val="404999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26</a:t>
            </a:fld>
            <a:endParaRPr lang="en-US"/>
          </a:p>
        </p:txBody>
      </p:sp>
    </p:spTree>
    <p:extLst>
      <p:ext uri="{BB962C8B-B14F-4D97-AF65-F5344CB8AC3E}">
        <p14:creationId xmlns:p14="http://schemas.microsoft.com/office/powerpoint/2010/main" val="1007738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B488A9-86EA-4D87-B18A-047186A3E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F14CC69-03E0-4D67-2137-BEB4632C6F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1751" y="0"/>
            <a:ext cx="1534897" cy="1534897"/>
          </a:xfrm>
          <a:prstGeom prst="rect">
            <a:avLst/>
          </a:prstGeom>
        </p:spPr>
      </p:pic>
    </p:spTree>
    <p:extLst>
      <p:ext uri="{BB962C8B-B14F-4D97-AF65-F5344CB8AC3E}">
        <p14:creationId xmlns:p14="http://schemas.microsoft.com/office/powerpoint/2010/main" val="99944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17552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6639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363313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36163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rgbClr val="F76DB2"/>
              </a:buClr>
              <a:buSzPts val="1400"/>
              <a:buFont typeface="Barlow" panose="00000500000000000000"/>
              <a:buChar char="●"/>
              <a:defRPr/>
            </a:lvl1pPr>
            <a:lvl2pPr marL="1219200" lvl="1" indent="-423545" rtl="0">
              <a:spcBef>
                <a:spcPts val="0"/>
              </a:spcBef>
              <a:spcAft>
                <a:spcPts val="0"/>
              </a:spcAft>
              <a:buClr>
                <a:srgbClr val="353535"/>
              </a:buClr>
              <a:buSzPts val="1400"/>
              <a:buFont typeface="Barlow" panose="00000500000000000000"/>
              <a:buChar char="○"/>
              <a:defRPr/>
            </a:lvl2pPr>
            <a:lvl3pPr marL="1828800" lvl="2" indent="-414655" rtl="0">
              <a:spcBef>
                <a:spcPts val="0"/>
              </a:spcBef>
              <a:spcAft>
                <a:spcPts val="0"/>
              </a:spcAft>
              <a:buClr>
                <a:srgbClr val="353535"/>
              </a:buClr>
              <a:buSzPts val="1300"/>
              <a:buFont typeface="Barlow" panose="00000500000000000000"/>
              <a:buChar char="■"/>
              <a:defRPr sz="1735"/>
            </a:lvl3pPr>
            <a:lvl4pPr marL="2438400" lvl="3" indent="-414655" rtl="0">
              <a:spcBef>
                <a:spcPts val="0"/>
              </a:spcBef>
              <a:spcAft>
                <a:spcPts val="0"/>
              </a:spcAft>
              <a:buClr>
                <a:srgbClr val="353535"/>
              </a:buClr>
              <a:buSzPts val="1300"/>
              <a:buFont typeface="Barlow" panose="00000500000000000000"/>
              <a:buChar char="●"/>
              <a:defRPr sz="1735"/>
            </a:lvl4pPr>
            <a:lvl5pPr marL="3048000" lvl="4" indent="-414655" rtl="0">
              <a:spcBef>
                <a:spcPts val="0"/>
              </a:spcBef>
              <a:spcAft>
                <a:spcPts val="0"/>
              </a:spcAft>
              <a:buClr>
                <a:srgbClr val="353535"/>
              </a:buClr>
              <a:buSzPts val="1300"/>
              <a:buFont typeface="Barlow" panose="00000500000000000000"/>
              <a:buChar char="○"/>
              <a:defRPr sz="1735"/>
            </a:lvl5pPr>
            <a:lvl6pPr marL="3657600" lvl="5" indent="-414655" rtl="0">
              <a:spcBef>
                <a:spcPts val="0"/>
              </a:spcBef>
              <a:spcAft>
                <a:spcPts val="0"/>
              </a:spcAft>
              <a:buClr>
                <a:srgbClr val="353535"/>
              </a:buClr>
              <a:buSzPts val="1300"/>
              <a:buFont typeface="Barlow" panose="00000500000000000000"/>
              <a:buChar char="■"/>
              <a:defRPr sz="1735"/>
            </a:lvl6pPr>
            <a:lvl7pPr marL="4267200" lvl="6" indent="-414655" rtl="0">
              <a:spcBef>
                <a:spcPts val="0"/>
              </a:spcBef>
              <a:spcAft>
                <a:spcPts val="0"/>
              </a:spcAft>
              <a:buClr>
                <a:srgbClr val="353535"/>
              </a:buClr>
              <a:buSzPts val="1300"/>
              <a:buFont typeface="Barlow" panose="00000500000000000000"/>
              <a:buChar char="●"/>
              <a:defRPr sz="1735"/>
            </a:lvl7pPr>
            <a:lvl8pPr marL="4876800" lvl="7" indent="-414655" rtl="0">
              <a:spcBef>
                <a:spcPts val="0"/>
              </a:spcBef>
              <a:spcAft>
                <a:spcPts val="0"/>
              </a:spcAft>
              <a:buClr>
                <a:srgbClr val="353535"/>
              </a:buClr>
              <a:buSzPts val="1300"/>
              <a:buFont typeface="Barlow" panose="00000500000000000000"/>
              <a:buChar char="○"/>
              <a:defRPr sz="1735"/>
            </a:lvl8pPr>
            <a:lvl9pPr marL="5486400" lvl="8" indent="-414655" rtl="0">
              <a:spcBef>
                <a:spcPts val="0"/>
              </a:spcBef>
              <a:spcAft>
                <a:spcPts val="0"/>
              </a:spcAft>
              <a:buClr>
                <a:srgbClr val="353535"/>
              </a:buClr>
              <a:buSzPts val="1300"/>
              <a:buFont typeface="Barlow" panose="00000500000000000000"/>
              <a:buChar char="■"/>
              <a:defRPr sz="1735"/>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29724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0504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68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5">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453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extLst>
      <p:ext uri="{BB962C8B-B14F-4D97-AF65-F5344CB8AC3E}">
        <p14:creationId xmlns:p14="http://schemas.microsoft.com/office/powerpoint/2010/main" val="398432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69597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31707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18444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7819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5"/>
            </a:lvl1pPr>
            <a:lvl2pPr lvl="1" algn="ctr" rtl="0">
              <a:lnSpc>
                <a:spcPct val="100000"/>
              </a:lnSpc>
              <a:spcBef>
                <a:spcPts val="0"/>
              </a:spcBef>
              <a:spcAft>
                <a:spcPts val="0"/>
              </a:spcAft>
              <a:buSzPts val="2500"/>
              <a:buNone/>
              <a:defRPr sz="3335"/>
            </a:lvl2pPr>
            <a:lvl3pPr lvl="2" algn="ctr" rtl="0">
              <a:lnSpc>
                <a:spcPct val="100000"/>
              </a:lnSpc>
              <a:spcBef>
                <a:spcPts val="0"/>
              </a:spcBef>
              <a:spcAft>
                <a:spcPts val="0"/>
              </a:spcAft>
              <a:buSzPts val="2500"/>
              <a:buNone/>
              <a:defRPr sz="3335"/>
            </a:lvl3pPr>
            <a:lvl4pPr lvl="3" algn="ctr" rtl="0">
              <a:lnSpc>
                <a:spcPct val="100000"/>
              </a:lnSpc>
              <a:spcBef>
                <a:spcPts val="0"/>
              </a:spcBef>
              <a:spcAft>
                <a:spcPts val="0"/>
              </a:spcAft>
              <a:buSzPts val="2500"/>
              <a:buNone/>
              <a:defRPr sz="3335"/>
            </a:lvl4pPr>
            <a:lvl5pPr lvl="4" algn="ctr" rtl="0">
              <a:lnSpc>
                <a:spcPct val="100000"/>
              </a:lnSpc>
              <a:spcBef>
                <a:spcPts val="0"/>
              </a:spcBef>
              <a:spcAft>
                <a:spcPts val="0"/>
              </a:spcAft>
              <a:buSzPts val="2500"/>
              <a:buNone/>
              <a:defRPr sz="3335"/>
            </a:lvl5pPr>
            <a:lvl6pPr lvl="5" algn="ctr" rtl="0">
              <a:lnSpc>
                <a:spcPct val="100000"/>
              </a:lnSpc>
              <a:spcBef>
                <a:spcPts val="0"/>
              </a:spcBef>
              <a:spcAft>
                <a:spcPts val="0"/>
              </a:spcAft>
              <a:buSzPts val="2500"/>
              <a:buNone/>
              <a:defRPr sz="3335"/>
            </a:lvl6pPr>
            <a:lvl7pPr lvl="6" algn="ctr" rtl="0">
              <a:lnSpc>
                <a:spcPct val="100000"/>
              </a:lnSpc>
              <a:spcBef>
                <a:spcPts val="0"/>
              </a:spcBef>
              <a:spcAft>
                <a:spcPts val="0"/>
              </a:spcAft>
              <a:buSzPts val="2500"/>
              <a:buNone/>
              <a:defRPr sz="3335"/>
            </a:lvl7pPr>
            <a:lvl8pPr lvl="7" algn="ctr" rtl="0">
              <a:lnSpc>
                <a:spcPct val="100000"/>
              </a:lnSpc>
              <a:spcBef>
                <a:spcPts val="0"/>
              </a:spcBef>
              <a:spcAft>
                <a:spcPts val="0"/>
              </a:spcAft>
              <a:buSzPts val="2500"/>
              <a:buNone/>
              <a:defRPr sz="3335"/>
            </a:lvl8pPr>
            <a:lvl9pPr lvl="8" algn="ctr" rtl="0">
              <a:lnSpc>
                <a:spcPct val="100000"/>
              </a:lnSpc>
              <a:spcBef>
                <a:spcPts val="0"/>
              </a:spcBef>
              <a:spcAft>
                <a:spcPts val="0"/>
              </a:spcAft>
              <a:buSzPts val="2500"/>
              <a:buNone/>
              <a:defRPr sz="3335"/>
            </a:lvl9pPr>
          </a:lstStyle>
          <a:p>
            <a:endParaRPr/>
          </a:p>
        </p:txBody>
      </p:sp>
    </p:spTree>
    <p:extLst>
      <p:ext uri="{BB962C8B-B14F-4D97-AF65-F5344CB8AC3E}">
        <p14:creationId xmlns:p14="http://schemas.microsoft.com/office/powerpoint/2010/main" val="4137160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8637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02539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66476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25581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800" lvl="0" algn="ctr" rtl="0">
              <a:lnSpc>
                <a:spcPct val="129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9696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282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17270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488A9-86EA-4D87-B18A-047186A3E8D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258278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Font typeface="Anaheim"/>
              <a:buChar char="●"/>
              <a:defRPr/>
            </a:lvl1pPr>
            <a:lvl2pPr marL="1219200" lvl="1" indent="-423545" rtl="0">
              <a:spcBef>
                <a:spcPts val="0"/>
              </a:spcBef>
              <a:spcAft>
                <a:spcPts val="0"/>
              </a:spcAft>
              <a:buSzPts val="1400"/>
              <a:buFont typeface="Anaheim"/>
              <a:buChar char="○"/>
              <a:defRPr/>
            </a:lvl2pPr>
            <a:lvl3pPr marL="1828800" lvl="2" indent="-423545" rtl="0">
              <a:spcBef>
                <a:spcPts val="0"/>
              </a:spcBef>
              <a:spcAft>
                <a:spcPts val="0"/>
              </a:spcAft>
              <a:buSzPts val="1400"/>
              <a:buFont typeface="Anaheim"/>
              <a:buChar char="■"/>
              <a:defRPr/>
            </a:lvl3pPr>
            <a:lvl4pPr marL="2438400" lvl="3" indent="-423545" rtl="0">
              <a:spcBef>
                <a:spcPts val="0"/>
              </a:spcBef>
              <a:spcAft>
                <a:spcPts val="0"/>
              </a:spcAft>
              <a:buSzPts val="1400"/>
              <a:buFont typeface="Anaheim"/>
              <a:buChar char="●"/>
              <a:defRPr/>
            </a:lvl4pPr>
            <a:lvl5pPr marL="3048000" lvl="4" indent="-423545" rtl="0">
              <a:spcBef>
                <a:spcPts val="0"/>
              </a:spcBef>
              <a:spcAft>
                <a:spcPts val="0"/>
              </a:spcAft>
              <a:buSzPts val="1400"/>
              <a:buFont typeface="Anaheim"/>
              <a:buChar char="○"/>
              <a:defRPr/>
            </a:lvl5pPr>
            <a:lvl6pPr marL="3657600" lvl="5" indent="-423545" rtl="0">
              <a:spcBef>
                <a:spcPts val="0"/>
              </a:spcBef>
              <a:spcAft>
                <a:spcPts val="0"/>
              </a:spcAft>
              <a:buSzPts val="1400"/>
              <a:buFont typeface="Anaheim"/>
              <a:buChar char="■"/>
              <a:defRPr/>
            </a:lvl6pPr>
            <a:lvl7pPr marL="4267200" lvl="6" indent="-423545" rtl="0">
              <a:spcBef>
                <a:spcPts val="0"/>
              </a:spcBef>
              <a:spcAft>
                <a:spcPts val="0"/>
              </a:spcAft>
              <a:buSzPts val="1400"/>
              <a:buFont typeface="Anaheim"/>
              <a:buChar char="●"/>
              <a:defRPr/>
            </a:lvl7pPr>
            <a:lvl8pPr marL="4876800" lvl="7" indent="-423545" rtl="0">
              <a:spcBef>
                <a:spcPts val="0"/>
              </a:spcBef>
              <a:spcAft>
                <a:spcPts val="0"/>
              </a:spcAft>
              <a:buSzPts val="1400"/>
              <a:buFont typeface="Anaheim"/>
              <a:buChar char="○"/>
              <a:defRPr/>
            </a:lvl8pPr>
            <a:lvl9pPr marL="5486400" lvl="8" indent="-423545"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600" marR="67945"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2269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8945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7985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6181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2761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7866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874022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7245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GB" sz="1200">
                <a:solidFill>
                  <a:schemeClr val="dk1"/>
                </a:solidFill>
                <a:latin typeface="Nunito"/>
                <a:ea typeface="Nunito"/>
                <a:cs typeface="Nunito"/>
                <a:sym typeface="Nunito"/>
              </a:rPr>
              <a:t>CREDITS: This presentation template was created by </a:t>
            </a:r>
            <a:r>
              <a:rPr lang="en-GB" sz="1200" b="1">
                <a:solidFill>
                  <a:schemeClr val="dk1"/>
                </a:solidFill>
                <a:uFill>
                  <a:noFill/>
                </a:uFill>
                <a:latin typeface="Nunito"/>
                <a:ea typeface="Nunito"/>
                <a:cs typeface="Nunito"/>
                <a:sym typeface="Nunito"/>
                <a:hlinkClick r:id="rId2"/>
              </a:rPr>
              <a:t>Slidesgo</a:t>
            </a:r>
            <a:r>
              <a:rPr lang="en-GB" sz="1200">
                <a:solidFill>
                  <a:schemeClr val="dk1"/>
                </a:solidFill>
                <a:latin typeface="Nunito"/>
                <a:ea typeface="Nunito"/>
                <a:cs typeface="Nunito"/>
                <a:sym typeface="Nunito"/>
              </a:rPr>
              <a:t>, including icons by </a:t>
            </a:r>
            <a:r>
              <a:rPr lang="en-GB" sz="1200" b="1">
                <a:solidFill>
                  <a:schemeClr val="dk1"/>
                </a:solidFill>
                <a:uFill>
                  <a:noFill/>
                </a:uFill>
                <a:latin typeface="Nunito"/>
                <a:ea typeface="Nunito"/>
                <a:cs typeface="Nunito"/>
                <a:sym typeface="Nunito"/>
                <a:hlinkClick r:id="rId3"/>
              </a:rPr>
              <a:t>Flaticon</a:t>
            </a:r>
            <a:r>
              <a:rPr lang="en-GB" sz="1200">
                <a:solidFill>
                  <a:schemeClr val="dk1"/>
                </a:solidFill>
                <a:latin typeface="Nunito"/>
                <a:ea typeface="Nunito"/>
                <a:cs typeface="Nunito"/>
                <a:sym typeface="Nunito"/>
              </a:rPr>
              <a:t> and infographics &amp; images by </a:t>
            </a:r>
            <a:r>
              <a:rPr lang="en-GB" sz="1200" b="1">
                <a:solidFill>
                  <a:schemeClr val="dk1"/>
                </a:solidFill>
                <a:uFill>
                  <a:noFill/>
                </a:uFill>
                <a:latin typeface="Nunito"/>
                <a:ea typeface="Nunito"/>
                <a:cs typeface="Nunito"/>
                <a:sym typeface="Nunito"/>
                <a:hlinkClick r:id="rId4"/>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83477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290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B488A9-86EA-4D87-B18A-047186A3E8D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451047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72929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46003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49230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84845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10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B488A9-86EA-4D87-B18A-047186A3E8D4}"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74316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B488A9-86EA-4D87-B18A-047186A3E8D4}"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8843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488A9-86EA-4D87-B18A-047186A3E8D4}"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03344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417710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58277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jpg"/><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488A9-86EA-4D87-B18A-047186A3E8D4}" type="datetimeFigureOut">
              <a:rPr lang="en-US" smtClean="0"/>
              <a:t>4/7/2025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9163B-5408-48D6-8436-845CA560EC2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3485FD3-EB4C-C0C5-C028-A57CAE257D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1751" y="0"/>
            <a:ext cx="1534897" cy="1534897"/>
          </a:xfrm>
          <a:prstGeom prst="rect">
            <a:avLst/>
          </a:prstGeom>
        </p:spPr>
      </p:pic>
    </p:spTree>
    <p:extLst>
      <p:ext uri="{BB962C8B-B14F-4D97-AF65-F5344CB8AC3E}">
        <p14:creationId xmlns:p14="http://schemas.microsoft.com/office/powerpoint/2010/main" val="168969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27" name="9Slide.vn - 2019">
            <a:extLst>
              <a:ext uri="{FF2B5EF4-FFF2-40B4-BE49-F238E27FC236}">
                <a16:creationId xmlns:a16="http://schemas.microsoft.com/office/drawing/2014/main" id="{A847B898-1DC5-402E-9428-4490CAFFD5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5" name="Picture 4">
            <a:extLst>
              <a:ext uri="{FF2B5EF4-FFF2-40B4-BE49-F238E27FC236}">
                <a16:creationId xmlns:a16="http://schemas.microsoft.com/office/drawing/2014/main" id="{4DA14379-B5F3-4B5F-893B-8AC7755D468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8503553" y="-1278286"/>
            <a:ext cx="2933081" cy="2933081"/>
          </a:xfrm>
          <a:prstGeom prst="ellipse">
            <a:avLst/>
          </a:prstGeom>
          <a:ln>
            <a:noFill/>
          </a:ln>
          <a:effectLst>
            <a:softEdge rad="112500"/>
          </a:effectLst>
        </p:spPr>
      </p:pic>
      <p:pic>
        <p:nvPicPr>
          <p:cNvPr id="8" name="Picture 7">
            <a:extLst>
              <a:ext uri="{FF2B5EF4-FFF2-40B4-BE49-F238E27FC236}">
                <a16:creationId xmlns:a16="http://schemas.microsoft.com/office/drawing/2014/main" id="{3A874F67-8636-4178-A19D-1E4960D6039E}"/>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798831" y="-26373486"/>
            <a:ext cx="2933081" cy="2933081"/>
          </a:xfrm>
          <a:prstGeom prst="ellipse">
            <a:avLst/>
          </a:prstGeom>
          <a:ln>
            <a:noFill/>
          </a:ln>
          <a:effectLst>
            <a:softEdge rad="112500"/>
          </a:effectLst>
        </p:spPr>
      </p:pic>
      <p:pic>
        <p:nvPicPr>
          <p:cNvPr id="9" name="Picture 8">
            <a:extLst>
              <a:ext uri="{FF2B5EF4-FFF2-40B4-BE49-F238E27FC236}">
                <a16:creationId xmlns:a16="http://schemas.microsoft.com/office/drawing/2014/main" id="{6038F27D-E8D4-4184-B6F6-F2D53297F7C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3506947" y="-2926613"/>
            <a:ext cx="2933081" cy="2933081"/>
          </a:xfrm>
          <a:prstGeom prst="ellipse">
            <a:avLst/>
          </a:prstGeom>
          <a:ln>
            <a:noFill/>
          </a:ln>
          <a:effectLst>
            <a:softEdge rad="112500"/>
          </a:effectLst>
        </p:spPr>
      </p:pic>
      <p:pic>
        <p:nvPicPr>
          <p:cNvPr id="10" name="Picture 9">
            <a:extLst>
              <a:ext uri="{FF2B5EF4-FFF2-40B4-BE49-F238E27FC236}">
                <a16:creationId xmlns:a16="http://schemas.microsoft.com/office/drawing/2014/main" id="{CB5E9547-A3DE-4846-8E3F-C4EE71B587E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140202" y="20870515"/>
            <a:ext cx="2933081" cy="2933081"/>
          </a:xfrm>
          <a:prstGeom prst="ellipse">
            <a:avLst/>
          </a:prstGeom>
          <a:ln>
            <a:noFill/>
          </a:ln>
          <a:effectLst>
            <a:softEdge rad="112500"/>
          </a:effectLst>
        </p:spPr>
      </p:pic>
      <p:pic>
        <p:nvPicPr>
          <p:cNvPr id="2" name="Picture 1" descr="A round pink label with white text and a black background&#10;&#10;Description automatically generated">
            <a:extLst>
              <a:ext uri="{FF2B5EF4-FFF2-40B4-BE49-F238E27FC236}">
                <a16:creationId xmlns:a16="http://schemas.microsoft.com/office/drawing/2014/main" id="{9843DFA3-27D3-8132-F93A-ACB1C81652F7}"/>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2446701" y="0"/>
            <a:ext cx="1534897" cy="1534897"/>
          </a:xfrm>
          <a:prstGeom prst="rect">
            <a:avLst/>
          </a:prstGeom>
        </p:spPr>
      </p:pic>
    </p:spTree>
    <p:extLst>
      <p:ext uri="{BB962C8B-B14F-4D97-AF65-F5344CB8AC3E}">
        <p14:creationId xmlns:p14="http://schemas.microsoft.com/office/powerpoint/2010/main" val="14404307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1.xml"/><Relationship Id="rId5" Type="http://schemas.openxmlformats.org/officeDocument/2006/relationships/image" Target="../media/image40.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gif"/><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26.xml"/><Relationship Id="rId5" Type="http://schemas.openxmlformats.org/officeDocument/2006/relationships/image" Target="../media/image48.png"/><Relationship Id="rId10" Type="http://schemas.openxmlformats.org/officeDocument/2006/relationships/slide" Target="slide25.xml"/><Relationship Id="rId4" Type="http://schemas.openxmlformats.org/officeDocument/2006/relationships/image" Target="../media/image14.png"/><Relationship Id="rId9" Type="http://schemas.openxmlformats.org/officeDocument/2006/relationships/slide" Target="slide24.xml"/><Relationship Id="rId14" Type="http://schemas.openxmlformats.org/officeDocument/2006/relationships/slide" Target="slide28.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image" Target="../media/image51.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slide" Target="slide2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30.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emf"/><Relationship Id="rId2" Type="http://schemas.microsoft.com/office/2007/relationships/media" Target="../media/media1.mp3"/><Relationship Id="rId16" Type="http://schemas.openxmlformats.org/officeDocument/2006/relationships/image" Target="../media/image25.svg"/><Relationship Id="rId20" Type="http://schemas.openxmlformats.org/officeDocument/2006/relationships/image" Target="../media/image29.png"/><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20.svg"/><Relationship Id="rId24" Type="http://schemas.microsoft.com/office/2007/relationships/hdphoto" Target="../media/hdphoto1.wdp"/><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7.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3.png"/><Relationship Id="rId1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2.svg"/><Relationship Id="rId17" Type="http://schemas.openxmlformats.org/officeDocument/2006/relationships/image" Target="../media/image28.png"/><Relationship Id="rId2" Type="http://schemas.openxmlformats.org/officeDocument/2006/relationships/audio" Target="../media/media2.mp3"/><Relationship Id="rId16" Type="http://schemas.openxmlformats.org/officeDocument/2006/relationships/image" Target="../media/image27.png"/><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slideLayout" Target="../slideLayouts/slideLayout2.xml"/><Relationship Id="rId15" Type="http://schemas.openxmlformats.org/officeDocument/2006/relationships/image" Target="../media/image30.svg"/><Relationship Id="rId10" Type="http://schemas.openxmlformats.org/officeDocument/2006/relationships/image" Target="../media/image20.svg"/><Relationship Id="rId19"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9.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7" name="Picture 6" descr="A cartoon of a sign&#10;&#10;Description automatically generated">
            <a:extLst>
              <a:ext uri="{FF2B5EF4-FFF2-40B4-BE49-F238E27FC236}">
                <a16:creationId xmlns:a16="http://schemas.microsoft.com/office/drawing/2014/main" id="{2AF6E5FE-BE35-5CCC-7D7D-C7F11203A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5" y="835826"/>
            <a:ext cx="9153525" cy="5031573"/>
          </a:xfrm>
          <a:prstGeom prst="rect">
            <a:avLst/>
          </a:prstGeom>
        </p:spPr>
      </p:pic>
      <p:pic>
        <p:nvPicPr>
          <p:cNvPr id="5" name="Picture 4">
            <a:extLst>
              <a:ext uri="{FF2B5EF4-FFF2-40B4-BE49-F238E27FC236}">
                <a16:creationId xmlns:a16="http://schemas.microsoft.com/office/drawing/2014/main" id="{ECBC911F-5BF6-6018-B7AE-CB12E005CAF9}"/>
              </a:ext>
            </a:extLst>
          </p:cNvPr>
          <p:cNvPicPr>
            <a:picLocks noChangeAspect="1"/>
          </p:cNvPicPr>
          <p:nvPr/>
        </p:nvPicPr>
        <p:blipFill>
          <a:blip r:embed="rId4"/>
          <a:stretch>
            <a:fillRect/>
          </a:stretch>
        </p:blipFill>
        <p:spPr>
          <a:xfrm>
            <a:off x="3588203" y="2646300"/>
            <a:ext cx="5499069" cy="2280102"/>
          </a:xfrm>
          <a:prstGeom prst="rect">
            <a:avLst/>
          </a:prstGeom>
        </p:spPr>
      </p:pic>
      <p:pic>
        <p:nvPicPr>
          <p:cNvPr id="11" name="Picture 10">
            <a:extLst>
              <a:ext uri="{FF2B5EF4-FFF2-40B4-BE49-F238E27FC236}">
                <a16:creationId xmlns:a16="http://schemas.microsoft.com/office/drawing/2014/main" id="{B4B6856F-90A6-8CCB-A1DC-45962A00E417}"/>
              </a:ext>
            </a:extLst>
          </p:cNvPr>
          <p:cNvPicPr>
            <a:picLocks noChangeAspect="1"/>
          </p:cNvPicPr>
          <p:nvPr/>
        </p:nvPicPr>
        <p:blipFill>
          <a:blip r:embed="rId5"/>
          <a:stretch>
            <a:fillRect/>
          </a:stretch>
        </p:blipFill>
        <p:spPr>
          <a:xfrm>
            <a:off x="5280527" y="1809209"/>
            <a:ext cx="1841152" cy="969348"/>
          </a:xfrm>
          <a:prstGeom prst="rect">
            <a:avLst/>
          </a:prstGeom>
        </p:spPr>
      </p:pic>
      <p:pic>
        <p:nvPicPr>
          <p:cNvPr id="8" name="Picture 2" descr="Cartoon knight boy">
            <a:extLst>
              <a:ext uri="{FF2B5EF4-FFF2-40B4-BE49-F238E27FC236}">
                <a16:creationId xmlns:a16="http://schemas.microsoft.com/office/drawing/2014/main" id="{3F8652DF-7D9D-D55B-B893-4C701FC9452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5887" y="1920240"/>
            <a:ext cx="5590623" cy="514985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4">
            <a:extLst>
              <a:ext uri="{FF2B5EF4-FFF2-40B4-BE49-F238E27FC236}">
                <a16:creationId xmlns:a16="http://schemas.microsoft.com/office/drawing/2014/main" id="{D6A5143C-943C-DB5C-2FA3-902419F613EF}"/>
              </a:ext>
            </a:extLst>
          </p:cNvPr>
          <p:cNvSpPr/>
          <p:nvPr/>
        </p:nvSpPr>
        <p:spPr>
          <a:xfrm rot="20983327">
            <a:off x="8408813" y="364492"/>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8"/>
            <a:stretch>
              <a:fillRect/>
            </a:stretch>
          </a:blipFill>
        </p:spPr>
        <p:txBody>
          <a:bodyPr/>
          <a:lstStyle/>
          <a:p>
            <a:endParaRPr lang="en-US"/>
          </a:p>
        </p:txBody>
      </p:sp>
      <p:sp>
        <p:nvSpPr>
          <p:cNvPr id="12" name="Rectangle 11"/>
          <p:cNvSpPr/>
          <p:nvPr/>
        </p:nvSpPr>
        <p:spPr>
          <a:xfrm>
            <a:off x="1524000" y="-8009"/>
            <a:ext cx="952822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Times New Roman" panose="02020603050405020304" pitchFamily="18" charset="0"/>
                <a:cs typeface="Times New Roman" panose="02020603050405020304" pitchFamily="18" charset="0"/>
              </a:rPr>
              <a:t>UBND QUẬN DƯƠNG KINH</a:t>
            </a:r>
          </a:p>
          <a:p>
            <a:pPr algn="ctr"/>
            <a:r>
              <a:rPr lang="en-US" sz="2800" b="1" dirty="0">
                <a:solidFill>
                  <a:schemeClr val="bg1"/>
                </a:solidFill>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3774877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u-1-general-4-2024-09-07T08_30_14Z">
            <a:hlinkClick r:id="" action="ppaction://media"/>
            <a:extLst>
              <a:ext uri="{FF2B5EF4-FFF2-40B4-BE49-F238E27FC236}">
                <a16:creationId xmlns:a16="http://schemas.microsoft.com/office/drawing/2014/main" id="{6706870F-9C3E-D9A7-7280-CB184FD49A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724651"/>
          </a:xfrm>
          <a:prstGeom prst="rect">
            <a:avLst/>
          </a:prstGeom>
        </p:spPr>
      </p:pic>
      <p:sp>
        <p:nvSpPr>
          <p:cNvPr id="5" name="Rectangle: Rounded Corners 4">
            <a:extLst>
              <a:ext uri="{FF2B5EF4-FFF2-40B4-BE49-F238E27FC236}">
                <a16:creationId xmlns:a16="http://schemas.microsoft.com/office/drawing/2014/main" id="{822BDD35-6C6C-8953-B58D-22054F15E53D}"/>
              </a:ext>
            </a:extLst>
          </p:cNvPr>
          <p:cNvSpPr/>
          <p:nvPr/>
        </p:nvSpPr>
        <p:spPr>
          <a:xfrm>
            <a:off x="9429750" y="66675"/>
            <a:ext cx="2676525" cy="23812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4B206E3D-22E4-8961-3B96-39B10F6FE306}"/>
              </a:ext>
            </a:extLst>
          </p:cNvPr>
          <p:cNvSpPr/>
          <p:nvPr/>
        </p:nvSpPr>
        <p:spPr>
          <a:xfrm>
            <a:off x="2124075" y="104775"/>
            <a:ext cx="3448050" cy="1447800"/>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này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có</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92,8 </a:t>
            </a:r>
            <a:r>
              <a:rPr lang="en-US" sz="2000" b="0" i="0" dirty="0">
                <a:solidFill>
                  <a:srgbClr val="002060"/>
                </a:solidFill>
                <a:effectLst/>
                <a:latin typeface="Cambria" panose="02040503050406030204" pitchFamily="18" charset="0"/>
                <a:ea typeface="Cambria" panose="02040503050406030204" pitchFamily="18" charset="0"/>
              </a:rPr>
              <a:t>m²</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chú</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sẽ</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đều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thành</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ươm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một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giống</a:t>
            </a:r>
            <a:r>
              <a:rPr lang="en-US" sz="2000" dirty="0">
                <a:solidFill>
                  <a:srgbClr val="002060"/>
                </a:solidFill>
                <a:latin typeface="Cambria" panose="02040503050406030204" pitchFamily="18" charset="0"/>
                <a:ea typeface="Cambria" panose="02040503050406030204" pitchFamily="18" charset="0"/>
              </a:rPr>
              <a:t>.</a:t>
            </a:r>
          </a:p>
        </p:txBody>
      </p:sp>
      <p:sp>
        <p:nvSpPr>
          <p:cNvPr id="7" name="Speech Bubble: Rectangle with Corners Rounded 6">
            <a:extLst>
              <a:ext uri="{FF2B5EF4-FFF2-40B4-BE49-F238E27FC236}">
                <a16:creationId xmlns:a16="http://schemas.microsoft.com/office/drawing/2014/main" id="{8B10168A-F2AD-51AF-348D-87DE507548E3}"/>
              </a:ext>
            </a:extLst>
          </p:cNvPr>
          <p:cNvSpPr/>
          <p:nvPr/>
        </p:nvSpPr>
        <p:spPr>
          <a:xfrm>
            <a:off x="6238875" y="114300"/>
            <a:ext cx="24193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Vậy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bao </a:t>
            </a:r>
            <a:r>
              <a:rPr lang="en-US" sz="2000" dirty="0" err="1">
                <a:solidFill>
                  <a:srgbClr val="002060"/>
                </a:solidFill>
                <a:latin typeface="Cambria" panose="02040503050406030204" pitchFamily="18" charset="0"/>
                <a:ea typeface="Cambria" panose="02040503050406030204" pitchFamily="18" charset="0"/>
              </a:rPr>
              <a:t>nhiêu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mét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vuông</a:t>
            </a:r>
            <a:r>
              <a:rPr lang="en-US" sz="2000" dirty="0">
                <a:solidFill>
                  <a:srgbClr val="002060"/>
                </a:solidFill>
                <a:latin typeface="Cambria" panose="02040503050406030204" pitchFamily="18" charset="0"/>
                <a:ea typeface="Cambria" panose="02040503050406030204" pitchFamily="18" charset="0"/>
              </a:rPr>
              <a:t> ạ?</a:t>
            </a:r>
          </a:p>
        </p:txBody>
      </p:sp>
      <p:sp>
        <p:nvSpPr>
          <p:cNvPr id="8" name="Speech Bubble: Rectangle with Corners Rounded 7">
            <a:extLst>
              <a:ext uri="{FF2B5EF4-FFF2-40B4-BE49-F238E27FC236}">
                <a16:creationId xmlns:a16="http://schemas.microsoft.com/office/drawing/2014/main" id="{22EE49E8-1C42-B574-41F4-2098A1167B2F}"/>
              </a:ext>
            </a:extLst>
          </p:cNvPr>
          <p:cNvSpPr/>
          <p:nvPr/>
        </p:nvSpPr>
        <p:spPr>
          <a:xfrm>
            <a:off x="7820025" y="2000250"/>
            <a:ext cx="36385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Lấy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Đây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phép</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thập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tự</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nhiên</a:t>
            </a:r>
            <a:r>
              <a:rPr lang="en-US" sz="20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33055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2" name="圆角矩形 2">
            <a:extLst>
              <a:ext uri="{FF2B5EF4-FFF2-40B4-BE49-F238E27FC236}">
                <a16:creationId xmlns:a16="http://schemas.microsoft.com/office/drawing/2014/main" id="{5E9EEAAF-127F-793F-FD7B-740073BE20F9}"/>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3" name="Group 2">
            <a:extLst>
              <a:ext uri="{FF2B5EF4-FFF2-40B4-BE49-F238E27FC236}">
                <a16:creationId xmlns:a16="http://schemas.microsoft.com/office/drawing/2014/main" id="{B7FC6952-BF35-67C9-1EB9-FA5D7BC5C6C7}"/>
              </a:ext>
            </a:extLst>
          </p:cNvPr>
          <p:cNvGrpSpPr/>
          <p:nvPr/>
        </p:nvGrpSpPr>
        <p:grpSpPr>
          <a:xfrm>
            <a:off x="4499928" y="363983"/>
            <a:ext cx="2516693" cy="758735"/>
            <a:chOff x="4080050" y="410636"/>
            <a:chExt cx="2516693" cy="758735"/>
          </a:xfrm>
        </p:grpSpPr>
        <p:sp>
          <p:nvSpPr>
            <p:cNvPr id="6" name="圆角矩形 7">
              <a:extLst>
                <a:ext uri="{FF2B5EF4-FFF2-40B4-BE49-F238E27FC236}">
                  <a16:creationId xmlns:a16="http://schemas.microsoft.com/office/drawing/2014/main" id="{C0C87D98-8A16-3393-CE28-B505C0842544}"/>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8" name="TextBox 7">
              <a:extLst>
                <a:ext uri="{FF2B5EF4-FFF2-40B4-BE49-F238E27FC236}">
                  <a16:creationId xmlns:a16="http://schemas.microsoft.com/office/drawing/2014/main" id="{1987AB4D-156E-8204-A1B5-3CD1C531FC0A}"/>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1:</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96542637-3A59-7E59-DC64-8400AB05024D}"/>
              </a:ext>
            </a:extLst>
          </p:cNvPr>
          <p:cNvSpPr txBox="1"/>
          <p:nvPr/>
        </p:nvSpPr>
        <p:spPr>
          <a:xfrm>
            <a:off x="424158" y="1328916"/>
            <a:ext cx="11343684" cy="1077218"/>
          </a:xfrm>
          <a:prstGeom prst="rect">
            <a:avLst/>
          </a:prstGeom>
          <a:noFill/>
          <a:ln>
            <a:solidFill>
              <a:srgbClr val="0070C0"/>
            </a:solidFill>
            <a:prstDash val="lgDash"/>
          </a:ln>
        </p:spPr>
        <p:txBody>
          <a:bodyPr wrap="square" rtlCol="0">
            <a:spAutoFit/>
          </a:bodyPr>
          <a:lstStyle/>
          <a:p>
            <a:pPr algn="just"/>
            <a:r>
              <a:rPr lang="vi-VN" sz="3200" dirty="0">
                <a:solidFill>
                  <a:srgbClr val="0070C0"/>
                </a:solidFill>
                <a:latin typeface="Cambria" panose="02040503050406030204" pitchFamily="18" charset="0"/>
                <a:ea typeface="Cambria" panose="02040503050406030204" pitchFamily="18" charset="0"/>
              </a:rPr>
              <a:t>Đổi 92,8 m</a:t>
            </a:r>
            <a:r>
              <a:rPr lang="pt-BR" sz="3200" baseline="30000" dirty="0">
                <a:solidFill>
                  <a:srgbClr val="0070C0"/>
                </a:solidFill>
                <a:latin typeface="Cambria" panose="02040503050406030204" pitchFamily="18" charset="0"/>
                <a:ea typeface="Cambria" panose="02040503050406030204" pitchFamily="18" charset="0"/>
              </a:rPr>
              <a:t>2</a:t>
            </a:r>
            <a:r>
              <a:rPr lang="vi-VN" sz="3200" dirty="0">
                <a:solidFill>
                  <a:srgbClr val="0070C0"/>
                </a:solidFill>
                <a:latin typeface="Cambria" panose="02040503050406030204" pitchFamily="18" charset="0"/>
                <a:ea typeface="Cambria" panose="02040503050406030204" pitchFamily="18" charset="0"/>
              </a:rPr>
              <a:t> về đơn vị đề-xi-mét vuông, lấy 9 280 : 4 rồi đổi kết quả vừa tìm được về đơn vị mét vuông dựa vào gợi ý của Rô-bốt.</a:t>
            </a:r>
            <a:endParaRPr lang="en-US" sz="3200"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79997B-E88D-DE9A-1DBC-ACD7DBD858FB}"/>
              </a:ext>
            </a:extLst>
          </p:cNvPr>
          <p:cNvSpPr txBox="1"/>
          <p:nvPr/>
        </p:nvSpPr>
        <p:spPr>
          <a:xfrm>
            <a:off x="291354" y="2824389"/>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có:  </a:t>
            </a:r>
            <a:endParaRPr lang="en-US" sz="3600"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352DA9A-51FA-73BC-D637-E80FED4EB802}"/>
              </a:ext>
            </a:extLst>
          </p:cNvPr>
          <p:cNvSpPr txBox="1"/>
          <p:nvPr/>
        </p:nvSpPr>
        <p:spPr>
          <a:xfrm>
            <a:off x="1623526" y="2860519"/>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 = 9 280 dm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1CCB9A7D-6C70-4757-0784-E4D79A351099}"/>
              </a:ext>
            </a:extLst>
          </p:cNvPr>
          <p:cNvGrpSpPr/>
          <p:nvPr/>
        </p:nvGrpSpPr>
        <p:grpSpPr>
          <a:xfrm>
            <a:off x="7217345" y="2824389"/>
            <a:ext cx="4445252" cy="3230880"/>
            <a:chOff x="7343191" y="2714968"/>
            <a:chExt cx="4445252" cy="3230880"/>
          </a:xfrm>
        </p:grpSpPr>
        <p:graphicFrame>
          <p:nvGraphicFramePr>
            <p:cNvPr id="13" name="Table 12">
              <a:extLst>
                <a:ext uri="{FF2B5EF4-FFF2-40B4-BE49-F238E27FC236}">
                  <a16:creationId xmlns:a16="http://schemas.microsoft.com/office/drawing/2014/main" id="{7F8C0CB2-564A-3A01-1A01-FE68AF916089}"/>
                </a:ext>
              </a:extLst>
            </p:cNvPr>
            <p:cNvGraphicFramePr/>
            <p:nvPr>
              <p:extLst>
                <p:ext uri="{D42A27DB-BD31-4B8C-83A1-F6EECF244321}">
                  <p14:modId xmlns:p14="http://schemas.microsoft.com/office/powerpoint/2010/main" val="3569643241"/>
                </p:ext>
              </p:extLst>
            </p:nvPr>
          </p:nvGraphicFramePr>
          <p:xfrm>
            <a:off x="7343191" y="2714968"/>
            <a:ext cx="3125991" cy="3230880"/>
          </p:xfrm>
          <a:graphic>
            <a:graphicData uri="http://schemas.openxmlformats.org/drawingml/2006/table">
              <a:tbl>
                <a:tblPr firstRow="1" bandRow="1">
                  <a:tableStyleId>{5C22544A-7EE6-4342-B048-85BDC9FD1C3A}</a:tableStyleId>
                </a:tblPr>
                <a:tblGrid>
                  <a:gridCol w="1714050">
                    <a:extLst>
                      <a:ext uri="{9D8B030D-6E8A-4147-A177-3AD203B41FA5}">
                        <a16:colId xmlns:a16="http://schemas.microsoft.com/office/drawing/2014/main" val="20000"/>
                      </a:ext>
                    </a:extLst>
                  </a:gridCol>
                  <a:gridCol w="1411941">
                    <a:extLst>
                      <a:ext uri="{9D8B030D-6E8A-4147-A177-3AD203B41FA5}">
                        <a16:colId xmlns:a16="http://schemas.microsoft.com/office/drawing/2014/main" val="20001"/>
                      </a:ext>
                    </a:extLst>
                  </a:gridCol>
                </a:tblGrid>
                <a:tr h="634365">
                  <a:tc>
                    <a:txBody>
                      <a:bodyPr/>
                      <a:lstStyle/>
                      <a:p>
                        <a:pPr>
                          <a:buNone/>
                        </a:pPr>
                        <a:r>
                          <a:rPr lang="vi-VN" sz="4000" b="1" dirty="0">
                            <a:solidFill>
                              <a:srgbClr val="0070C0"/>
                            </a:solidFill>
                            <a:latin typeface="Times New Roman" panose="02020603050405020304" charset="0"/>
                            <a:cs typeface="Times New Roman" panose="02020603050405020304" charset="0"/>
                            <a:sym typeface="+mn-ea"/>
                          </a:rPr>
                          <a:t>9 280</a:t>
                        </a:r>
                        <a:endParaRPr lang="en-US" sz="4000" b="1" dirty="0">
                          <a:solidFill>
                            <a:srgbClr val="0070C0"/>
                          </a:solidFill>
                          <a:latin typeface="Times New Roman" panose="02020603050405020304"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000" b="1" baseline="0" dirty="0">
                            <a:solidFill>
                              <a:srgbClr val="0070C0"/>
                            </a:solidFill>
                            <a:latin typeface="Times New Roman" panose="02020603050405020304" charset="0"/>
                            <a:cs typeface="Times New Roman" panose="02020603050405020304" charset="0"/>
                          </a:rPr>
                          <a:t>  </a:t>
                        </a:r>
                        <a:r>
                          <a:rPr lang="vi-VN" sz="4000" b="1" baseline="0" dirty="0">
                            <a:solidFill>
                              <a:srgbClr val="0070C0"/>
                            </a:solidFill>
                            <a:latin typeface="Times New Roman" panose="02020603050405020304" charset="0"/>
                            <a:cs typeface="Times New Roman" panose="02020603050405020304" charset="0"/>
                          </a:rPr>
                          <a:t>4</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vi-VN" sz="4000" b="1" dirty="0">
                            <a:solidFill>
                              <a:srgbClr val="0070C0"/>
                            </a:solidFill>
                            <a:latin typeface="Times New Roman" panose="02020603050405020304" charset="0"/>
                            <a:cs typeface="Times New Roman" panose="02020603050405020304" charset="0"/>
                          </a:rPr>
                          <a:t>1 2</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vi-VN" sz="4000" b="1" dirty="0">
                            <a:solidFill>
                              <a:srgbClr val="0070C0"/>
                            </a:solidFill>
                            <a:latin typeface="Times New Roman" panose="02020603050405020304" charset="0"/>
                            <a:cs typeface="Times New Roman" panose="02020603050405020304" charset="0"/>
                          </a:rPr>
                          <a:t>   08</a:t>
                        </a:r>
                      </a:p>
                      <a:p>
                        <a:pPr>
                          <a:lnSpc>
                            <a:spcPct val="100000"/>
                          </a:lnSpc>
                          <a:buNone/>
                        </a:pPr>
                        <a:r>
                          <a:rPr lang="vi-VN" sz="4000" b="1" dirty="0">
                            <a:solidFill>
                              <a:srgbClr val="0070C0"/>
                            </a:solidFill>
                            <a:latin typeface="Times New Roman" panose="02020603050405020304" charset="0"/>
                            <a:cs typeface="Times New Roman" panose="02020603050405020304" charset="0"/>
                          </a:rPr>
                          <a:t>     00</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en-US" sz="4000" b="1" dirty="0">
                            <a:solidFill>
                              <a:srgbClr val="0070C0"/>
                            </a:solidFill>
                            <a:latin typeface="Times New Roman" panose="02020603050405020304" charset="0"/>
                            <a:cs typeface="Times New Roman" panose="02020603050405020304" charset="0"/>
                          </a:rPr>
                          <a:t>      </a:t>
                        </a:r>
                        <a:r>
                          <a:rPr lang="en-US" sz="4000" b="1" baseline="0" dirty="0">
                            <a:solidFill>
                              <a:srgbClr val="0070C0"/>
                            </a:solidFill>
                            <a:latin typeface="Times New Roman" panose="02020603050405020304" charset="0"/>
                            <a:cs typeface="Times New Roman" panose="02020603050405020304" charset="0"/>
                          </a:rPr>
                          <a:t>  </a:t>
                        </a:r>
                        <a:r>
                          <a:rPr lang="en-US" sz="4000" b="1" dirty="0">
                            <a:solidFill>
                              <a:srgbClr val="0070C0"/>
                            </a:solidFill>
                            <a:latin typeface="Times New Roman" panose="02020603050405020304" charset="0"/>
                            <a:cs typeface="Times New Roman" panose="02020603050405020304" charset="0"/>
                          </a:rPr>
                          <a:t>0</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vi-VN" sz="4000" b="1" dirty="0">
                            <a:solidFill>
                              <a:srgbClr val="0070C0"/>
                            </a:solidFill>
                            <a:latin typeface="Times New Roman" panose="02020603050405020304" charset="0"/>
                            <a:cs typeface="Times New Roman" panose="02020603050405020304" charset="0"/>
                          </a:rPr>
                          <a:t>2 320</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FBF8DC55-6181-03F5-F9C4-A02BE261248F}"/>
                </a:ext>
              </a:extLst>
            </p:cNvPr>
            <p:cNvSpPr txBox="1"/>
            <p:nvPr/>
          </p:nvSpPr>
          <p:spPr>
            <a:xfrm>
              <a:off x="10291665" y="3455967"/>
              <a:ext cx="1496778" cy="646331"/>
            </a:xfrm>
            <a:prstGeom prst="rect">
              <a:avLst/>
            </a:prstGeom>
            <a:noFill/>
          </p:spPr>
          <p:txBody>
            <a:bodyPr wrap="square" rtlCol="0">
              <a:spAutoFit/>
            </a:bodyPr>
            <a:lstStyle/>
            <a:p>
              <a:r>
                <a:rPr lang="vi-VN" sz="3600" b="1" dirty="0">
                  <a:solidFill>
                    <a:srgbClr val="0070C0"/>
                  </a:solidFill>
                  <a:latin typeface="Cambria" panose="02040503050406030204" pitchFamily="18" charset="0"/>
                  <a:ea typeface="Cambria" panose="02040503050406030204" pitchFamily="18" charset="0"/>
                </a:rPr>
                <a:t>(dm</a:t>
              </a:r>
              <a:r>
                <a:rPr lang="pt-BR" sz="3600" b="1" baseline="30000" dirty="0">
                  <a:solidFill>
                    <a:srgbClr val="0070C0"/>
                  </a:solidFill>
                  <a:latin typeface="Cambria" panose="02040503050406030204" pitchFamily="18" charset="0"/>
                  <a:ea typeface="Cambria" panose="02040503050406030204" pitchFamily="18" charset="0"/>
                </a:rPr>
                <a:t>2</a:t>
              </a:r>
              <a:r>
                <a:rPr lang="vi-VN" sz="3600" b="1" dirty="0">
                  <a:solidFill>
                    <a:srgbClr val="0070C0"/>
                  </a:solidFill>
                  <a:latin typeface="Cambria" panose="02040503050406030204" pitchFamily="18" charset="0"/>
                  <a:ea typeface="Cambria" panose="02040503050406030204" pitchFamily="18" charset="0"/>
                </a:rPr>
                <a:t>)</a:t>
              </a:r>
              <a:r>
                <a:rPr lang="vi-VN" sz="3600" b="1" baseline="30000" dirty="0">
                  <a:solidFill>
                    <a:srgbClr val="0070C0"/>
                  </a:solidFill>
                  <a:latin typeface="Cambria" panose="02040503050406030204" pitchFamily="18" charset="0"/>
                  <a:ea typeface="Cambria" panose="02040503050406030204" pitchFamily="18" charset="0"/>
                </a:rPr>
                <a:t>  </a:t>
              </a:r>
              <a:endParaRPr lang="en-US" sz="3600" dirty="0">
                <a:solidFill>
                  <a:srgbClr val="0070C0"/>
                </a:solidFill>
              </a:endParaRPr>
            </a:p>
          </p:txBody>
        </p:sp>
      </p:grpSp>
      <p:sp>
        <p:nvSpPr>
          <p:cNvPr id="15" name="TextBox 14">
            <a:extLst>
              <a:ext uri="{FF2B5EF4-FFF2-40B4-BE49-F238E27FC236}">
                <a16:creationId xmlns:a16="http://schemas.microsoft.com/office/drawing/2014/main" id="{EEEA41C8-2785-6FCA-5F13-744793348DA1}"/>
              </a:ext>
            </a:extLst>
          </p:cNvPr>
          <p:cNvSpPr txBox="1"/>
          <p:nvPr/>
        </p:nvSpPr>
        <p:spPr>
          <a:xfrm>
            <a:off x="1607974" y="3793498"/>
            <a:ext cx="4808240" cy="646331"/>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2 320 dm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dirty="0">
                <a:solidFill>
                  <a:srgbClr val="002060"/>
                </a:solidFill>
                <a:latin typeface="Cambria" panose="02040503050406030204" pitchFamily="18" charset="0"/>
                <a:ea typeface="Cambria" panose="02040503050406030204" pitchFamily="18" charset="0"/>
              </a:rPr>
              <a:t> = 23,2 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baseline="30000" dirty="0">
                <a:solidFill>
                  <a:srgbClr val="002060"/>
                </a:solidFill>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CA3F62-5872-4DD6-37B1-9D7BDAE6DAED}"/>
              </a:ext>
            </a:extLst>
          </p:cNvPr>
          <p:cNvSpPr txBox="1"/>
          <p:nvPr/>
        </p:nvSpPr>
        <p:spPr>
          <a:xfrm>
            <a:off x="275802" y="4678494"/>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Vậy:</a:t>
            </a:r>
            <a:endParaRPr lang="en-US" sz="3600" b="1" dirty="0">
              <a:solidFill>
                <a:srgbClr val="0070C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8FC88B4-2DF7-ADF7-2E03-F276DD68D844}"/>
              </a:ext>
            </a:extLst>
          </p:cNvPr>
          <p:cNvSpPr txBox="1"/>
          <p:nvPr/>
        </p:nvSpPr>
        <p:spPr>
          <a:xfrm>
            <a:off x="1607974" y="4714624"/>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 4 = 23,2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950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圆角矩形 2">
            <a:extLst>
              <a:ext uri="{FF2B5EF4-FFF2-40B4-BE49-F238E27FC236}">
                <a16:creationId xmlns:a16="http://schemas.microsoft.com/office/drawing/2014/main" id="{7191B7CD-6E01-EEA4-8C5A-4A87433857EB}"/>
              </a:ext>
            </a:extLst>
          </p:cNvPr>
          <p:cNvSpPr/>
          <p:nvPr/>
        </p:nvSpPr>
        <p:spPr>
          <a:xfrm>
            <a:off x="179387" y="279082"/>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20" name="Group 19">
            <a:extLst>
              <a:ext uri="{FF2B5EF4-FFF2-40B4-BE49-F238E27FC236}">
                <a16:creationId xmlns:a16="http://schemas.microsoft.com/office/drawing/2014/main" id="{2DBE1336-530C-1A38-941E-6626718009CC}"/>
              </a:ext>
            </a:extLst>
          </p:cNvPr>
          <p:cNvGrpSpPr/>
          <p:nvPr/>
        </p:nvGrpSpPr>
        <p:grpSpPr>
          <a:xfrm>
            <a:off x="589114" y="440256"/>
            <a:ext cx="2516693" cy="758735"/>
            <a:chOff x="4080050" y="410636"/>
            <a:chExt cx="2516693" cy="758735"/>
          </a:xfrm>
        </p:grpSpPr>
        <p:sp>
          <p:nvSpPr>
            <p:cNvPr id="21" name="圆角矩形 7">
              <a:extLst>
                <a:ext uri="{FF2B5EF4-FFF2-40B4-BE49-F238E27FC236}">
                  <a16:creationId xmlns:a16="http://schemas.microsoft.com/office/drawing/2014/main" id="{D73DE7E1-F8D5-C8B7-AC6B-9B55B95237FC}"/>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22" name="TextBox 21">
              <a:extLst>
                <a:ext uri="{FF2B5EF4-FFF2-40B4-BE49-F238E27FC236}">
                  <a16:creationId xmlns:a16="http://schemas.microsoft.com/office/drawing/2014/main" id="{731B8076-2EA6-D1A1-DDF6-BB38B1030F1B}"/>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2:</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23" name="TextBox 22">
            <a:extLst>
              <a:ext uri="{FF2B5EF4-FFF2-40B4-BE49-F238E27FC236}">
                <a16:creationId xmlns:a16="http://schemas.microsoft.com/office/drawing/2014/main" id="{68471DC2-926B-6DAD-BF73-718E843D5B38}"/>
              </a:ext>
            </a:extLst>
          </p:cNvPr>
          <p:cNvSpPr txBox="1"/>
          <p:nvPr/>
        </p:nvSpPr>
        <p:spPr>
          <a:xfrm>
            <a:off x="3657136" y="564174"/>
            <a:ext cx="6686200" cy="646331"/>
          </a:xfrm>
          <a:prstGeom prst="rect">
            <a:avLst/>
          </a:prstGeom>
          <a:noFill/>
          <a:ln>
            <a:solidFill>
              <a:srgbClr val="0070C0"/>
            </a:solidFill>
            <a:prstDash val="lgDash"/>
          </a:ln>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Thực hiện phép tính </a:t>
            </a:r>
            <a:r>
              <a:rPr lang="vi-VN" sz="3600" b="1" dirty="0">
                <a:solidFill>
                  <a:srgbClr val="C00000"/>
                </a:solidFill>
                <a:latin typeface="Cambria" panose="02040503050406030204" pitchFamily="18" charset="0"/>
                <a:ea typeface="Cambria" panose="02040503050406030204" pitchFamily="18" charset="0"/>
              </a:rPr>
              <a:t>92,8 : 4</a:t>
            </a:r>
            <a:endParaRPr lang="en-US" sz="3600" b="1" dirty="0">
              <a:solidFill>
                <a:srgbClr val="C0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05E99D6-B1A7-F9D5-7CE3-46D57F634060}"/>
              </a:ext>
            </a:extLst>
          </p:cNvPr>
          <p:cNvSpPr txBox="1"/>
          <p:nvPr/>
        </p:nvSpPr>
        <p:spPr>
          <a:xfrm>
            <a:off x="314036" y="1360165"/>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26" name="Table 25">
            <a:extLst>
              <a:ext uri="{FF2B5EF4-FFF2-40B4-BE49-F238E27FC236}">
                <a16:creationId xmlns:a16="http://schemas.microsoft.com/office/drawing/2014/main" id="{530BA03A-F72F-3592-06F9-F315CCEC2526}"/>
              </a:ext>
            </a:extLst>
          </p:cNvPr>
          <p:cNvGraphicFramePr/>
          <p:nvPr>
            <p:extLst>
              <p:ext uri="{D42A27DB-BD31-4B8C-83A1-F6EECF244321}">
                <p14:modId xmlns:p14="http://schemas.microsoft.com/office/powerpoint/2010/main" val="2432889175"/>
              </p:ext>
            </p:extLst>
          </p:nvPr>
        </p:nvGraphicFramePr>
        <p:xfrm>
          <a:off x="392172" y="2254649"/>
          <a:ext cx="3264964" cy="1957705"/>
        </p:xfrm>
        <a:graphic>
          <a:graphicData uri="http://schemas.openxmlformats.org/drawingml/2006/table">
            <a:tbl>
              <a:tblPr firstRow="1" bandRow="1">
                <a:tableStyleId>{5C22544A-7EE6-4342-B048-85BDC9FD1C3A}</a:tableStyleId>
              </a:tblPr>
              <a:tblGrid>
                <a:gridCol w="1790252">
                  <a:extLst>
                    <a:ext uri="{9D8B030D-6E8A-4147-A177-3AD203B41FA5}">
                      <a16:colId xmlns:a16="http://schemas.microsoft.com/office/drawing/2014/main" val="20000"/>
                    </a:ext>
                  </a:extLst>
                </a:gridCol>
                <a:gridCol w="1474712">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92,8</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4</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7" name="TextBox 26">
            <a:extLst>
              <a:ext uri="{FF2B5EF4-FFF2-40B4-BE49-F238E27FC236}">
                <a16:creationId xmlns:a16="http://schemas.microsoft.com/office/drawing/2014/main" id="{EDE5CB25-CF21-C94B-E6AD-D683C79EEF76}"/>
              </a:ext>
            </a:extLst>
          </p:cNvPr>
          <p:cNvSpPr txBox="1"/>
          <p:nvPr/>
        </p:nvSpPr>
        <p:spPr>
          <a:xfrm>
            <a:off x="3657136" y="2053618"/>
            <a:ext cx="7672401" cy="553998"/>
          </a:xfrm>
          <a:prstGeom prst="rect">
            <a:avLst/>
          </a:prstGeom>
          <a:noFill/>
        </p:spPr>
        <p:txBody>
          <a:bodyPr wrap="square" rtlCol="0">
            <a:spAutoFit/>
          </a:bodyPr>
          <a:lstStyle/>
          <a:p>
            <a:r>
              <a:rPr lang="en-US" sz="3000" b="1" dirty="0">
                <a:solidFill>
                  <a:srgbClr val="002060"/>
                </a:solidFill>
                <a:latin typeface="Cambria" panose="02040503050406030204" pitchFamily="18" charset="0"/>
                <a:ea typeface="Cambria" panose="02040503050406030204" pitchFamily="18" charset="0"/>
              </a:rPr>
              <a:t>* 9 chia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a:t>
            </a:r>
          </a:p>
        </p:txBody>
      </p:sp>
      <p:sp>
        <p:nvSpPr>
          <p:cNvPr id="28" name="TextBox 27">
            <a:extLst>
              <a:ext uri="{FF2B5EF4-FFF2-40B4-BE49-F238E27FC236}">
                <a16:creationId xmlns:a16="http://schemas.microsoft.com/office/drawing/2014/main" id="{4CF2DEB0-F570-5187-BC72-A98B1CD0C56D}"/>
              </a:ext>
            </a:extLst>
          </p:cNvPr>
          <p:cNvSpPr txBox="1"/>
          <p:nvPr/>
        </p:nvSpPr>
        <p:spPr>
          <a:xfrm>
            <a:off x="2217610" y="3046211"/>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24DA24CF-A086-0D98-2387-E3490ECD8AC3}"/>
              </a:ext>
            </a:extLst>
          </p:cNvPr>
          <p:cNvSpPr txBox="1"/>
          <p:nvPr/>
        </p:nvSpPr>
        <p:spPr>
          <a:xfrm>
            <a:off x="3963813" y="2634865"/>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9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6F9D85FB-B4AA-8F4B-BAAF-C5F596536562}"/>
              </a:ext>
            </a:extLst>
          </p:cNvPr>
          <p:cNvSpPr txBox="1"/>
          <p:nvPr/>
        </p:nvSpPr>
        <p:spPr>
          <a:xfrm>
            <a:off x="675788"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B47A693-92C5-EA36-5E09-4F066999EA05}"/>
              </a:ext>
            </a:extLst>
          </p:cNvPr>
          <p:cNvSpPr txBox="1"/>
          <p:nvPr/>
        </p:nvSpPr>
        <p:spPr>
          <a:xfrm>
            <a:off x="3684036" y="3168979"/>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p>
        </p:txBody>
      </p:sp>
      <p:sp>
        <p:nvSpPr>
          <p:cNvPr id="32" name="TextBox 31">
            <a:extLst>
              <a:ext uri="{FF2B5EF4-FFF2-40B4-BE49-F238E27FC236}">
                <a16:creationId xmlns:a16="http://schemas.microsoft.com/office/drawing/2014/main" id="{4F5DCCC1-D423-FFEB-DBEE-A8F8E8D6F836}"/>
              </a:ext>
            </a:extLst>
          </p:cNvPr>
          <p:cNvSpPr txBox="1"/>
          <p:nvPr/>
        </p:nvSpPr>
        <p:spPr>
          <a:xfrm>
            <a:off x="3952712" y="5220881"/>
            <a:ext cx="7549143"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0,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0.</a:t>
            </a:r>
          </a:p>
        </p:txBody>
      </p:sp>
      <p:sp>
        <p:nvSpPr>
          <p:cNvPr id="33" name="TextBox 32">
            <a:extLst>
              <a:ext uri="{FF2B5EF4-FFF2-40B4-BE49-F238E27FC236}">
                <a16:creationId xmlns:a16="http://schemas.microsoft.com/office/drawing/2014/main" id="{B7506942-FE1D-7768-F25E-7232540229FA}"/>
              </a:ext>
            </a:extLst>
          </p:cNvPr>
          <p:cNvSpPr txBox="1"/>
          <p:nvPr/>
        </p:nvSpPr>
        <p:spPr>
          <a:xfrm>
            <a:off x="1055404"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4EA0423F-AF5A-8E9D-F68F-E0F6F75370DF}"/>
              </a:ext>
            </a:extLst>
          </p:cNvPr>
          <p:cNvSpPr txBox="1"/>
          <p:nvPr/>
        </p:nvSpPr>
        <p:spPr>
          <a:xfrm>
            <a:off x="6609040" y="3172105"/>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12 chia 4 được 3, viết 3;</a:t>
            </a:r>
            <a:endParaRPr lang="en-US" sz="3000" b="1" dirty="0">
              <a:solidFill>
                <a:srgbClr val="002060"/>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23DF2DF-0088-121C-7348-6FCD76D94984}"/>
              </a:ext>
            </a:extLst>
          </p:cNvPr>
          <p:cNvSpPr txBox="1"/>
          <p:nvPr/>
        </p:nvSpPr>
        <p:spPr>
          <a:xfrm>
            <a:off x="2578624" y="3041710"/>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3</a:t>
            </a:r>
            <a:endParaRPr lang="en-US" sz="4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4DF5BAE-5443-32A8-6426-3D61D8BAE5F3}"/>
              </a:ext>
            </a:extLst>
          </p:cNvPr>
          <p:cNvSpPr txBox="1"/>
          <p:nvPr/>
        </p:nvSpPr>
        <p:spPr>
          <a:xfrm>
            <a:off x="3952712" y="3694064"/>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3</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9DA6CFC1-76AE-D038-600C-8FE8A446A932}"/>
              </a:ext>
            </a:extLst>
          </p:cNvPr>
          <p:cNvSpPr txBox="1"/>
          <p:nvPr/>
        </p:nvSpPr>
        <p:spPr>
          <a:xfrm>
            <a:off x="1040685" y="358914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801F447F-EC1E-BEEB-A643-A33BA6B40592}"/>
              </a:ext>
            </a:extLst>
          </p:cNvPr>
          <p:cNvSpPr txBox="1"/>
          <p:nvPr/>
        </p:nvSpPr>
        <p:spPr>
          <a:xfrm>
            <a:off x="3696222" y="4196396"/>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 Viết dấu phẩy vào bên phải 3</a:t>
            </a:r>
            <a:r>
              <a:rPr lang="en-US" sz="3000" b="1" dirty="0">
                <a:solidFill>
                  <a:srgbClr val="002060"/>
                </a:solidFill>
                <a:latin typeface="Cambria" panose="02040503050406030204" pitchFamily="18" charset="0"/>
                <a:ea typeface="Cambria" panose="02040503050406030204" pitchFamily="18" charset="0"/>
              </a:rPr>
              <a:t>.</a:t>
            </a:r>
          </a:p>
        </p:txBody>
      </p:sp>
      <p:sp>
        <p:nvSpPr>
          <p:cNvPr id="39" name="TextBox 38">
            <a:extLst>
              <a:ext uri="{FF2B5EF4-FFF2-40B4-BE49-F238E27FC236}">
                <a16:creationId xmlns:a16="http://schemas.microsoft.com/office/drawing/2014/main" id="{8AC16206-3908-7675-5D2A-C2C701CC1442}"/>
              </a:ext>
            </a:extLst>
          </p:cNvPr>
          <p:cNvSpPr txBox="1"/>
          <p:nvPr/>
        </p:nvSpPr>
        <p:spPr>
          <a:xfrm>
            <a:off x="2937373" y="3036581"/>
            <a:ext cx="44244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B841A37B-AA3A-DA8A-C1AA-3C2164532222}"/>
              </a:ext>
            </a:extLst>
          </p:cNvPr>
          <p:cNvSpPr txBox="1"/>
          <p:nvPr/>
        </p:nvSpPr>
        <p:spPr>
          <a:xfrm>
            <a:off x="3685129" y="4686400"/>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p>
        </p:txBody>
      </p:sp>
      <p:sp>
        <p:nvSpPr>
          <p:cNvPr id="41" name="TextBox 40">
            <a:extLst>
              <a:ext uri="{FF2B5EF4-FFF2-40B4-BE49-F238E27FC236}">
                <a16:creationId xmlns:a16="http://schemas.microsoft.com/office/drawing/2014/main" id="{EA9EE57E-3F8B-C28C-EAD3-A7246C61F4C6}"/>
              </a:ext>
            </a:extLst>
          </p:cNvPr>
          <p:cNvSpPr txBox="1"/>
          <p:nvPr/>
        </p:nvSpPr>
        <p:spPr>
          <a:xfrm>
            <a:off x="1473578" y="360264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8</a:t>
            </a:r>
            <a:endParaRPr lang="en-US" sz="4800" b="1" dirty="0">
              <a:solidFill>
                <a:srgbClr val="002060"/>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F2C7A49-86F9-6FE5-A7D0-21BC8A327060}"/>
              </a:ext>
            </a:extLst>
          </p:cNvPr>
          <p:cNvSpPr txBox="1"/>
          <p:nvPr/>
        </p:nvSpPr>
        <p:spPr>
          <a:xfrm>
            <a:off x="4993932" y="4708298"/>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8 chia 4 được 2, viết 2;</a:t>
            </a:r>
            <a:endParaRPr lang="en-US" sz="3000" b="1" dirty="0">
              <a:solidFill>
                <a:srgbClr val="00206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1B3D813B-975D-562E-B9C5-30C0C6B78736}"/>
              </a:ext>
            </a:extLst>
          </p:cNvPr>
          <p:cNvSpPr txBox="1"/>
          <p:nvPr/>
        </p:nvSpPr>
        <p:spPr>
          <a:xfrm>
            <a:off x="3092721" y="3052659"/>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A8770410-AEDE-A47B-C790-FD3807B183A3}"/>
              </a:ext>
            </a:extLst>
          </p:cNvPr>
          <p:cNvSpPr txBox="1"/>
          <p:nvPr/>
        </p:nvSpPr>
        <p:spPr>
          <a:xfrm>
            <a:off x="1486070" y="425978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974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down)">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4">
                                            <p:txEl>
                                              <p:pRg st="0" end="0"/>
                                            </p:txEl>
                                          </p:spTgt>
                                        </p:tgtEl>
                                        <p:attrNameLst>
                                          <p:attrName>style.visibility</p:attrName>
                                        </p:attrNameLst>
                                      </p:cBhvr>
                                      <p:to>
                                        <p:strVal val="visible"/>
                                      </p:to>
                                    </p:set>
                                    <p:animEffect transition="in" filter="barn(inVertical)">
                                      <p:cBhvr>
                                        <p:cTn id="69" dur="500"/>
                                        <p:tgtEl>
                                          <p:spTgt spid="34">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arn(inVertical)">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barn(inVertical)">
                                      <p:cBhvr>
                                        <p:cTn id="96" dur="500"/>
                                        <p:tgtEl>
                                          <p:spTgt spid="3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down)">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0">
                                            <p:txEl>
                                              <p:pRg st="0" end="0"/>
                                            </p:txEl>
                                          </p:spTgt>
                                        </p:tgtEl>
                                        <p:attrNameLst>
                                          <p:attrName>style.visibility</p:attrName>
                                        </p:attrNameLst>
                                      </p:cBhvr>
                                      <p:to>
                                        <p:strVal val="visible"/>
                                      </p:to>
                                    </p:set>
                                    <p:animEffect transition="in" filter="barn(inVertical)">
                                      <p:cBhvr>
                                        <p:cTn id="106" dur="500"/>
                                        <p:tgtEl>
                                          <p:spTgt spid="4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wipe(down)">
                                      <p:cBhvr>
                                        <p:cTn id="118" dur="500"/>
                                        <p:tgtEl>
                                          <p:spTgt spid="42"/>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2">
                                            <p:txEl>
                                              <p:pRg st="0" end="0"/>
                                            </p:txEl>
                                          </p:spTgt>
                                        </p:tgtEl>
                                        <p:attrNameLst>
                                          <p:attrName>style.visibility</p:attrName>
                                        </p:attrNameLst>
                                      </p:cBhvr>
                                      <p:to>
                                        <p:strVal val="visible"/>
                                      </p:to>
                                    </p:set>
                                    <p:animEffect transition="in" filter="barn(inVertical)">
                                      <p:cBhvr>
                                        <p:cTn id="123" dur="500"/>
                                        <p:tgtEl>
                                          <p:spTgt spid="42">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barn(inVertical)">
                                      <p:cBhvr>
                                        <p:cTn id="128" dur="500"/>
                                        <p:tgtEl>
                                          <p:spTgt spid="43"/>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randombar(horizontal)">
                                      <p:cBhvr>
                                        <p:cTn id="133" dur="500"/>
                                        <p:tgtEl>
                                          <p:spTgt spid="32"/>
                                        </p:tgtEl>
                                      </p:cBhvr>
                                    </p:animEffect>
                                  </p:child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fade">
                                      <p:cBhvr>
                                        <p:cTn id="138" dur="1000"/>
                                        <p:tgtEl>
                                          <p:spTgt spid="44"/>
                                        </p:tgtEl>
                                      </p:cBhvr>
                                    </p:animEffect>
                                    <p:anim calcmode="lin" valueType="num">
                                      <p:cBhvr>
                                        <p:cTn id="139" dur="1000" fill="hold"/>
                                        <p:tgtEl>
                                          <p:spTgt spid="44"/>
                                        </p:tgtEl>
                                        <p:attrNameLst>
                                          <p:attrName>ppt_x</p:attrName>
                                        </p:attrNameLst>
                                      </p:cBhvr>
                                      <p:tavLst>
                                        <p:tav tm="0">
                                          <p:val>
                                            <p:strVal val="#ppt_x"/>
                                          </p:val>
                                        </p:tav>
                                        <p:tav tm="100000">
                                          <p:val>
                                            <p:strVal val="#ppt_x"/>
                                          </p:val>
                                        </p:tav>
                                      </p:tavLst>
                                    </p:anim>
                                    <p:anim calcmode="lin" valueType="num">
                                      <p:cBhvr>
                                        <p:cTn id="14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9" name="圆角矩形 2">
            <a:extLst>
              <a:ext uri="{FF2B5EF4-FFF2-40B4-BE49-F238E27FC236}">
                <a16:creationId xmlns:a16="http://schemas.microsoft.com/office/drawing/2014/main" id="{0E01B73D-1F30-C4BA-1DFD-3AAEC24C8968}"/>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Group 39">
            <a:extLst>
              <a:ext uri="{FF2B5EF4-FFF2-40B4-BE49-F238E27FC236}">
                <a16:creationId xmlns:a16="http://schemas.microsoft.com/office/drawing/2014/main" id="{17D00A2E-0CA9-DE1F-4D0B-A96190D24F81}"/>
              </a:ext>
            </a:extLst>
          </p:cNvPr>
          <p:cNvGrpSpPr/>
          <p:nvPr/>
        </p:nvGrpSpPr>
        <p:grpSpPr>
          <a:xfrm>
            <a:off x="500157" y="478935"/>
            <a:ext cx="4696994" cy="851551"/>
            <a:chOff x="500157" y="478935"/>
            <a:chExt cx="4696994" cy="851551"/>
          </a:xfrm>
        </p:grpSpPr>
        <p:grpSp>
          <p:nvGrpSpPr>
            <p:cNvPr id="41" name="组合 53">
              <a:extLst>
                <a:ext uri="{FF2B5EF4-FFF2-40B4-BE49-F238E27FC236}">
                  <a16:creationId xmlns:a16="http://schemas.microsoft.com/office/drawing/2014/main" id="{92728464-48D0-E1A7-75FB-E89634AC6023}"/>
                </a:ext>
              </a:extLst>
            </p:cNvPr>
            <p:cNvGrpSpPr/>
            <p:nvPr/>
          </p:nvGrpSpPr>
          <p:grpSpPr>
            <a:xfrm>
              <a:off x="500157" y="515031"/>
              <a:ext cx="3966397" cy="815455"/>
              <a:chOff x="1717452" y="3451271"/>
              <a:chExt cx="3966397" cy="815455"/>
            </a:xfrm>
          </p:grpSpPr>
          <p:sp>
            <p:nvSpPr>
              <p:cNvPr id="43" name="椭圆 56">
                <a:extLst>
                  <a:ext uri="{FF2B5EF4-FFF2-40B4-BE49-F238E27FC236}">
                    <a16:creationId xmlns:a16="http://schemas.microsoft.com/office/drawing/2014/main" id="{50119A3F-3C34-B195-812A-600C148CD4DE}"/>
                  </a:ext>
                </a:extLst>
              </p:cNvPr>
              <p:cNvSpPr/>
              <p:nvPr/>
            </p:nvSpPr>
            <p:spPr>
              <a:xfrm>
                <a:off x="1717452" y="3451271"/>
                <a:ext cx="639632" cy="639632"/>
              </a:xfrm>
              <a:prstGeom prst="ellipse">
                <a:avLst/>
              </a:prstGeom>
              <a:solidFill>
                <a:srgbClr val="1D8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b="1" dirty="0">
                    <a:solidFill>
                      <a:schemeClr val="bg1"/>
                    </a:solidFill>
                    <a:latin typeface="Cambria" panose="02040503050406030204" pitchFamily="18" charset="0"/>
                    <a:ea typeface="字魂179号-正酷波波体" charset="-122"/>
                  </a:rPr>
                  <a:t>b</a:t>
                </a:r>
                <a:endParaRPr lang="zh-CN" altLang="en-US" sz="3600" b="1" dirty="0">
                  <a:solidFill>
                    <a:schemeClr val="bg1"/>
                  </a:solidFill>
                  <a:latin typeface="Cambria" panose="02040503050406030204" pitchFamily="18" charset="0"/>
                  <a:ea typeface="字魂179号-正酷波波体" charset="-122"/>
                </a:endParaRPr>
              </a:p>
            </p:txBody>
          </p:sp>
          <p:sp>
            <p:nvSpPr>
              <p:cNvPr id="44" name="zigzag-lines-in-side-view-position_31924">
                <a:extLst>
                  <a:ext uri="{FF2B5EF4-FFF2-40B4-BE49-F238E27FC236}">
                    <a16:creationId xmlns:a16="http://schemas.microsoft.com/office/drawing/2014/main" id="{CC52FD50-E83F-2BDD-4544-94C2D566382A}"/>
                  </a:ext>
                </a:extLst>
              </p:cNvPr>
              <p:cNvSpPr>
                <a:spLocks noChangeAspect="1"/>
              </p:cNvSpPr>
              <p:nvPr/>
            </p:nvSpPr>
            <p:spPr bwMode="auto">
              <a:xfrm rot="5400000">
                <a:off x="3798134" y="2381010"/>
                <a:ext cx="91440" cy="367999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grpSp>
        <p:sp>
          <p:nvSpPr>
            <p:cNvPr id="42" name="TextBox 41">
              <a:extLst>
                <a:ext uri="{FF2B5EF4-FFF2-40B4-BE49-F238E27FC236}">
                  <a16:creationId xmlns:a16="http://schemas.microsoft.com/office/drawing/2014/main" id="{5B602A6E-0659-C690-42E7-23D86CC95126}"/>
                </a:ext>
              </a:extLst>
            </p:cNvPr>
            <p:cNvSpPr txBox="1"/>
            <p:nvPr/>
          </p:nvSpPr>
          <p:spPr>
            <a:xfrm>
              <a:off x="1139789" y="478935"/>
              <a:ext cx="4057362" cy="769441"/>
            </a:xfrm>
            <a:prstGeom prst="rect">
              <a:avLst/>
            </a:prstGeom>
            <a:noFill/>
          </p:spPr>
          <p:txBody>
            <a:bodyPr wrap="square" rtlCol="0">
              <a:spAutoFit/>
            </a:bodyPr>
            <a:lstStyle/>
            <a:p>
              <a:r>
                <a:rPr lang="vi-VN" sz="4400" b="1" dirty="0">
                  <a:solidFill>
                    <a:srgbClr val="C00000"/>
                  </a:solidFill>
                  <a:latin typeface="Cambria" panose="02040503050406030204" pitchFamily="18" charset="0"/>
                  <a:ea typeface="Cambria" panose="02040503050406030204" pitchFamily="18" charset="0"/>
                </a:rPr>
                <a:t>19,95 : 19 = ?</a:t>
              </a:r>
              <a:endParaRPr lang="en-US" sz="4400" b="1" dirty="0">
                <a:solidFill>
                  <a:srgbClr val="C00000"/>
                </a:solidFill>
                <a:latin typeface="Cambria" panose="02040503050406030204" pitchFamily="18" charset="0"/>
                <a:ea typeface="Cambria" panose="02040503050406030204" pitchFamily="18" charset="0"/>
              </a:endParaRPr>
            </a:p>
          </p:txBody>
        </p:sp>
      </p:grpSp>
      <p:sp>
        <p:nvSpPr>
          <p:cNvPr id="45" name="TextBox 44">
            <a:extLst>
              <a:ext uri="{FF2B5EF4-FFF2-40B4-BE49-F238E27FC236}">
                <a16:creationId xmlns:a16="http://schemas.microsoft.com/office/drawing/2014/main" id="{545ED186-6EA8-A762-B09A-0C21D4BD6883}"/>
              </a:ext>
            </a:extLst>
          </p:cNvPr>
          <p:cNvSpPr txBox="1"/>
          <p:nvPr/>
        </p:nvSpPr>
        <p:spPr>
          <a:xfrm>
            <a:off x="500157" y="1404219"/>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46" name="Table 45">
            <a:extLst>
              <a:ext uri="{FF2B5EF4-FFF2-40B4-BE49-F238E27FC236}">
                <a16:creationId xmlns:a16="http://schemas.microsoft.com/office/drawing/2014/main" id="{66DF6EE1-6B80-360D-ADCF-77F0AF07F3BB}"/>
              </a:ext>
            </a:extLst>
          </p:cNvPr>
          <p:cNvGraphicFramePr/>
          <p:nvPr>
            <p:extLst>
              <p:ext uri="{D42A27DB-BD31-4B8C-83A1-F6EECF244321}">
                <p14:modId xmlns:p14="http://schemas.microsoft.com/office/powerpoint/2010/main" val="234592554"/>
              </p:ext>
            </p:extLst>
          </p:nvPr>
        </p:nvGraphicFramePr>
        <p:xfrm>
          <a:off x="2883159" y="2361585"/>
          <a:ext cx="3489185" cy="1957705"/>
        </p:xfrm>
        <a:graphic>
          <a:graphicData uri="http://schemas.openxmlformats.org/drawingml/2006/table">
            <a:tbl>
              <a:tblPr firstRow="1" bandRow="1">
                <a:tableStyleId>{5C22544A-7EE6-4342-B048-85BDC9FD1C3A}</a:tableStyleId>
              </a:tblPr>
              <a:tblGrid>
                <a:gridCol w="1913197">
                  <a:extLst>
                    <a:ext uri="{9D8B030D-6E8A-4147-A177-3AD203B41FA5}">
                      <a16:colId xmlns:a16="http://schemas.microsoft.com/office/drawing/2014/main" val="20000"/>
                    </a:ext>
                  </a:extLst>
                </a:gridCol>
                <a:gridCol w="1575988">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19,95</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19</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7" name="TextBox 46">
            <a:extLst>
              <a:ext uri="{FF2B5EF4-FFF2-40B4-BE49-F238E27FC236}">
                <a16:creationId xmlns:a16="http://schemas.microsoft.com/office/drawing/2014/main" id="{2EB227A4-81A3-A378-161A-4D50F1B21FBE}"/>
              </a:ext>
            </a:extLst>
          </p:cNvPr>
          <p:cNvSpPr txBox="1"/>
          <p:nvPr/>
        </p:nvSpPr>
        <p:spPr>
          <a:xfrm>
            <a:off x="4932818" y="315314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9B4F5389-0B2C-BDE9-BA89-B717540038B0}"/>
              </a:ext>
            </a:extLst>
          </p:cNvPr>
          <p:cNvSpPr txBox="1"/>
          <p:nvPr/>
        </p:nvSpPr>
        <p:spPr>
          <a:xfrm>
            <a:off x="3390996"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D0B251C0-729B-3D12-F213-348C11BAB862}"/>
              </a:ext>
            </a:extLst>
          </p:cNvPr>
          <p:cNvSpPr txBox="1"/>
          <p:nvPr/>
        </p:nvSpPr>
        <p:spPr>
          <a:xfrm>
            <a:off x="3876042"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9</a:t>
            </a:r>
            <a:endParaRPr lang="en-US" sz="4800" b="1" dirty="0">
              <a:solidFill>
                <a:srgbClr val="002060"/>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B934FB98-16DD-EB9A-88DF-870CF3980360}"/>
              </a:ext>
            </a:extLst>
          </p:cNvPr>
          <p:cNvSpPr txBox="1"/>
          <p:nvPr/>
        </p:nvSpPr>
        <p:spPr>
          <a:xfrm>
            <a:off x="5293832" y="3148646"/>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A8054F51-A696-B45B-4545-91DD9088CF9D}"/>
              </a:ext>
            </a:extLst>
          </p:cNvPr>
          <p:cNvSpPr txBox="1"/>
          <p:nvPr/>
        </p:nvSpPr>
        <p:spPr>
          <a:xfrm>
            <a:off x="5476523" y="3171510"/>
            <a:ext cx="599839"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5CB099F1-858D-6B5F-6930-9F84BABCEDA4}"/>
              </a:ext>
            </a:extLst>
          </p:cNvPr>
          <p:cNvSpPr txBox="1"/>
          <p:nvPr/>
        </p:nvSpPr>
        <p:spPr>
          <a:xfrm>
            <a:off x="4188786" y="3784232"/>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393F1F0-1E58-B875-B6B5-BFD62FA5922F}"/>
              </a:ext>
            </a:extLst>
          </p:cNvPr>
          <p:cNvSpPr txBox="1"/>
          <p:nvPr/>
        </p:nvSpPr>
        <p:spPr>
          <a:xfrm>
            <a:off x="5835922" y="317825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02C16C45-2D32-A7C2-6956-1ED5F4C13948}"/>
              </a:ext>
            </a:extLst>
          </p:cNvPr>
          <p:cNvSpPr txBox="1"/>
          <p:nvPr/>
        </p:nvSpPr>
        <p:spPr>
          <a:xfrm>
            <a:off x="4242330" y="312709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2EF1F944-747B-B7BD-42E0-7FF550E50C35}"/>
              </a:ext>
            </a:extLst>
          </p:cNvPr>
          <p:cNvSpPr txBox="1"/>
          <p:nvPr/>
        </p:nvSpPr>
        <p:spPr>
          <a:xfrm>
            <a:off x="786563" y="4880847"/>
            <a:ext cx="10488430" cy="1446550"/>
          </a:xfrm>
          <a:prstGeom prst="rect">
            <a:avLst/>
          </a:prstGeom>
          <a:solidFill>
            <a:schemeClr val="accent4">
              <a:lumMod val="20000"/>
              <a:lumOff val="80000"/>
            </a:schemeClr>
          </a:solidFill>
        </p:spPr>
        <p:txBody>
          <a:bodyPr wrap="square" rtlCol="0">
            <a:spAutoFit/>
          </a:bodyPr>
          <a:lstStyle/>
          <a:p>
            <a:pPr algn="ctr"/>
            <a:r>
              <a:rPr lang="vi-VN" sz="4400" b="1" dirty="0">
                <a:solidFill>
                  <a:srgbClr val="002060"/>
                </a:solidFill>
                <a:latin typeface="Cambria" panose="02040503050406030204" pitchFamily="18" charset="0"/>
                <a:ea typeface="Cambria" panose="02040503050406030204" pitchFamily="18" charset="0"/>
              </a:rPr>
              <a:t>Muốn chia một số thập phân cho một số tự nhiên ta làm như thế nào?</a:t>
            </a:r>
            <a:endParaRPr lang="en-US" sz="4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949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anim calcmode="lin" valueType="num">
                                      <p:cBhvr>
                                        <p:cTn id="52" dur="1000" fill="hold"/>
                                        <p:tgtEl>
                                          <p:spTgt spid="54"/>
                                        </p:tgtEl>
                                        <p:attrNameLst>
                                          <p:attrName>ppt_x</p:attrName>
                                        </p:attrNameLst>
                                      </p:cBhvr>
                                      <p:tavLst>
                                        <p:tav tm="0">
                                          <p:val>
                                            <p:strVal val="#ppt_x"/>
                                          </p:val>
                                        </p:tav>
                                        <p:tav tm="100000">
                                          <p:val>
                                            <p:strVal val="#ppt_x"/>
                                          </p:val>
                                        </p:tav>
                                      </p:tavLst>
                                    </p:anim>
                                    <p:anim calcmode="lin" valueType="num">
                                      <p:cBhvr>
                                        <p:cTn id="5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barn(inVertical)">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500" fill="hold"/>
                                        <p:tgtEl>
                                          <p:spTgt spid="55"/>
                                        </p:tgtEl>
                                        <p:attrNameLst>
                                          <p:attrName>ppt_w</p:attrName>
                                        </p:attrNameLst>
                                      </p:cBhvr>
                                      <p:tavLst>
                                        <p:tav tm="0">
                                          <p:val>
                                            <p:fltVal val="0"/>
                                          </p:val>
                                        </p:tav>
                                        <p:tav tm="100000">
                                          <p:val>
                                            <p:strVal val="#ppt_w"/>
                                          </p:val>
                                        </p:tav>
                                      </p:tavLst>
                                    </p:anim>
                                    <p:anim calcmode="lin" valueType="num">
                                      <p:cBhvr>
                                        <p:cTn id="69" dur="500" fill="hold"/>
                                        <p:tgtEl>
                                          <p:spTgt spid="55"/>
                                        </p:tgtEl>
                                        <p:attrNameLst>
                                          <p:attrName>ppt_h</p:attrName>
                                        </p:attrNameLst>
                                      </p:cBhvr>
                                      <p:tavLst>
                                        <p:tav tm="0">
                                          <p:val>
                                            <p:fltVal val="0"/>
                                          </p:val>
                                        </p:tav>
                                        <p:tav tm="100000">
                                          <p:val>
                                            <p:strVal val="#ppt_h"/>
                                          </p:val>
                                        </p:tav>
                                      </p:tavLst>
                                    </p:anim>
                                    <p:animEffect transition="in" filter="fade">
                                      <p:cBhvr>
                                        <p:cTn id="7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P spid="49" grpId="0"/>
      <p:bldP spid="50" grpId="0"/>
      <p:bldP spid="51" grpId="0"/>
      <p:bldP spid="52" grpId="0"/>
      <p:bldP spid="53" grpId="0"/>
      <p:bldP spid="54" grpId="0"/>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90688"/>
            <a:ext cx="1670759" cy="3932237"/>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2124074" y="984283"/>
            <a:ext cx="9248775" cy="4031873"/>
          </a:xfrm>
          <a:prstGeom prst="rect">
            <a:avLst/>
          </a:prstGeom>
          <a:noFill/>
          <a:ln w="38100" cmpd="tri">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p:txBody>
      </p:sp>
      <p:pic>
        <p:nvPicPr>
          <p:cNvPr id="4" name="Picture 2" descr="Cartoon knight boy">
            <a:extLst>
              <a:ext uri="{FF2B5EF4-FFF2-40B4-BE49-F238E27FC236}">
                <a16:creationId xmlns:a16="http://schemas.microsoft.com/office/drawing/2014/main" id="{6C8CCD39-12A6-D3CF-8C5A-7AF876DDFE9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8426" y="3084922"/>
            <a:ext cx="4240776" cy="390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88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4026" y="-2355191"/>
            <a:ext cx="7383620" cy="9331588"/>
          </a:xfrm>
          <a:prstGeom prst="rect">
            <a:avLst/>
          </a:prstGeom>
        </p:spPr>
      </p:pic>
      <p:pic>
        <p:nvPicPr>
          <p:cNvPr id="2" name="Picture 14">
            <a:extLst>
              <a:ext uri="{FF2B5EF4-FFF2-40B4-BE49-F238E27FC236}">
                <a16:creationId xmlns:a16="http://schemas.microsoft.com/office/drawing/2014/main" id="{87F95BD7-B774-0CAF-A607-AC0C425CE0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8916" y="-369921"/>
            <a:ext cx="7645331" cy="7468812"/>
          </a:xfrm>
          <a:prstGeom prst="rect">
            <a:avLst/>
          </a:prstGeom>
        </p:spPr>
      </p:pic>
      <p:sp>
        <p:nvSpPr>
          <p:cNvPr id="3" name="TextBox 2">
            <a:extLst>
              <a:ext uri="{FF2B5EF4-FFF2-40B4-BE49-F238E27FC236}">
                <a16:creationId xmlns:a16="http://schemas.microsoft.com/office/drawing/2014/main" id="{E5F2B27E-7871-0C0C-64E0-09EB23DE2C76}"/>
              </a:ext>
            </a:extLst>
          </p:cNvPr>
          <p:cNvSpPr txBox="1"/>
          <p:nvPr/>
        </p:nvSpPr>
        <p:spPr>
          <a:xfrm>
            <a:off x="7216878" y="3137545"/>
            <a:ext cx="4522838"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rừng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đêm</a:t>
            </a:r>
            <a:r>
              <a:rPr lang="en-US" sz="2800" noProof="0" dirty="0">
                <a:solidFill>
                  <a:prstClr val="black"/>
                </a:solidFill>
                <a:latin typeface="Calibri" panose="020F0502020204030204"/>
              </a:rPr>
              <a:t>, g</a:t>
            </a:r>
            <a:r>
              <a:rPr lang="en-US" sz="2800" dirty="0" err="1">
                <a:solidFill>
                  <a:prstClr val="black"/>
                </a:solidFill>
                <a:latin typeface="Calibri" panose="020F0502020204030204"/>
              </a:rPr>
              <a:t>iờ</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dũng</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của</a:t>
            </a:r>
            <a:r>
              <a:rPr lang="en-US" sz="2800" dirty="0">
                <a:solidFill>
                  <a:prstClr val="black"/>
                </a:solidFill>
                <a:latin typeface="Calibri" panose="020F0502020204030204"/>
              </a:rPr>
              <a:t> </a:t>
            </a:r>
            <a:r>
              <a:rPr lang="en-US" sz="2800" dirty="0" err="1">
                <a:solidFill>
                  <a:prstClr val="black"/>
                </a:solidFill>
                <a:latin typeface="Calibri" panose="020F0502020204030204"/>
              </a:rPr>
              <a:t>chúng</a:t>
            </a:r>
            <a:r>
              <a:rPr lang="en-US" sz="2800" dirty="0">
                <a:solidFill>
                  <a:prstClr val="black"/>
                </a:solidFill>
                <a:latin typeface="Calibri" panose="020F0502020204030204"/>
              </a:rPr>
              <a:t> ta </a:t>
            </a:r>
            <a:r>
              <a:rPr lang="en-US" sz="2800" dirty="0" err="1">
                <a:solidFill>
                  <a:prstClr val="black"/>
                </a:solidFill>
                <a:latin typeface="Calibri" panose="020F0502020204030204"/>
              </a:rPr>
              <a:t>đang</a:t>
            </a:r>
            <a:r>
              <a:rPr lang="en-US" sz="2800" dirty="0">
                <a:solidFill>
                  <a:prstClr val="black"/>
                </a:solidFill>
                <a:latin typeface="Calibri" panose="020F0502020204030204"/>
              </a:rPr>
              <a:t> </a:t>
            </a:r>
            <a:r>
              <a:rPr lang="en-US" sz="2800" dirty="0" err="1">
                <a:solidFill>
                  <a:prstClr val="black"/>
                </a:solidFill>
                <a:latin typeface="Calibri" panose="020F0502020204030204"/>
              </a:rPr>
              <a:t>tiến</a:t>
            </a:r>
            <a:r>
              <a:rPr lang="en-US" sz="2800" dirty="0">
                <a:solidFill>
                  <a:prstClr val="black"/>
                </a:solidFill>
                <a:latin typeface="Calibri" panose="020F0502020204030204"/>
              </a:rPr>
              <a:t> </a:t>
            </a:r>
            <a:r>
              <a:rPr lang="en-US" sz="2800" dirty="0" err="1">
                <a:solidFill>
                  <a:prstClr val="black"/>
                </a:solidFill>
                <a:latin typeface="Calibri" panose="020F0502020204030204"/>
              </a:rPr>
              <a:t>vào</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chiến</a:t>
            </a:r>
            <a:r>
              <a:rPr lang="en-US" sz="2800" dirty="0">
                <a:solidFill>
                  <a:prstClr val="black"/>
                </a:solidFill>
                <a:latin typeface="Calibri" panose="020F0502020204030204"/>
              </a:rPr>
              <a:t> </a:t>
            </a:r>
            <a:r>
              <a:rPr lang="en-US" sz="2800" dirty="0" err="1">
                <a:solidFill>
                  <a:prstClr val="black"/>
                </a:solidFill>
                <a:latin typeface="Calibri" panose="020F0502020204030204"/>
              </a:rPr>
              <a:t>đấu</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con </a:t>
            </a:r>
            <a:r>
              <a:rPr lang="en-US" sz="2800" dirty="0" err="1">
                <a:solidFill>
                  <a:prstClr val="black"/>
                </a:solidFill>
                <a:latin typeface="Calibri" panose="020F0502020204030204"/>
              </a:rPr>
              <a:t>rồng</a:t>
            </a:r>
            <a:r>
              <a:rPr lang="en-US" sz="2800" dirty="0">
                <a:solidFill>
                  <a:prstClr val="black"/>
                </a:solidFill>
                <a:latin typeface="Calibri" panose="020F0502020204030204"/>
              </a:rPr>
              <a:t> hung </a:t>
            </a:r>
            <a:r>
              <a:rPr lang="en-US" sz="2800" dirty="0" err="1">
                <a:solidFill>
                  <a:prstClr val="black"/>
                </a:solidFill>
                <a:latin typeface="Calibri" panose="020F0502020204030204"/>
              </a:rPr>
              <a:t>ác</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em</a:t>
            </a:r>
            <a:r>
              <a:rPr lang="en-US" sz="2800" dirty="0">
                <a:solidFill>
                  <a:prstClr val="black"/>
                </a:solidFill>
                <a:latin typeface="Calibri" panose="020F0502020204030204"/>
              </a:rPr>
              <a:t> </a:t>
            </a:r>
            <a:r>
              <a:rPr lang="en-US" sz="2800" dirty="0" err="1">
                <a:solidFill>
                  <a:prstClr val="black"/>
                </a:solidFill>
                <a:latin typeface="Calibri" panose="020F0502020204030204"/>
              </a:rPr>
              <a:t>hãy</a:t>
            </a:r>
            <a:r>
              <a:rPr lang="en-US" sz="2800" dirty="0">
                <a:solidFill>
                  <a:prstClr val="black"/>
                </a:solidFill>
                <a:latin typeface="Calibri" panose="020F0502020204030204"/>
              </a:rPr>
              <a:t> </a:t>
            </a:r>
            <a:r>
              <a:rPr lang="en-US" sz="2800" dirty="0" err="1">
                <a:solidFill>
                  <a:prstClr val="black"/>
                </a:solidFill>
                <a:latin typeface="Calibri" panose="020F0502020204030204"/>
              </a:rPr>
              <a:t>giúp</a:t>
            </a:r>
            <a:r>
              <a:rPr lang="en-US" sz="2800" dirty="0">
                <a:solidFill>
                  <a:prstClr val="black"/>
                </a:solidFill>
                <a:latin typeface="Calibri" panose="020F0502020204030204"/>
              </a:rPr>
              <a:t> </a:t>
            </a:r>
            <a:r>
              <a:rPr lang="en-US" sz="2800" dirty="0" err="1">
                <a:solidFill>
                  <a:prstClr val="black"/>
                </a:solidFill>
                <a:latin typeface="Calibri" panose="020F0502020204030204"/>
              </a:rPr>
              <a:t>đỡ</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kị</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bằng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cách</a:t>
            </a:r>
            <a:r>
              <a:rPr lang="en-US" sz="2800" dirty="0">
                <a:solidFill>
                  <a:prstClr val="black"/>
                </a:solidFill>
                <a:latin typeface="Calibri" panose="020F0502020204030204"/>
              </a:rPr>
              <a:t> </a:t>
            </a:r>
            <a:r>
              <a:rPr lang="en-US" sz="2800" dirty="0" err="1">
                <a:solidFill>
                  <a:prstClr val="black"/>
                </a:solidFill>
                <a:latin typeface="Calibri" panose="020F0502020204030204"/>
              </a:rPr>
              <a:t>hoàn</a:t>
            </a:r>
            <a:r>
              <a:rPr lang="en-US" sz="2800" dirty="0">
                <a:solidFill>
                  <a:prstClr val="black"/>
                </a:solidFill>
                <a:latin typeface="Calibri" panose="020F0502020204030204"/>
              </a:rPr>
              <a:t> </a:t>
            </a:r>
            <a:r>
              <a:rPr lang="en-US" sz="2800" dirty="0" err="1">
                <a:solidFill>
                  <a:prstClr val="black"/>
                </a:solidFill>
                <a:latin typeface="Calibri" panose="020F0502020204030204"/>
              </a:rPr>
              <a:t>thành</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bài</a:t>
            </a:r>
            <a:r>
              <a:rPr lang="en-US" sz="2800" dirty="0">
                <a:solidFill>
                  <a:prstClr val="black"/>
                </a:solidFill>
                <a:latin typeface="Calibri" panose="020F0502020204030204"/>
              </a:rPr>
              <a:t> </a:t>
            </a:r>
            <a:r>
              <a:rPr lang="en-US" sz="2800" dirty="0" err="1">
                <a:solidFill>
                  <a:prstClr val="black"/>
                </a:solidFill>
                <a:latin typeface="Calibri" panose="020F0502020204030204"/>
              </a:rPr>
              <a:t>tập</a:t>
            </a:r>
            <a:r>
              <a:rPr lang="en-US" sz="2800" dirty="0">
                <a:solidFill>
                  <a:prstClr val="black"/>
                </a:solidFill>
                <a:latin typeface="Calibri" panose="020F0502020204030204"/>
              </a:rPr>
              <a:t> </a:t>
            </a:r>
            <a:r>
              <a:rPr lang="en-US" sz="2800" dirty="0" err="1">
                <a:solidFill>
                  <a:prstClr val="black"/>
                </a:solidFill>
                <a:latin typeface="Calibri" panose="020F0502020204030204"/>
              </a:rPr>
              <a:t>nhé</a:t>
            </a:r>
            <a:r>
              <a:rPr lang="en-US" sz="2800" dirty="0">
                <a:solidFill>
                  <a:prstClr val="black"/>
                </a:solidFill>
                <a:latin typeface="Calibri" panose="020F0502020204030204"/>
              </a:rPr>
              <a:t>!  </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6" name="Picture 5">
            <a:extLst>
              <a:ext uri="{FF2B5EF4-FFF2-40B4-BE49-F238E27FC236}">
                <a16:creationId xmlns:a16="http://schemas.microsoft.com/office/drawing/2014/main" id="{51FE3EC9-7B7F-8533-18A0-C0AEE5E0C48F}"/>
              </a:ext>
            </a:extLst>
          </p:cNvPr>
          <p:cNvPicPr>
            <a:picLocks noChangeAspect="1"/>
          </p:cNvPicPr>
          <p:nvPr/>
        </p:nvPicPr>
        <p:blipFill>
          <a:blip r:embed="rId3"/>
          <a:stretch>
            <a:fillRect/>
          </a:stretch>
        </p:blipFill>
        <p:spPr>
          <a:xfrm rot="205408">
            <a:off x="3395191" y="1019703"/>
            <a:ext cx="5249263" cy="4266422"/>
          </a:xfrm>
          <a:prstGeom prst="rect">
            <a:avLst/>
          </a:prstGeom>
        </p:spPr>
      </p:pic>
    </p:spTree>
    <p:extLst>
      <p:ext uri="{BB962C8B-B14F-4D97-AF65-F5344CB8AC3E}">
        <p14:creationId xmlns:p14="http://schemas.microsoft.com/office/powerpoint/2010/main" val="125559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 Box 21"/>
          <p:cNvSpPr txBox="1">
            <a:spLocks noChangeArrowheads="1"/>
          </p:cNvSpPr>
          <p:nvPr/>
        </p:nvSpPr>
        <p:spPr bwMode="auto">
          <a:xfrm>
            <a:off x="2322690"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0,36 : 9</a:t>
            </a:r>
          </a:p>
        </p:txBody>
      </p:sp>
      <p:sp>
        <p:nvSpPr>
          <p:cNvPr id="10" name="Rectangle 22"/>
          <p:cNvSpPr>
            <a:spLocks noChangeArrowheads="1"/>
          </p:cNvSpPr>
          <p:nvPr/>
        </p:nvSpPr>
        <p:spPr bwMode="auto">
          <a:xfrm>
            <a:off x="2858701" y="2108128"/>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0,36</a:t>
            </a:r>
          </a:p>
        </p:txBody>
      </p:sp>
      <p:sp>
        <p:nvSpPr>
          <p:cNvPr id="11" name="Line 23"/>
          <p:cNvSpPr>
            <a:spLocks noChangeShapeType="1"/>
          </p:cNvSpPr>
          <p:nvPr/>
        </p:nvSpPr>
        <p:spPr bwMode="auto">
          <a:xfrm>
            <a:off x="3849302" y="2175378"/>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2" name="Line 24"/>
          <p:cNvSpPr>
            <a:spLocks noChangeShapeType="1"/>
          </p:cNvSpPr>
          <p:nvPr/>
        </p:nvSpPr>
        <p:spPr bwMode="auto">
          <a:xfrm>
            <a:off x="3849302" y="2556378"/>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3" name="Rectangle 25"/>
          <p:cNvSpPr>
            <a:spLocks noChangeArrowheads="1"/>
          </p:cNvSpPr>
          <p:nvPr/>
        </p:nvSpPr>
        <p:spPr bwMode="auto">
          <a:xfrm>
            <a:off x="4001702" y="2113466"/>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Times New Roman" panose="02020603050405020304" pitchFamily="18" charset="0"/>
              </a:rPr>
              <a:t>9</a:t>
            </a:r>
          </a:p>
        </p:txBody>
      </p:sp>
      <p:sp>
        <p:nvSpPr>
          <p:cNvPr id="14" name="Rectangle 26"/>
          <p:cNvSpPr>
            <a:spLocks noChangeArrowheads="1"/>
          </p:cNvSpPr>
          <p:nvPr/>
        </p:nvSpPr>
        <p:spPr bwMode="auto">
          <a:xfrm>
            <a:off x="2877752" y="2586541"/>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0 36</a:t>
            </a:r>
          </a:p>
        </p:txBody>
      </p:sp>
      <p:sp>
        <p:nvSpPr>
          <p:cNvPr id="15" name="Rectangle 27"/>
          <p:cNvSpPr>
            <a:spLocks noChangeArrowheads="1"/>
          </p:cNvSpPr>
          <p:nvPr/>
        </p:nvSpPr>
        <p:spPr bwMode="auto">
          <a:xfrm>
            <a:off x="3163502" y="3043741"/>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17" name="Rectangle 29"/>
          <p:cNvSpPr>
            <a:spLocks noChangeArrowheads="1"/>
          </p:cNvSpPr>
          <p:nvPr/>
        </p:nvSpPr>
        <p:spPr bwMode="auto">
          <a:xfrm>
            <a:off x="3849302" y="2480178"/>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0,04</a:t>
            </a:r>
          </a:p>
        </p:txBody>
      </p:sp>
      <p:sp>
        <p:nvSpPr>
          <p:cNvPr id="18" name="Text Box 30"/>
          <p:cNvSpPr txBox="1">
            <a:spLocks noChangeArrowheads="1"/>
          </p:cNvSpPr>
          <p:nvPr/>
        </p:nvSpPr>
        <p:spPr bwMode="auto">
          <a:xfrm>
            <a:off x="7058433"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95,2 : 68 =</a:t>
            </a:r>
          </a:p>
        </p:txBody>
      </p:sp>
      <p:sp>
        <p:nvSpPr>
          <p:cNvPr id="19" name="Rectangle 31"/>
          <p:cNvSpPr>
            <a:spLocks noChangeArrowheads="1"/>
          </p:cNvSpPr>
          <p:nvPr/>
        </p:nvSpPr>
        <p:spPr bwMode="auto">
          <a:xfrm>
            <a:off x="7718834" y="2172556"/>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95,2</a:t>
            </a:r>
          </a:p>
        </p:txBody>
      </p:sp>
      <p:sp>
        <p:nvSpPr>
          <p:cNvPr id="20" name="Rectangle 32"/>
          <p:cNvSpPr>
            <a:spLocks noChangeArrowheads="1"/>
          </p:cNvSpPr>
          <p:nvPr/>
        </p:nvSpPr>
        <p:spPr bwMode="auto">
          <a:xfrm>
            <a:off x="8728483" y="2576385"/>
            <a:ext cx="692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a:solidFill>
                  <a:srgbClr val="000000"/>
                </a:solidFill>
                <a:latin typeface="Times New Roman" panose="02020603050405020304" pitchFamily="18" charset="0"/>
              </a:rPr>
              <a:t>1,4</a:t>
            </a:r>
          </a:p>
        </p:txBody>
      </p:sp>
      <p:sp>
        <p:nvSpPr>
          <p:cNvPr id="21" name="Line 33"/>
          <p:cNvSpPr>
            <a:spLocks noChangeShapeType="1"/>
          </p:cNvSpPr>
          <p:nvPr/>
        </p:nvSpPr>
        <p:spPr bwMode="auto">
          <a:xfrm>
            <a:off x="8734833" y="2347785"/>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2" name="Rectangle 34"/>
          <p:cNvSpPr>
            <a:spLocks noChangeArrowheads="1"/>
          </p:cNvSpPr>
          <p:nvPr/>
        </p:nvSpPr>
        <p:spPr bwMode="auto">
          <a:xfrm>
            <a:off x="8804683" y="2209673"/>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a:solidFill>
                  <a:srgbClr val="000000"/>
                </a:solidFill>
                <a:latin typeface="Times New Roman" panose="02020603050405020304" pitchFamily="18" charset="0"/>
              </a:rPr>
              <a:t>68</a:t>
            </a:r>
          </a:p>
        </p:txBody>
      </p:sp>
      <p:sp>
        <p:nvSpPr>
          <p:cNvPr id="23" name="Line 35"/>
          <p:cNvSpPr>
            <a:spLocks noChangeShapeType="1"/>
          </p:cNvSpPr>
          <p:nvPr/>
        </p:nvSpPr>
        <p:spPr bwMode="auto">
          <a:xfrm>
            <a:off x="8734833" y="2652585"/>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4" name="Rectangle 36"/>
          <p:cNvSpPr>
            <a:spLocks noChangeArrowheads="1"/>
          </p:cNvSpPr>
          <p:nvPr/>
        </p:nvSpPr>
        <p:spPr bwMode="auto">
          <a:xfrm>
            <a:off x="7788683" y="2652585"/>
            <a:ext cx="793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272</a:t>
            </a:r>
          </a:p>
        </p:txBody>
      </p:sp>
      <p:sp>
        <p:nvSpPr>
          <p:cNvPr id="26" name="Text Box 6"/>
          <p:cNvSpPr txBox="1">
            <a:spLocks noChangeArrowheads="1"/>
          </p:cNvSpPr>
          <p:nvPr/>
        </p:nvSpPr>
        <p:spPr bwMode="auto">
          <a:xfrm>
            <a:off x="5033577" y="3840594"/>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a:latin typeface="Times New Roman" panose="02020603050405020304" pitchFamily="18" charset="0"/>
              </a:rPr>
              <a:t>5,28 : 4</a:t>
            </a:r>
          </a:p>
        </p:txBody>
      </p:sp>
      <p:sp>
        <p:nvSpPr>
          <p:cNvPr id="27" name="Rectangle 7"/>
          <p:cNvSpPr>
            <a:spLocks noChangeArrowheads="1"/>
          </p:cNvSpPr>
          <p:nvPr/>
        </p:nvSpPr>
        <p:spPr bwMode="auto">
          <a:xfrm>
            <a:off x="5410868" y="4422624"/>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5,28</a:t>
            </a:r>
          </a:p>
        </p:txBody>
      </p:sp>
      <p:sp>
        <p:nvSpPr>
          <p:cNvPr id="28" name="Line 8"/>
          <p:cNvSpPr>
            <a:spLocks noChangeShapeType="1"/>
          </p:cNvSpPr>
          <p:nvPr/>
        </p:nvSpPr>
        <p:spPr bwMode="auto">
          <a:xfrm>
            <a:off x="6323304" y="453694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9"/>
          <p:cNvSpPr>
            <a:spLocks noChangeShapeType="1"/>
          </p:cNvSpPr>
          <p:nvPr/>
        </p:nvSpPr>
        <p:spPr bwMode="auto">
          <a:xfrm>
            <a:off x="6323304" y="491794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Rectangle 10"/>
          <p:cNvSpPr>
            <a:spLocks noChangeArrowheads="1"/>
          </p:cNvSpPr>
          <p:nvPr/>
        </p:nvSpPr>
        <p:spPr bwMode="auto">
          <a:xfrm>
            <a:off x="6490634" y="4399132"/>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4</a:t>
            </a:r>
          </a:p>
        </p:txBody>
      </p:sp>
      <p:sp>
        <p:nvSpPr>
          <p:cNvPr id="31" name="Rectangle 11"/>
          <p:cNvSpPr>
            <a:spLocks noChangeArrowheads="1"/>
          </p:cNvSpPr>
          <p:nvPr/>
        </p:nvSpPr>
        <p:spPr bwMode="auto">
          <a:xfrm>
            <a:off x="5694654" y="4911229"/>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2</a:t>
            </a:r>
          </a:p>
        </p:txBody>
      </p:sp>
      <p:sp>
        <p:nvSpPr>
          <p:cNvPr id="32" name="Rectangle 13"/>
          <p:cNvSpPr>
            <a:spLocks noChangeArrowheads="1"/>
          </p:cNvSpPr>
          <p:nvPr/>
        </p:nvSpPr>
        <p:spPr bwMode="auto">
          <a:xfrm>
            <a:off x="5715000" y="5298940"/>
            <a:ext cx="81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08</a:t>
            </a:r>
          </a:p>
        </p:txBody>
      </p:sp>
      <p:sp>
        <p:nvSpPr>
          <p:cNvPr id="33" name="Rectangle 14"/>
          <p:cNvSpPr>
            <a:spLocks noChangeArrowheads="1"/>
          </p:cNvSpPr>
          <p:nvPr/>
        </p:nvSpPr>
        <p:spPr bwMode="auto">
          <a:xfrm>
            <a:off x="6323304" y="4841740"/>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1,32</a:t>
            </a:r>
          </a:p>
        </p:txBody>
      </p:sp>
      <p:sp>
        <p:nvSpPr>
          <p:cNvPr id="42" name="Rectangle 23"/>
          <p:cNvSpPr>
            <a:spLocks noChangeArrowheads="1"/>
          </p:cNvSpPr>
          <p:nvPr/>
        </p:nvSpPr>
        <p:spPr bwMode="auto">
          <a:xfrm>
            <a:off x="5393029" y="4907841"/>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a:t>
            </a:r>
          </a:p>
        </p:txBody>
      </p:sp>
      <p:pic>
        <p:nvPicPr>
          <p:cNvPr id="3" name="Hình ảnh 2">
            <a:extLst>
              <a:ext uri="{FF2B5EF4-FFF2-40B4-BE49-F238E27FC236}">
                <a16:creationId xmlns:a16="http://schemas.microsoft.com/office/drawing/2014/main" id="{13ECF05B-5F21-463C-90A6-10DE6DAA5142}"/>
              </a:ext>
            </a:extLst>
          </p:cNvPr>
          <p:cNvPicPr>
            <a:picLocks noChangeAspect="1"/>
          </p:cNvPicPr>
          <p:nvPr/>
        </p:nvPicPr>
        <p:blipFill>
          <a:blip r:embed="rId3"/>
          <a:stretch>
            <a:fillRect/>
          </a:stretch>
        </p:blipFill>
        <p:spPr>
          <a:xfrm>
            <a:off x="2705752" y="208082"/>
            <a:ext cx="7803556" cy="1359526"/>
          </a:xfrm>
          <a:prstGeom prst="rect">
            <a:avLst/>
          </a:prstGeom>
        </p:spPr>
      </p:pic>
      <p:sp>
        <p:nvSpPr>
          <p:cNvPr id="8" name="Rectangle 36">
            <a:extLst>
              <a:ext uri="{FF2B5EF4-FFF2-40B4-BE49-F238E27FC236}">
                <a16:creationId xmlns:a16="http://schemas.microsoft.com/office/drawing/2014/main" id="{7224E464-B80B-26C2-2726-84A5EC17B06C}"/>
              </a:ext>
            </a:extLst>
          </p:cNvPr>
          <p:cNvSpPr>
            <a:spLocks noChangeArrowheads="1"/>
          </p:cNvSpPr>
          <p:nvPr/>
        </p:nvSpPr>
        <p:spPr bwMode="auto">
          <a:xfrm flipH="1">
            <a:off x="8235682" y="3147885"/>
            <a:ext cx="457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44" name="Rectangle 13">
            <a:extLst>
              <a:ext uri="{FF2B5EF4-FFF2-40B4-BE49-F238E27FC236}">
                <a16:creationId xmlns:a16="http://schemas.microsoft.com/office/drawing/2014/main" id="{50EE73D8-C05D-E0DD-19C6-EE6697873332}"/>
              </a:ext>
            </a:extLst>
          </p:cNvPr>
          <p:cNvSpPr>
            <a:spLocks noChangeArrowheads="1"/>
          </p:cNvSpPr>
          <p:nvPr/>
        </p:nvSpPr>
        <p:spPr bwMode="auto">
          <a:xfrm>
            <a:off x="5934075" y="5784715"/>
            <a:ext cx="6350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a:t>
            </a:r>
          </a:p>
        </p:txBody>
      </p:sp>
      <p:sp>
        <p:nvSpPr>
          <p:cNvPr id="45" name="Freeform 4">
            <a:extLst>
              <a:ext uri="{FF2B5EF4-FFF2-40B4-BE49-F238E27FC236}">
                <a16:creationId xmlns:a16="http://schemas.microsoft.com/office/drawing/2014/main" id="{9723F1FB-9ADB-9A2B-9E5E-8395B57F25C9}"/>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4"/>
            <a:stretch>
              <a:fillRect/>
            </a:stretch>
          </a:blipFill>
        </p:spPr>
        <p:txBody>
          <a:bodyPr/>
          <a:lstStyle/>
          <a:p>
            <a:endParaRPr lang="en-US"/>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2B8647B6-0F88-AF3F-AF6F-6B191BFB0A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2668609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 fill="hold"/>
                                        <p:tgtEl>
                                          <p:spTgt spid="9"/>
                                        </p:tgtEl>
                                        <p:attrNameLst>
                                          <p:attrName>ppt_w</p:attrName>
                                        </p:attrNameLst>
                                      </p:cBhvr>
                                      <p:tavLst>
                                        <p:tav tm="0">
                                          <p:val>
                                            <p:strVal val="#ppt_w*0.70"/>
                                          </p:val>
                                        </p:tav>
                                        <p:tav tm="100000">
                                          <p:val>
                                            <p:strVal val="#ppt_w"/>
                                          </p:val>
                                        </p:tav>
                                      </p:tavLst>
                                    </p:anim>
                                    <p:anim calcmode="lin" valueType="num">
                                      <p:cBhvr>
                                        <p:cTn id="16" dur="10" fill="hold"/>
                                        <p:tgtEl>
                                          <p:spTgt spid="9"/>
                                        </p:tgtEl>
                                        <p:attrNameLst>
                                          <p:attrName>ppt_h</p:attrName>
                                        </p:attrNameLst>
                                      </p:cBhvr>
                                      <p:tavLst>
                                        <p:tav tm="0">
                                          <p:val>
                                            <p:strVal val="#ppt_h"/>
                                          </p:val>
                                        </p:tav>
                                        <p:tav tm="100000">
                                          <p:val>
                                            <p:strVal val="#ppt_h"/>
                                          </p:val>
                                        </p:tav>
                                      </p:tavLst>
                                    </p:anim>
                                    <p:animEffect transition="in" filter="fade">
                                      <p:cBhvr>
                                        <p:cTn id="17" dur="1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 fill="hold"/>
                                        <p:tgtEl>
                                          <p:spTgt spid="18"/>
                                        </p:tgtEl>
                                        <p:attrNameLst>
                                          <p:attrName>ppt_w</p:attrName>
                                        </p:attrNameLst>
                                      </p:cBhvr>
                                      <p:tavLst>
                                        <p:tav tm="0">
                                          <p:val>
                                            <p:strVal val="#ppt_w*0.70"/>
                                          </p:val>
                                        </p:tav>
                                        <p:tav tm="100000">
                                          <p:val>
                                            <p:strVal val="#ppt_w"/>
                                          </p:val>
                                        </p:tav>
                                      </p:tavLst>
                                    </p:anim>
                                    <p:anim calcmode="lin" valueType="num">
                                      <p:cBhvr>
                                        <p:cTn id="23" dur="10" fill="hold"/>
                                        <p:tgtEl>
                                          <p:spTgt spid="18"/>
                                        </p:tgtEl>
                                        <p:attrNameLst>
                                          <p:attrName>ppt_h</p:attrName>
                                        </p:attrNameLst>
                                      </p:cBhvr>
                                      <p:tavLst>
                                        <p:tav tm="0">
                                          <p:val>
                                            <p:strVal val="#ppt_h"/>
                                          </p:val>
                                        </p:tav>
                                        <p:tav tm="100000">
                                          <p:val>
                                            <p:strVal val="#ppt_h"/>
                                          </p:val>
                                        </p:tav>
                                      </p:tavLst>
                                    </p:anim>
                                    <p:animEffect transition="in" filter="fade">
                                      <p:cBhvr>
                                        <p:cTn id="24" dur="1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10" fill="hold"/>
                                        <p:tgtEl>
                                          <p:spTgt spid="26"/>
                                        </p:tgtEl>
                                        <p:attrNameLst>
                                          <p:attrName>ppt_w</p:attrName>
                                        </p:attrNameLst>
                                      </p:cBhvr>
                                      <p:tavLst>
                                        <p:tav tm="0">
                                          <p:val>
                                            <p:strVal val="#ppt_w*0.70"/>
                                          </p:val>
                                        </p:tav>
                                        <p:tav tm="100000">
                                          <p:val>
                                            <p:strVal val="#ppt_w"/>
                                          </p:val>
                                        </p:tav>
                                      </p:tavLst>
                                    </p:anim>
                                    <p:anim calcmode="lin" valueType="num">
                                      <p:cBhvr>
                                        <p:cTn id="30" dur="10" fill="hold"/>
                                        <p:tgtEl>
                                          <p:spTgt spid="26"/>
                                        </p:tgtEl>
                                        <p:attrNameLst>
                                          <p:attrName>ppt_h</p:attrName>
                                        </p:attrNameLst>
                                      </p:cBhvr>
                                      <p:tavLst>
                                        <p:tav tm="0">
                                          <p:val>
                                            <p:strVal val="#ppt_h"/>
                                          </p:val>
                                        </p:tav>
                                        <p:tav tm="100000">
                                          <p:val>
                                            <p:strVal val="#ppt_h"/>
                                          </p:val>
                                        </p:tav>
                                      </p:tavLst>
                                    </p:anim>
                                    <p:animEffect transition="in" filter="fade">
                                      <p:cBhvr>
                                        <p:cTn id="31" dur="1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amond(in)">
                                      <p:cBhvr>
                                        <p:cTn id="36" dur="10"/>
                                        <p:tgtEl>
                                          <p:spTgt spid="10"/>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amond(in)">
                                      <p:cBhvr>
                                        <p:cTn id="39" dur="10"/>
                                        <p:tgtEl>
                                          <p:spTgt spid="11"/>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 fill="hold"/>
                                        <p:tgtEl>
                                          <p:spTgt spid="12"/>
                                        </p:tgtEl>
                                        <p:attrNameLst>
                                          <p:attrName>ppt_w</p:attrName>
                                        </p:attrNameLst>
                                      </p:cBhvr>
                                      <p:tavLst>
                                        <p:tav tm="0">
                                          <p:val>
                                            <p:strVal val="#ppt_w*0.70"/>
                                          </p:val>
                                        </p:tav>
                                        <p:tav tm="100000">
                                          <p:val>
                                            <p:strVal val="#ppt_w"/>
                                          </p:val>
                                        </p:tav>
                                      </p:tavLst>
                                    </p:anim>
                                    <p:anim calcmode="lin" valueType="num">
                                      <p:cBhvr>
                                        <p:cTn id="43" dur="10" fill="hold"/>
                                        <p:tgtEl>
                                          <p:spTgt spid="12"/>
                                        </p:tgtEl>
                                        <p:attrNameLst>
                                          <p:attrName>ppt_h</p:attrName>
                                        </p:attrNameLst>
                                      </p:cBhvr>
                                      <p:tavLst>
                                        <p:tav tm="0">
                                          <p:val>
                                            <p:strVal val="#ppt_h"/>
                                          </p:val>
                                        </p:tav>
                                        <p:tav tm="100000">
                                          <p:val>
                                            <p:strVal val="#ppt_h"/>
                                          </p:val>
                                        </p:tav>
                                      </p:tavLst>
                                    </p:anim>
                                    <p:animEffect transition="in" filter="fade">
                                      <p:cBhvr>
                                        <p:cTn id="44" dur="10"/>
                                        <p:tgtEl>
                                          <p:spTgt spid="12"/>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 fill="hold"/>
                                        <p:tgtEl>
                                          <p:spTgt spid="13"/>
                                        </p:tgtEl>
                                        <p:attrNameLst>
                                          <p:attrName>ppt_w</p:attrName>
                                        </p:attrNameLst>
                                      </p:cBhvr>
                                      <p:tavLst>
                                        <p:tav tm="0">
                                          <p:val>
                                            <p:strVal val="#ppt_w*0.70"/>
                                          </p:val>
                                        </p:tav>
                                        <p:tav tm="100000">
                                          <p:val>
                                            <p:strVal val="#ppt_w"/>
                                          </p:val>
                                        </p:tav>
                                      </p:tavLst>
                                    </p:anim>
                                    <p:anim calcmode="lin" valueType="num">
                                      <p:cBhvr>
                                        <p:cTn id="48" dur="10" fill="hold"/>
                                        <p:tgtEl>
                                          <p:spTgt spid="13"/>
                                        </p:tgtEl>
                                        <p:attrNameLst>
                                          <p:attrName>ppt_h</p:attrName>
                                        </p:attrNameLst>
                                      </p:cBhvr>
                                      <p:tavLst>
                                        <p:tav tm="0">
                                          <p:val>
                                            <p:strVal val="#ppt_h"/>
                                          </p:val>
                                        </p:tav>
                                        <p:tav tm="100000">
                                          <p:val>
                                            <p:strVal val="#ppt_h"/>
                                          </p:val>
                                        </p:tav>
                                      </p:tavLst>
                                    </p:anim>
                                    <p:animEffect transition="in" filter="fade">
                                      <p:cBhvr>
                                        <p:cTn id="49" dur="10"/>
                                        <p:tgtEl>
                                          <p:spTgt spid="13"/>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amond(in)">
                                      <p:cBhvr>
                                        <p:cTn id="52" dur="10"/>
                                        <p:tgtEl>
                                          <p:spTgt spid="14"/>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amond(in)">
                                      <p:cBhvr>
                                        <p:cTn id="55" dur="10"/>
                                        <p:tgtEl>
                                          <p:spTgt spid="15"/>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amond(in)">
                                      <p:cBhvr>
                                        <p:cTn id="58" dur="1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amond(in)">
                                      <p:cBhvr>
                                        <p:cTn id="63" dur="10"/>
                                        <p:tgtEl>
                                          <p:spTgt spid="19"/>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diamond(in)">
                                      <p:cBhvr>
                                        <p:cTn id="66" dur="10"/>
                                        <p:tgtEl>
                                          <p:spTgt spid="20"/>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diamond(in)">
                                      <p:cBhvr>
                                        <p:cTn id="69" dur="10"/>
                                        <p:tgtEl>
                                          <p:spTgt spid="21"/>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 fill="hold"/>
                                        <p:tgtEl>
                                          <p:spTgt spid="22"/>
                                        </p:tgtEl>
                                        <p:attrNameLst>
                                          <p:attrName>ppt_w</p:attrName>
                                        </p:attrNameLst>
                                      </p:cBhvr>
                                      <p:tavLst>
                                        <p:tav tm="0">
                                          <p:val>
                                            <p:strVal val="#ppt_w*0.70"/>
                                          </p:val>
                                        </p:tav>
                                        <p:tav tm="100000">
                                          <p:val>
                                            <p:strVal val="#ppt_w"/>
                                          </p:val>
                                        </p:tav>
                                      </p:tavLst>
                                    </p:anim>
                                    <p:anim calcmode="lin" valueType="num">
                                      <p:cBhvr>
                                        <p:cTn id="73" dur="10" fill="hold"/>
                                        <p:tgtEl>
                                          <p:spTgt spid="22"/>
                                        </p:tgtEl>
                                        <p:attrNameLst>
                                          <p:attrName>ppt_h</p:attrName>
                                        </p:attrNameLst>
                                      </p:cBhvr>
                                      <p:tavLst>
                                        <p:tav tm="0">
                                          <p:val>
                                            <p:strVal val="#ppt_h"/>
                                          </p:val>
                                        </p:tav>
                                        <p:tav tm="100000">
                                          <p:val>
                                            <p:strVal val="#ppt_h"/>
                                          </p:val>
                                        </p:tav>
                                      </p:tavLst>
                                    </p:anim>
                                    <p:animEffect transition="in" filter="fade">
                                      <p:cBhvr>
                                        <p:cTn id="74" dur="10"/>
                                        <p:tgtEl>
                                          <p:spTgt spid="22"/>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 fill="hold"/>
                                        <p:tgtEl>
                                          <p:spTgt spid="23"/>
                                        </p:tgtEl>
                                        <p:attrNameLst>
                                          <p:attrName>ppt_w</p:attrName>
                                        </p:attrNameLst>
                                      </p:cBhvr>
                                      <p:tavLst>
                                        <p:tav tm="0">
                                          <p:val>
                                            <p:strVal val="#ppt_w*0.70"/>
                                          </p:val>
                                        </p:tav>
                                        <p:tav tm="100000">
                                          <p:val>
                                            <p:strVal val="#ppt_w"/>
                                          </p:val>
                                        </p:tav>
                                      </p:tavLst>
                                    </p:anim>
                                    <p:anim calcmode="lin" valueType="num">
                                      <p:cBhvr>
                                        <p:cTn id="78" dur="10" fill="hold"/>
                                        <p:tgtEl>
                                          <p:spTgt spid="23"/>
                                        </p:tgtEl>
                                        <p:attrNameLst>
                                          <p:attrName>ppt_h</p:attrName>
                                        </p:attrNameLst>
                                      </p:cBhvr>
                                      <p:tavLst>
                                        <p:tav tm="0">
                                          <p:val>
                                            <p:strVal val="#ppt_h"/>
                                          </p:val>
                                        </p:tav>
                                        <p:tav tm="100000">
                                          <p:val>
                                            <p:strVal val="#ppt_h"/>
                                          </p:val>
                                        </p:tav>
                                      </p:tavLst>
                                    </p:anim>
                                    <p:animEffect transition="in" filter="fade">
                                      <p:cBhvr>
                                        <p:cTn id="79" dur="10"/>
                                        <p:tgtEl>
                                          <p:spTgt spid="23"/>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diamond(in)">
                                      <p:cBhvr>
                                        <p:cTn id="82" dur="10"/>
                                        <p:tgtEl>
                                          <p:spTgt spid="24"/>
                                        </p:tgtEl>
                                      </p:cBhvr>
                                    </p:animEffect>
                                  </p:childTnLst>
                                </p:cTn>
                              </p:par>
                              <p:par>
                                <p:cTn id="83" presetID="8" presetClass="entr" presetSubtype="16"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diamond(in)">
                                      <p:cBhvr>
                                        <p:cTn id="85" dur="1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8" presetClass="entr" presetSubtype="16"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diamond(in)">
                                      <p:cBhvr>
                                        <p:cTn id="90" dur="10"/>
                                        <p:tgtEl>
                                          <p:spTgt spid="27"/>
                                        </p:tgtEl>
                                      </p:cBhvr>
                                    </p:animEffect>
                                  </p:childTnLst>
                                </p:cTn>
                              </p:par>
                              <p:par>
                                <p:cTn id="91" presetID="8" presetClass="entr" presetSubtype="16"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diamond(in)">
                                      <p:cBhvr>
                                        <p:cTn id="93" dur="10"/>
                                        <p:tgtEl>
                                          <p:spTgt spid="28"/>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10" fill="hold"/>
                                        <p:tgtEl>
                                          <p:spTgt spid="29"/>
                                        </p:tgtEl>
                                        <p:attrNameLst>
                                          <p:attrName>ppt_w</p:attrName>
                                        </p:attrNameLst>
                                      </p:cBhvr>
                                      <p:tavLst>
                                        <p:tav tm="0">
                                          <p:val>
                                            <p:strVal val="#ppt_w*0.70"/>
                                          </p:val>
                                        </p:tav>
                                        <p:tav tm="100000">
                                          <p:val>
                                            <p:strVal val="#ppt_w"/>
                                          </p:val>
                                        </p:tav>
                                      </p:tavLst>
                                    </p:anim>
                                    <p:anim calcmode="lin" valueType="num">
                                      <p:cBhvr>
                                        <p:cTn id="97" dur="10" fill="hold"/>
                                        <p:tgtEl>
                                          <p:spTgt spid="29"/>
                                        </p:tgtEl>
                                        <p:attrNameLst>
                                          <p:attrName>ppt_h</p:attrName>
                                        </p:attrNameLst>
                                      </p:cBhvr>
                                      <p:tavLst>
                                        <p:tav tm="0">
                                          <p:val>
                                            <p:strVal val="#ppt_h"/>
                                          </p:val>
                                        </p:tav>
                                        <p:tav tm="100000">
                                          <p:val>
                                            <p:strVal val="#ppt_h"/>
                                          </p:val>
                                        </p:tav>
                                      </p:tavLst>
                                    </p:anim>
                                    <p:animEffect transition="in" filter="fade">
                                      <p:cBhvr>
                                        <p:cTn id="98" dur="10"/>
                                        <p:tgtEl>
                                          <p:spTgt spid="29"/>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10" fill="hold"/>
                                        <p:tgtEl>
                                          <p:spTgt spid="30"/>
                                        </p:tgtEl>
                                        <p:attrNameLst>
                                          <p:attrName>ppt_w</p:attrName>
                                        </p:attrNameLst>
                                      </p:cBhvr>
                                      <p:tavLst>
                                        <p:tav tm="0">
                                          <p:val>
                                            <p:strVal val="#ppt_w*0.70"/>
                                          </p:val>
                                        </p:tav>
                                        <p:tav tm="100000">
                                          <p:val>
                                            <p:strVal val="#ppt_w"/>
                                          </p:val>
                                        </p:tav>
                                      </p:tavLst>
                                    </p:anim>
                                    <p:anim calcmode="lin" valueType="num">
                                      <p:cBhvr>
                                        <p:cTn id="102" dur="10" fill="hold"/>
                                        <p:tgtEl>
                                          <p:spTgt spid="30"/>
                                        </p:tgtEl>
                                        <p:attrNameLst>
                                          <p:attrName>ppt_h</p:attrName>
                                        </p:attrNameLst>
                                      </p:cBhvr>
                                      <p:tavLst>
                                        <p:tav tm="0">
                                          <p:val>
                                            <p:strVal val="#ppt_h"/>
                                          </p:val>
                                        </p:tav>
                                        <p:tav tm="100000">
                                          <p:val>
                                            <p:strVal val="#ppt_h"/>
                                          </p:val>
                                        </p:tav>
                                      </p:tavLst>
                                    </p:anim>
                                    <p:animEffect transition="in" filter="fade">
                                      <p:cBhvr>
                                        <p:cTn id="103" dur="10"/>
                                        <p:tgtEl>
                                          <p:spTgt spid="30"/>
                                        </p:tgtEl>
                                      </p:cBhvr>
                                    </p:animEffect>
                                  </p:childTnLst>
                                </p:cTn>
                              </p:par>
                              <p:par>
                                <p:cTn id="104" presetID="8" presetClass="entr" presetSubtype="16" fill="hold" grpId="0" nodeType="withEffect">
                                  <p:stCondLst>
                                    <p:cond delay="100"/>
                                  </p:stCondLst>
                                  <p:childTnLst>
                                    <p:set>
                                      <p:cBhvr>
                                        <p:cTn id="105" dur="1" fill="hold">
                                          <p:stCondLst>
                                            <p:cond delay="0"/>
                                          </p:stCondLst>
                                        </p:cTn>
                                        <p:tgtEl>
                                          <p:spTgt spid="31"/>
                                        </p:tgtEl>
                                        <p:attrNameLst>
                                          <p:attrName>style.visibility</p:attrName>
                                        </p:attrNameLst>
                                      </p:cBhvr>
                                      <p:to>
                                        <p:strVal val="visible"/>
                                      </p:to>
                                    </p:set>
                                    <p:animEffect transition="in" filter="diamond(in)">
                                      <p:cBhvr>
                                        <p:cTn id="106" dur="10"/>
                                        <p:tgtEl>
                                          <p:spTgt spid="31"/>
                                        </p:tgtEl>
                                      </p:cBhvr>
                                    </p:animEffect>
                                  </p:childTnLst>
                                </p:cTn>
                              </p:par>
                              <p:par>
                                <p:cTn id="107" presetID="8" presetClass="entr" presetSubtype="16"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diamond(in)">
                                      <p:cBhvr>
                                        <p:cTn id="109" dur="10"/>
                                        <p:tgtEl>
                                          <p:spTgt spid="32"/>
                                        </p:tgtEl>
                                      </p:cBhvr>
                                    </p:animEffect>
                                  </p:childTnLst>
                                </p:cTn>
                              </p:par>
                              <p:par>
                                <p:cTn id="110" presetID="8" presetClass="entr" presetSubtype="16" fill="hold" grpId="0"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diamond(in)">
                                      <p:cBhvr>
                                        <p:cTn id="112" dur="10"/>
                                        <p:tgtEl>
                                          <p:spTgt spid="33"/>
                                        </p:tgtEl>
                                      </p:cBhvr>
                                    </p:animEffect>
                                  </p:childTnLst>
                                </p:cTn>
                              </p:par>
                              <p:par>
                                <p:cTn id="113" presetID="8" presetClass="entr" presetSubtype="16"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diamond(in)">
                                      <p:cBhvr>
                                        <p:cTn id="115" dur="10"/>
                                        <p:tgtEl>
                                          <p:spTgt spid="42"/>
                                        </p:tgtEl>
                                      </p:cBhvr>
                                    </p:animEffect>
                                  </p:childTnLst>
                                </p:cTn>
                              </p:par>
                              <p:par>
                                <p:cTn id="116" presetID="8" presetClass="entr" presetSubtype="16"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diamond(in)">
                                      <p:cBhvr>
                                        <p:cTn id="118" dur="1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par>
                          <p:cTn id="123" fill="hold">
                            <p:stCondLst>
                              <p:cond delay="0"/>
                            </p:stCondLst>
                            <p:childTnLst>
                              <p:par>
                                <p:cTn id="124" presetID="10" presetClass="exit" presetSubtype="0" fill="hold" nodeType="afterEffect">
                                  <p:stCondLst>
                                    <p:cond delay="900"/>
                                  </p:stCondLst>
                                  <p:childTnLst>
                                    <p:animEffect transition="out" filter="fade">
                                      <p:cBhvr>
                                        <p:cTn id="125" dur="500"/>
                                        <p:tgtEl>
                                          <p:spTgt spid="47"/>
                                        </p:tgtEl>
                                      </p:cBhvr>
                                    </p:animEffect>
                                    <p:set>
                                      <p:cBhvr>
                                        <p:cTn id="12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p:bldP spid="14" grpId="0"/>
      <p:bldP spid="15" grpId="0"/>
      <p:bldP spid="17" grpId="0"/>
      <p:bldP spid="18" grpId="0"/>
      <p:bldP spid="19" grpId="0"/>
      <p:bldP spid="20" grpId="0"/>
      <p:bldP spid="21" grpId="0" animBg="1"/>
      <p:bldP spid="22" grpId="0"/>
      <p:bldP spid="23" grpId="0" animBg="1"/>
      <p:bldP spid="24" grpId="0"/>
      <p:bldP spid="26" grpId="0"/>
      <p:bldP spid="27" grpId="0"/>
      <p:bldP spid="28" grpId="0" animBg="1"/>
      <p:bldP spid="29" grpId="0" animBg="1"/>
      <p:bldP spid="30" grpId="0"/>
      <p:bldP spid="31" grpId="0"/>
      <p:bldP spid="32" grpId="0"/>
      <p:bldP spid="33" grpId="0"/>
      <p:bldP spid="42" grpId="0"/>
      <p:bldP spid="8" grpId="0"/>
      <p:bldP spid="44"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5"/>
            <a:stretch>
              <a:fillRect/>
            </a:stretch>
          </a:blipFill>
        </p:spPr>
        <p:txBody>
          <a:bodyPr/>
          <a:lstStyle/>
          <a:p>
            <a:endParaRPr lang="en-US"/>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766702"/>
          </a:xfrm>
          <a:prstGeom prst="rect">
            <a:avLst/>
          </a:prstGeom>
          <a:noFill/>
        </p:spPr>
        <p:txBody>
          <a:bodyPr wrap="square" rtlCol="0">
            <a:spAutoFit/>
          </a:bodyPr>
          <a:lstStyle/>
          <a:p>
            <a:pPr algn="just">
              <a:lnSpc>
                <a:spcPct val="150000"/>
              </a:lnSpc>
            </a:pPr>
            <a:r>
              <a:rPr lang="en-US" sz="2400" b="1" dirty="0">
                <a:latin typeface="Cambria" panose="02040503050406030204" pitchFamily="18" charset="0"/>
                <a:ea typeface="Cambria" panose="02040503050406030204" pitchFamily="18" charset="0"/>
              </a:rPr>
              <a:t>Cho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7 657 : 31 = 247.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hãy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tìm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a:t>
            </a:r>
          </a:p>
          <a:p>
            <a:pPr>
              <a:lnSpc>
                <a:spcPct val="150000"/>
              </a:lnSpc>
            </a:pPr>
            <a:r>
              <a:rPr lang="en-US" sz="2400" dirty="0">
                <a:latin typeface="Cambria" panose="02040503050406030204" pitchFamily="18" charset="0"/>
                <a:ea typeface="Cambria" panose="02040503050406030204" pitchFamily="18" charset="0"/>
              </a:rPr>
              <a:t>a</a:t>
            </a:r>
            <a:r>
              <a:rPr lang="en-US" sz="2800" dirty="0">
                <a:latin typeface="Cambria" panose="02040503050406030204" pitchFamily="18" charset="0"/>
                <a:ea typeface="Cambria" panose="02040503050406030204" pitchFamily="18" charset="0"/>
              </a:rPr>
              <a:t>) 765,7 : 31                                     b) 76,57 : 31                                     </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2D26DC1-5DF9-9027-6F72-43AE26B5347B}"/>
              </a:ext>
            </a:extLst>
          </p:cNvPr>
          <p:cNvSpPr txBox="1"/>
          <p:nvPr/>
        </p:nvSpPr>
        <p:spPr>
          <a:xfrm>
            <a:off x="3554186" y="1760764"/>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4" name="TextBox 33">
            <a:extLst>
              <a:ext uri="{FF2B5EF4-FFF2-40B4-BE49-F238E27FC236}">
                <a16:creationId xmlns:a16="http://schemas.microsoft.com/office/drawing/2014/main" id="{DC506D2B-7034-978E-4543-5A99B6D7CD1B}"/>
              </a:ext>
            </a:extLst>
          </p:cNvPr>
          <p:cNvSpPr txBox="1"/>
          <p:nvPr/>
        </p:nvSpPr>
        <p:spPr>
          <a:xfrm>
            <a:off x="8386082" y="1748518"/>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5" name="TextBox 34">
            <a:extLst>
              <a:ext uri="{FF2B5EF4-FFF2-40B4-BE49-F238E27FC236}">
                <a16:creationId xmlns:a16="http://schemas.microsoft.com/office/drawing/2014/main" id="{570C22DE-E483-2CB8-1F2E-8C84C402AC9F}"/>
              </a:ext>
            </a:extLst>
          </p:cNvPr>
          <p:cNvSpPr txBox="1"/>
          <p:nvPr/>
        </p:nvSpPr>
        <p:spPr>
          <a:xfrm>
            <a:off x="4257675" y="2876550"/>
            <a:ext cx="35147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 76,57 : 247</a:t>
            </a:r>
            <a:endParaRPr lang="en-US" sz="2800" dirty="0"/>
          </a:p>
        </p:txBody>
      </p:sp>
      <p:sp>
        <p:nvSpPr>
          <p:cNvPr id="36" name="TextBox 35">
            <a:extLst>
              <a:ext uri="{FF2B5EF4-FFF2-40B4-BE49-F238E27FC236}">
                <a16:creationId xmlns:a16="http://schemas.microsoft.com/office/drawing/2014/main" id="{577AD733-7BD8-8A7B-CDA4-A2890AC1E650}"/>
              </a:ext>
            </a:extLst>
          </p:cNvPr>
          <p:cNvSpPr txBox="1"/>
          <p:nvPr/>
        </p:nvSpPr>
        <p:spPr>
          <a:xfrm>
            <a:off x="6404882" y="2869747"/>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0,31</a:t>
            </a:r>
          </a:p>
        </p:txBody>
      </p:sp>
      <p:pic>
        <p:nvPicPr>
          <p:cNvPr id="37" name="Picture 36">
            <a:extLst>
              <a:ext uri="{FF2B5EF4-FFF2-40B4-BE49-F238E27FC236}">
                <a16:creationId xmlns:a16="http://schemas.microsoft.com/office/drawing/2014/main" id="{617B8061-78F4-6C75-27A0-BABDEF355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3485369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par>
                          <p:cTn id="41" fill="hold">
                            <p:stCondLst>
                              <p:cond delay="0"/>
                            </p:stCondLst>
                            <p:childTnLst>
                              <p:par>
                                <p:cTn id="42" presetID="10" presetClass="exit" presetSubtype="0" fill="hold" nodeType="afterEffect">
                                  <p:stCondLst>
                                    <p:cond delay="900"/>
                                  </p:stCondLst>
                                  <p:childTnLst>
                                    <p:animEffect transition="out" filter="fade">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P spid="25"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836803" y="35763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077218"/>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Rô-bốt</a:t>
            </a:r>
            <a:r>
              <a:rPr lang="en-US" sz="3200" b="1" dirty="0">
                <a:solidFill>
                  <a:prstClr val="black"/>
                </a:solidFill>
                <a:latin typeface="Cambria" panose="02040503050406030204" pitchFamily="18" charset="0"/>
                <a:ea typeface="Cambria" panose="02040503050406030204" pitchFamily="18" charset="0"/>
              </a:rPr>
              <a:t> chia </a:t>
            </a:r>
            <a:r>
              <a:rPr lang="en-US" sz="3200" b="1" dirty="0" err="1">
                <a:solidFill>
                  <a:prstClr val="black"/>
                </a:solidFill>
                <a:latin typeface="Cambria" panose="02040503050406030204" pitchFamily="18" charset="0"/>
                <a:ea typeface="Cambria" panose="02040503050406030204" pitchFamily="18" charset="0"/>
              </a:rPr>
              <a:t>đều</a:t>
            </a:r>
            <a:r>
              <a:rPr lang="en-US" sz="3200" b="1" dirty="0">
                <a:solidFill>
                  <a:prstClr val="black"/>
                </a:solidFill>
                <a:latin typeface="Cambria" panose="02040503050406030204" pitchFamily="18" charset="0"/>
                <a:ea typeface="Cambria" panose="02040503050406030204" pitchFamily="18" charset="0"/>
              </a:rPr>
              <a:t> 9,68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8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đựng</a:t>
            </a:r>
            <a:r>
              <a:rPr lang="en-US" sz="3200" b="1" dirty="0">
                <a:solidFill>
                  <a:prstClr val="black"/>
                </a:solidFill>
                <a:latin typeface="Cambria" panose="02040503050406030204" pitchFamily="18" charset="0"/>
                <a:ea typeface="Cambria" panose="02040503050406030204" pitchFamily="18" charset="0"/>
              </a:rPr>
              <a:t> bao </a:t>
            </a:r>
            <a:r>
              <a:rPr lang="en-US" sz="3200" b="1" dirty="0" err="1">
                <a:solidFill>
                  <a:prstClr val="black"/>
                </a:solidFill>
                <a:latin typeface="Cambria" panose="02040503050406030204" pitchFamily="18" charset="0"/>
                <a:ea typeface="Cambria" panose="02040503050406030204" pitchFamily="18" charset="0"/>
              </a:rPr>
              <a:t>nhiêu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E99DAED-7AAE-2C63-D0CB-D841DA149D48}"/>
              </a:ext>
            </a:extLst>
          </p:cNvPr>
          <p:cNvPicPr>
            <a:picLocks noChangeAspect="1"/>
          </p:cNvPicPr>
          <p:nvPr/>
        </p:nvPicPr>
        <p:blipFill>
          <a:blip r:embed="rId7"/>
          <a:stretch>
            <a:fillRect/>
          </a:stretch>
        </p:blipFill>
        <p:spPr>
          <a:xfrm>
            <a:off x="3019425" y="1599457"/>
            <a:ext cx="5891212" cy="2548680"/>
          </a:xfrm>
          <a:prstGeom prst="rect">
            <a:avLst/>
          </a:prstGeom>
        </p:spPr>
      </p:pic>
      <p:sp>
        <p:nvSpPr>
          <p:cNvPr id="8" name="TextBox 7">
            <a:extLst>
              <a:ext uri="{FF2B5EF4-FFF2-40B4-BE49-F238E27FC236}">
                <a16:creationId xmlns:a16="http://schemas.microsoft.com/office/drawing/2014/main" id="{39314A6A-FFC1-1ADA-047C-769B82FDB289}"/>
              </a:ext>
            </a:extLst>
          </p:cNvPr>
          <p:cNvSpPr txBox="1"/>
          <p:nvPr/>
        </p:nvSpPr>
        <p:spPr>
          <a:xfrm>
            <a:off x="2695575" y="4333875"/>
            <a:ext cx="6572250" cy="2060179"/>
          </a:xfrm>
          <a:prstGeom prst="rect">
            <a:avLst/>
          </a:prstGeom>
          <a:noFill/>
        </p:spPr>
        <p:txBody>
          <a:bodyPr wrap="square" rtlCol="0">
            <a:spAutoFit/>
          </a:bodyPr>
          <a:lstStyle/>
          <a:p>
            <a:pPr marL="0" marR="0" algn="ctr">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lnSpc>
                <a:spcPct val="112000"/>
              </a:lnSpc>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trong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mỗi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khay</a:t>
            </a:r>
            <a:r>
              <a:rPr lang="en-US" sz="2800" dirty="0">
                <a:solidFill>
                  <a:srgbClr val="FF0000"/>
                </a:solidFill>
                <a:effectLst/>
                <a:latin typeface="Cambria" panose="02040503050406030204" pitchFamily="18" charset="0"/>
                <a:ea typeface="Cambria" panose="02040503050406030204" pitchFamily="18" charset="0"/>
              </a:rPr>
              <a:t> </a:t>
            </a:r>
            <a:r>
              <a:rPr lang="en-US" sz="2800">
                <a:solidFill>
                  <a:srgbClr val="FF0000"/>
                </a:solidFill>
                <a:effectLst/>
                <a:latin typeface="Cambria" panose="02040503050406030204" pitchFamily="18" charset="0"/>
                <a:ea typeface="Cambria" panose="02040503050406030204" pitchFamily="18" charset="0"/>
              </a:rPr>
              <a:t>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2000"/>
              </a:lnSpc>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9,68 : 8 =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a:t>
            </a:r>
          </a:p>
          <a:p>
            <a:pPr marL="0" marR="0" algn="r">
              <a:lnSpc>
                <a:spcPct val="112000"/>
              </a:lnSpc>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605DF2-64EB-F804-C139-00631DA946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5770" y="3447885"/>
            <a:ext cx="3891847" cy="3143415"/>
          </a:xfrm>
          <a:prstGeom prst="rect">
            <a:avLst/>
          </a:prstGeom>
        </p:spPr>
      </p:pic>
    </p:spTree>
    <p:extLst>
      <p:ext uri="{BB962C8B-B14F-4D97-AF65-F5344CB8AC3E}">
        <p14:creationId xmlns:p14="http://schemas.microsoft.com/office/powerpoint/2010/main" val="108485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10" presetClass="exit" presetSubtype="0" fill="hold" nodeType="afterEffect">
                                  <p:stCondLst>
                                    <p:cond delay="90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46"/>
                                        </p:tgtEl>
                                        <p:attrNameLst>
                                          <p:attrName>r</p:attrName>
                                        </p:attrNameLst>
                                      </p:cBhvr>
                                    </p:animRot>
                                    <p:animRot by="-240000">
                                      <p:cBhvr>
                                        <p:cTn id="46" dur="200" fill="hold">
                                          <p:stCondLst>
                                            <p:cond delay="200"/>
                                          </p:stCondLst>
                                        </p:cTn>
                                        <p:tgtEl>
                                          <p:spTgt spid="46"/>
                                        </p:tgtEl>
                                        <p:attrNameLst>
                                          <p:attrName>r</p:attrName>
                                        </p:attrNameLst>
                                      </p:cBhvr>
                                    </p:animRot>
                                    <p:animRot by="240000">
                                      <p:cBhvr>
                                        <p:cTn id="47" dur="200" fill="hold">
                                          <p:stCondLst>
                                            <p:cond delay="400"/>
                                          </p:stCondLst>
                                        </p:cTn>
                                        <p:tgtEl>
                                          <p:spTgt spid="46"/>
                                        </p:tgtEl>
                                        <p:attrNameLst>
                                          <p:attrName>r</p:attrName>
                                        </p:attrNameLst>
                                      </p:cBhvr>
                                    </p:animRot>
                                    <p:animRot by="-240000">
                                      <p:cBhvr>
                                        <p:cTn id="48" dur="200" fill="hold">
                                          <p:stCondLst>
                                            <p:cond delay="600"/>
                                          </p:stCondLst>
                                        </p:cTn>
                                        <p:tgtEl>
                                          <p:spTgt spid="46"/>
                                        </p:tgtEl>
                                        <p:attrNameLst>
                                          <p:attrName>r</p:attrName>
                                        </p:attrNameLst>
                                      </p:cBhvr>
                                    </p:animRot>
                                    <p:animRot by="120000">
                                      <p:cBhvr>
                                        <p:cTn id="49" dur="200" fill="hold">
                                          <p:stCondLst>
                                            <p:cond delay="800"/>
                                          </p:stCondLst>
                                        </p:cTn>
                                        <p:tgtEl>
                                          <p:spTgt spid="46"/>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1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7" name="Picture 6" descr="A cartoon of a sign&#10;&#10;Description automatically generated">
            <a:extLst>
              <a:ext uri="{FF2B5EF4-FFF2-40B4-BE49-F238E27FC236}">
                <a16:creationId xmlns:a16="http://schemas.microsoft.com/office/drawing/2014/main" id="{2AF6E5FE-BE35-5CCC-7D7D-C7F11203A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5" y="835826"/>
            <a:ext cx="9153525" cy="5031573"/>
          </a:xfrm>
          <a:prstGeom prst="rect">
            <a:avLst/>
          </a:prstGeom>
        </p:spPr>
      </p:pic>
      <p:sp>
        <p:nvSpPr>
          <p:cNvPr id="8" name="TextBox 7">
            <a:extLst>
              <a:ext uri="{FF2B5EF4-FFF2-40B4-BE49-F238E27FC236}">
                <a16:creationId xmlns:a16="http://schemas.microsoft.com/office/drawing/2014/main" id="{9CE93E69-9C0F-DE77-7FDA-CC2E4A5690B6}"/>
              </a:ext>
            </a:extLst>
          </p:cNvPr>
          <p:cNvSpPr txBox="1"/>
          <p:nvPr/>
        </p:nvSpPr>
        <p:spPr>
          <a:xfrm>
            <a:off x="3654170" y="2720050"/>
            <a:ext cx="5493151" cy="2062103"/>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Trên ngọn núi cao có một vương quốc vui vẻ, cuộc sống nơi đây </a:t>
            </a:r>
            <a:r>
              <a:rPr lang="en-US" sz="3200" dirty="0" err="1">
                <a:latin typeface="Cambria" panose="02040503050406030204" pitchFamily="18" charset="0"/>
                <a:ea typeface="Cambria" panose="02040503050406030204" pitchFamily="18" charset="0"/>
              </a:rPr>
              <a:t>trôi</a:t>
            </a:r>
            <a:r>
              <a:rPr lang="en-US" sz="3200" dirty="0">
                <a:latin typeface="Cambria" panose="02040503050406030204" pitchFamily="18" charset="0"/>
                <a:ea typeface="Cambria" panose="02040503050406030204" pitchFamily="18" charset="0"/>
              </a:rPr>
              <a:t> qua </a:t>
            </a:r>
            <a:r>
              <a:rPr lang="en-US" sz="3200" dirty="0" err="1">
                <a:latin typeface="Cambria" panose="02040503050406030204" pitchFamily="18" charset="0"/>
                <a:ea typeface="Cambria" panose="02040503050406030204" pitchFamily="18" charset="0"/>
              </a:rPr>
              <a:t>vui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Cho tới một ngày kia.....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5673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C2DE0D6-FCBB-B65E-F55D-C923F6E274F9}"/>
              </a:ext>
            </a:extLst>
          </p:cNvPr>
          <p:cNvSpPr/>
          <p:nvPr/>
        </p:nvSpPr>
        <p:spPr>
          <a:xfrm>
            <a:off x="-1" y="0"/>
            <a:ext cx="12192001" cy="68580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Rounded Rectangle 6">
            <a:extLst>
              <a:ext uri="{FF2B5EF4-FFF2-40B4-BE49-F238E27FC236}">
                <a16:creationId xmlns:a16="http://schemas.microsoft.com/office/drawing/2014/main" id="{6A710544-B692-8031-D7F3-8261AAFF03F2}"/>
              </a:ext>
            </a:extLst>
          </p:cNvPr>
          <p:cNvSpPr/>
          <p:nvPr/>
        </p:nvSpPr>
        <p:spPr>
          <a:xfrm>
            <a:off x="381000" y="409575"/>
            <a:ext cx="11296650" cy="1443675"/>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Thật tuyệt vời, sau khi giết chết rồng lửa  hung ác, dũng sĩ còn tìm thấy một hang động đầy vàng bạc. Mau giúp chàng quay về cung điện gặp nhà vua nào!</a:t>
            </a:r>
            <a:endParaRPr lang="en-US" sz="2800" dirty="0">
              <a:latin typeface="Cambria" panose="02040503050406030204" pitchFamily="18" charset="0"/>
              <a:ea typeface="Cambria" panose="02040503050406030204" pitchFamily="18" charset="0"/>
            </a:endParaRPr>
          </a:p>
        </p:txBody>
      </p:sp>
      <p:pic>
        <p:nvPicPr>
          <p:cNvPr id="6" name="Picture 2" descr="Cartoon knight boy">
            <a:extLst>
              <a:ext uri="{FF2B5EF4-FFF2-40B4-BE49-F238E27FC236}">
                <a16:creationId xmlns:a16="http://schemas.microsoft.com/office/drawing/2014/main" id="{14B25003-377E-1FF9-E505-319F07BCC3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31849"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3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B9B7E9C-4EDE-691A-5F7A-ADB024460C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3590" y="1825625"/>
            <a:ext cx="5404819" cy="4351338"/>
          </a:xfr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9" name="Picture 8">
            <a:extLst>
              <a:ext uri="{FF2B5EF4-FFF2-40B4-BE49-F238E27FC236}">
                <a16:creationId xmlns:a16="http://schemas.microsoft.com/office/drawing/2014/main" id="{52094F20-F75E-14E4-46C3-E7747ED5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550" y="1347303"/>
            <a:ext cx="5378126" cy="4329848"/>
          </a:xfrm>
          <a:prstGeom prst="rect">
            <a:avLst/>
          </a:prstGeom>
        </p:spPr>
      </p:pic>
    </p:spTree>
    <p:extLst>
      <p:ext uri="{BB962C8B-B14F-4D97-AF65-F5344CB8AC3E}">
        <p14:creationId xmlns:p14="http://schemas.microsoft.com/office/powerpoint/2010/main" val="106207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1330325"/>
            <a:ext cx="10515600" cy="1325563"/>
          </a:xfrm>
        </p:spPr>
        <p:txBody>
          <a:bodyPr/>
          <a:lstStyle/>
          <a:p>
            <a:endParaRPr lang="en-US" b="1">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927100" y="2790825"/>
            <a:ext cx="10515600" cy="4351338"/>
          </a:xfrm>
        </p:spPr>
        <p:txBody>
          <a:bodyPr/>
          <a:lstStyle/>
          <a:p>
            <a:endParaRPr lang="en-US" b="1">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78411" y="2549390"/>
            <a:ext cx="2851700" cy="3911600"/>
          </a:xfrm>
          <a:prstGeom prst="rect">
            <a:avLst/>
          </a:prstGeom>
        </p:spPr>
      </p:pic>
      <p:pic>
        <p:nvPicPr>
          <p:cNvPr id="5" name="Picture 4"/>
          <p:cNvPicPr>
            <a:picLocks noChangeAspect="1"/>
          </p:cNvPicPr>
          <p:nvPr/>
        </p:nvPicPr>
        <p:blipFill>
          <a:blip r:embed="rId6"/>
          <a:stretch>
            <a:fillRect/>
          </a:stretch>
        </p:blipFill>
        <p:spPr>
          <a:xfrm>
            <a:off x="6123335" y="2540165"/>
            <a:ext cx="3147596" cy="3855107"/>
          </a:xfrm>
          <a:prstGeom prst="rect">
            <a:avLst/>
          </a:prstGeom>
        </p:spPr>
      </p:pic>
      <p:pic>
        <p:nvPicPr>
          <p:cNvPr id="9" name="Picture 8"/>
          <p:cNvPicPr>
            <a:picLocks noChangeAspect="1"/>
          </p:cNvPicPr>
          <p:nvPr/>
        </p:nvPicPr>
        <p:blipFill>
          <a:blip r:embed="rId7"/>
          <a:stretch>
            <a:fillRect/>
          </a:stretch>
        </p:blipFill>
        <p:spPr>
          <a:xfrm>
            <a:off x="8606161" y="2582862"/>
            <a:ext cx="3115275" cy="3690937"/>
          </a:xfrm>
          <a:prstGeom prst="rect">
            <a:avLst/>
          </a:prstGeom>
        </p:spPr>
      </p:pic>
      <p:sp>
        <p:nvSpPr>
          <p:cNvPr id="12" name="8-Point Star 11"/>
          <p:cNvSpPr/>
          <p:nvPr/>
        </p:nvSpPr>
        <p:spPr>
          <a:xfrm>
            <a:off x="4856930" y="1799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8-Point Star 12"/>
          <p:cNvSpPr/>
          <p:nvPr/>
        </p:nvSpPr>
        <p:spPr>
          <a:xfrm>
            <a:off x="7217581" y="1782300"/>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8-Point Star 13"/>
          <p:cNvSpPr/>
          <p:nvPr/>
        </p:nvSpPr>
        <p:spPr>
          <a:xfrm>
            <a:off x="9655281" y="1782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rotWithShape="1">
          <a:blip r:embed="rId8"/>
          <a:srcRect l="25543" r="24293"/>
          <a:stretch/>
        </p:blipFill>
        <p:spPr>
          <a:xfrm>
            <a:off x="4189531" y="2348412"/>
            <a:ext cx="2343472" cy="4002619"/>
          </a:xfrm>
          <a:prstGeom prst="rect">
            <a:avLst/>
          </a:prstGeom>
        </p:spPr>
      </p:pic>
      <p:sp>
        <p:nvSpPr>
          <p:cNvPr id="16" name="Rounded Rectangle 15"/>
          <p:cNvSpPr/>
          <p:nvPr/>
        </p:nvSpPr>
        <p:spPr>
          <a:xfrm>
            <a:off x="576648" y="182583"/>
            <a:ext cx="11038703" cy="1295766"/>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Để quay trở về nhanh hơn các bạn giúp dũng sĩ vượt qua 4 cánh cửa ma quái này nhé!</a:t>
            </a:r>
            <a:endParaRPr lang="en-US" sz="2800" b="1" dirty="0">
              <a:latin typeface="Cambria" panose="02040503050406030204" pitchFamily="18" charset="0"/>
              <a:ea typeface="Cambria" panose="02040503050406030204" pitchFamily="18" charset="0"/>
            </a:endParaRPr>
          </a:p>
        </p:txBody>
      </p:sp>
      <p:grpSp>
        <p:nvGrpSpPr>
          <p:cNvPr id="17" name="Group 16"/>
          <p:cNvGrpSpPr/>
          <p:nvPr/>
        </p:nvGrpSpPr>
        <p:grpSpPr>
          <a:xfrm>
            <a:off x="2442686" y="1626249"/>
            <a:ext cx="1746844" cy="1277956"/>
            <a:chOff x="2372026" y="1631043"/>
            <a:chExt cx="1746844" cy="1277956"/>
          </a:xfrm>
        </p:grpSpPr>
        <p:sp>
          <p:nvSpPr>
            <p:cNvPr id="11" name="8-Point Star 10"/>
            <p:cNvSpPr/>
            <p:nvPr/>
          </p:nvSpPr>
          <p:spPr>
            <a:xfrm>
              <a:off x="2535692" y="1832769"/>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Action Button: Forward or Next 7">
              <a:hlinkClick r:id="" action="ppaction://hlinkshowjump?jump=nextslide" highlightClick="1"/>
            </p:cNvPr>
            <p:cNvSpPr/>
            <p:nvPr/>
          </p:nvSpPr>
          <p:spPr>
            <a:xfrm>
              <a:off x="2372026" y="1631043"/>
              <a:ext cx="1746844"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grpSp>
      <p:sp>
        <p:nvSpPr>
          <p:cNvPr id="18" name="Action Button: Forward or Next 17">
            <a:hlinkClick r:id="rId9" action="ppaction://hlinksldjump" highlightClick="1"/>
          </p:cNvPr>
          <p:cNvSpPr/>
          <p:nvPr/>
        </p:nvSpPr>
        <p:spPr>
          <a:xfrm>
            <a:off x="4530111" y="1626249"/>
            <a:ext cx="1870689"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19" name="Action Button: Forward or Next 18">
            <a:hlinkClick r:id="rId10" action="ppaction://hlinksldjump" highlightClick="1"/>
          </p:cNvPr>
          <p:cNvSpPr/>
          <p:nvPr/>
        </p:nvSpPr>
        <p:spPr>
          <a:xfrm>
            <a:off x="6940627" y="1478349"/>
            <a:ext cx="1994053" cy="15292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20" name="Action Button: Forward or Next 19">
            <a:hlinkClick r:id="rId11" action="ppaction://hlinksldjump" highlightClick="1"/>
          </p:cNvPr>
          <p:cNvSpPr/>
          <p:nvPr/>
        </p:nvSpPr>
        <p:spPr>
          <a:xfrm>
            <a:off x="9270931" y="1478349"/>
            <a:ext cx="1911189" cy="131247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21" name="Picture 2" descr="Cartoon knight boy">
            <a:extLst>
              <a:ext uri="{FF2B5EF4-FFF2-40B4-BE49-F238E27FC236}">
                <a16:creationId xmlns:a16="http://schemas.microsoft.com/office/drawing/2014/main" id="{2EDEA0FA-ED91-11FB-E9B8-EAA21ADB3E2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2726" y="32676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14" action="ppaction://hlinksldjump"/>
            <a:extLst>
              <a:ext uri="{FF2B5EF4-FFF2-40B4-BE49-F238E27FC236}">
                <a16:creationId xmlns:a16="http://schemas.microsoft.com/office/drawing/2014/main" id="{6BD4DF76-FFA7-9763-2C16-CB3DF32C1004}"/>
              </a:ext>
            </a:extLst>
          </p:cNvPr>
          <p:cNvSpPr/>
          <p:nvPr/>
        </p:nvSpPr>
        <p:spPr>
          <a:xfrm>
            <a:off x="10331669" y="6274676"/>
            <a:ext cx="1040524" cy="420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Tiếp</a:t>
            </a:r>
            <a:endParaRPr lang="en-US" dirty="0"/>
          </a:p>
        </p:txBody>
      </p:sp>
    </p:spTree>
    <p:extLst>
      <p:ext uri="{BB962C8B-B14F-4D97-AF65-F5344CB8AC3E}">
        <p14:creationId xmlns:p14="http://schemas.microsoft.com/office/powerpoint/2010/main" val="318803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9"/>
          <p:cNvSpPr txBox="1">
            <a:spLocks noChangeArrowheads="1"/>
          </p:cNvSpPr>
          <p:nvPr/>
        </p:nvSpPr>
        <p:spPr bwMode="auto">
          <a:xfrm>
            <a:off x="1088806" y="99189"/>
            <a:ext cx="1052902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máy</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126,54 km.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trung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bình</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mỗi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đó</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bao</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ki-lô-mét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457200" marR="0" lvl="0" indent="-457200" algn="just" defTabSz="914400" eaLnBrk="1" fontAlgn="base" latinLnBrk="0" hangingPunct="1">
              <a:lnSpc>
                <a:spcPct val="100000"/>
              </a:lnSpc>
              <a:spcBef>
                <a:spcPct val="50000"/>
              </a:spcBef>
              <a:spcAft>
                <a:spcPct val="0"/>
              </a:spcAft>
              <a:buClrTx/>
              <a:buSzTx/>
              <a:buFont typeface="Wingdings" panose="05000000000000000000" pitchFamily="2" charset="2"/>
              <a:buChar char="v"/>
              <a:tabLst/>
              <a:defRPr/>
            </a:pPr>
            <a:endParaRPr kumimoji="0" lang="en-US" alt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 name="Group 4"/>
          <p:cNvGrpSpPr/>
          <p:nvPr/>
        </p:nvGrpSpPr>
        <p:grpSpPr>
          <a:xfrm>
            <a:off x="9076725" y="6723680"/>
            <a:ext cx="3115275" cy="4082454"/>
            <a:chOff x="9495823" y="2984688"/>
            <a:chExt cx="3115275" cy="4082454"/>
          </a:xfrm>
        </p:grpSpPr>
        <p:pic>
          <p:nvPicPr>
            <p:cNvPr id="9" name="Picture 8"/>
            <p:cNvPicPr>
              <a:picLocks noChangeAspect="1"/>
            </p:cNvPicPr>
            <p:nvPr/>
          </p:nvPicPr>
          <p:blipFill>
            <a:blip r:embed="rId6"/>
            <a:stretch>
              <a:fillRect/>
            </a:stretch>
          </p:blipFill>
          <p:spPr>
            <a:xfrm>
              <a:off x="9495823" y="3376205"/>
              <a:ext cx="3115275" cy="3690937"/>
            </a:xfrm>
            <a:prstGeom prst="rect">
              <a:avLst/>
            </a:prstGeom>
          </p:spPr>
        </p:pic>
        <p:sp>
          <p:nvSpPr>
            <p:cNvPr id="4" name="Action Button: Forward or Next 3">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031279" y="2337099"/>
            <a:ext cx="3484726" cy="969485"/>
            <a:chOff x="1031279" y="2337099"/>
            <a:chExt cx="3484726" cy="969485"/>
          </a:xfrm>
        </p:grpSpPr>
        <p:sp>
          <p:nvSpPr>
            <p:cNvPr id="8" name="Rounded Rectangle 7"/>
            <p:cNvSpPr/>
            <p:nvPr/>
          </p:nvSpPr>
          <p:spPr>
            <a:xfrm>
              <a:off x="1031279" y="2337099"/>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1" name="Rectangle 10"/>
            <p:cNvSpPr/>
            <p:nvPr/>
          </p:nvSpPr>
          <p:spPr>
            <a:xfrm>
              <a:off x="1561350" y="2545549"/>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A.  4 218km 	</a:t>
              </a:r>
              <a:endParaRPr lang="en-US" sz="2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1038966" y="3515311"/>
            <a:ext cx="3477039" cy="969485"/>
            <a:chOff x="1038966" y="3515311"/>
            <a:chExt cx="3477039" cy="969485"/>
          </a:xfrm>
        </p:grpSpPr>
        <p:sp>
          <p:nvSpPr>
            <p:cNvPr id="14" name="Rounded Rectangle 13"/>
            <p:cNvSpPr/>
            <p:nvPr/>
          </p:nvSpPr>
          <p:spPr>
            <a:xfrm>
              <a:off x="1038966" y="3515311"/>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2" name="Rectangle 11"/>
            <p:cNvSpPr/>
            <p:nvPr/>
          </p:nvSpPr>
          <p:spPr>
            <a:xfrm>
              <a:off x="1561350" y="3790180"/>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C. 421,8km	</a:t>
              </a:r>
              <a:endParaRPr lang="en-US" sz="2800" b="1" dirty="0">
                <a:latin typeface="Arial" panose="020B0604020202020204" pitchFamily="34" charset="0"/>
                <a:cs typeface="Arial" panose="020B0604020202020204" pitchFamily="34" charset="0"/>
              </a:endParaRPr>
            </a:p>
          </p:txBody>
        </p:sp>
      </p:grpSp>
      <p:grpSp>
        <p:nvGrpSpPr>
          <p:cNvPr id="24" name="Group 23"/>
          <p:cNvGrpSpPr/>
          <p:nvPr/>
        </p:nvGrpSpPr>
        <p:grpSpPr>
          <a:xfrm>
            <a:off x="6901629" y="2337098"/>
            <a:ext cx="3205908" cy="969485"/>
            <a:chOff x="6901629" y="2337098"/>
            <a:chExt cx="3205908" cy="969485"/>
          </a:xfrm>
        </p:grpSpPr>
        <p:sp>
          <p:nvSpPr>
            <p:cNvPr id="15" name="Rounded Rectangle 14"/>
            <p:cNvSpPr/>
            <p:nvPr/>
          </p:nvSpPr>
          <p:spPr>
            <a:xfrm>
              <a:off x="6901629" y="2337098"/>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3" name="Rectangle 12"/>
            <p:cNvSpPr/>
            <p:nvPr/>
          </p:nvSpPr>
          <p:spPr>
            <a:xfrm>
              <a:off x="7496594" y="2552112"/>
              <a:ext cx="2162772"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B. 42,18km </a:t>
              </a:r>
              <a:endParaRPr lang="en-US" sz="2800" b="1" dirty="0">
                <a:latin typeface="Arial" panose="020B0604020202020204" pitchFamily="34" charset="0"/>
                <a:cs typeface="Arial" panose="020B0604020202020204" pitchFamily="34" charset="0"/>
              </a:endParaRPr>
            </a:p>
          </p:txBody>
        </p:sp>
      </p:grpSp>
      <p:grpSp>
        <p:nvGrpSpPr>
          <p:cNvPr id="23" name="Group 22"/>
          <p:cNvGrpSpPr/>
          <p:nvPr/>
        </p:nvGrpSpPr>
        <p:grpSpPr>
          <a:xfrm>
            <a:off x="6932333" y="3525452"/>
            <a:ext cx="3205908" cy="969485"/>
            <a:chOff x="6932333" y="3525452"/>
            <a:chExt cx="3205908" cy="969485"/>
          </a:xfrm>
        </p:grpSpPr>
        <p:sp>
          <p:nvSpPr>
            <p:cNvPr id="19" name="Rounded Rectangle 18"/>
            <p:cNvSpPr/>
            <p:nvPr/>
          </p:nvSpPr>
          <p:spPr>
            <a:xfrm>
              <a:off x="6932333" y="3525452"/>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20" name="Rectangle 19"/>
            <p:cNvSpPr/>
            <p:nvPr/>
          </p:nvSpPr>
          <p:spPr>
            <a:xfrm>
              <a:off x="7550245" y="3611256"/>
              <a:ext cx="2063385" cy="658835"/>
            </a:xfrm>
            <a:prstGeom prst="rect">
              <a:avLst/>
            </a:prstGeom>
          </p:spPr>
          <p:txBody>
            <a:bodyPr wrap="none">
              <a:spAutoFit/>
            </a:bodyPr>
            <a:lstStyle/>
            <a:p>
              <a:pPr algn="ctr">
                <a:lnSpc>
                  <a:spcPct val="150000"/>
                </a:lnSpc>
                <a:defRPr/>
              </a:pPr>
              <a:r>
                <a:rPr lang="en-US" sz="2800" b="1" dirty="0">
                  <a:solidFill>
                    <a:srgbClr val="C00000"/>
                  </a:solidFill>
                  <a:latin typeface="Arial" panose="020B0604020202020204" pitchFamily="34" charset="0"/>
                  <a:cs typeface="Arial" panose="020B0604020202020204" pitchFamily="34" charset="0"/>
                </a:rPr>
                <a:t>D. 4,218km</a:t>
              </a:r>
            </a:p>
          </p:txBody>
        </p:sp>
      </p:grpSp>
      <p:pic>
        <p:nvPicPr>
          <p:cNvPr id="25" name="Picture 24"/>
          <p:cNvPicPr>
            <a:picLocks noChangeAspect="1"/>
          </p:cNvPicPr>
          <p:nvPr/>
        </p:nvPicPr>
        <p:blipFill>
          <a:blip r:embed="rId8"/>
          <a:stretch>
            <a:fillRect/>
          </a:stretch>
        </p:blipFill>
        <p:spPr>
          <a:xfrm>
            <a:off x="9759400" y="3286919"/>
            <a:ext cx="2851700" cy="3911600"/>
          </a:xfrm>
          <a:prstGeom prst="rect">
            <a:avLst/>
          </a:prstGeom>
        </p:spPr>
      </p:pic>
      <p:sp>
        <p:nvSpPr>
          <p:cNvPr id="26" name="Action Button: Forward or Next 25">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artoon knight boy">
            <a:extLst>
              <a:ext uri="{FF2B5EF4-FFF2-40B4-BE49-F238E27FC236}">
                <a16:creationId xmlns:a16="http://schemas.microsoft.com/office/drawing/2014/main" id="{F695C3AC-0DD6-BFEF-A8DC-8CCFF61F407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84024" y="32772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80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1"/>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23"/>
                                        </p:tgtEl>
                                        <p:attrNameLst>
                                          <p:attrName>r</p:attrName>
                                        </p:attrNameLst>
                                      </p:cBhvr>
                                    </p:animRot>
                                    <p:animRot by="-240000">
                                      <p:cBhvr>
                                        <p:cTn id="44" dur="200" fill="hold">
                                          <p:stCondLst>
                                            <p:cond delay="200"/>
                                          </p:stCondLst>
                                        </p:cTn>
                                        <p:tgtEl>
                                          <p:spTgt spid="23"/>
                                        </p:tgtEl>
                                        <p:attrNameLst>
                                          <p:attrName>r</p:attrName>
                                        </p:attrNameLst>
                                      </p:cBhvr>
                                    </p:animRot>
                                    <p:animRot by="240000">
                                      <p:cBhvr>
                                        <p:cTn id="45" dur="200" fill="hold">
                                          <p:stCondLst>
                                            <p:cond delay="400"/>
                                          </p:stCondLst>
                                        </p:cTn>
                                        <p:tgtEl>
                                          <p:spTgt spid="23"/>
                                        </p:tgtEl>
                                        <p:attrNameLst>
                                          <p:attrName>r</p:attrName>
                                        </p:attrNameLst>
                                      </p:cBhvr>
                                    </p:animRot>
                                    <p:animRot by="-240000">
                                      <p:cBhvr>
                                        <p:cTn id="46" dur="200" fill="hold">
                                          <p:stCondLst>
                                            <p:cond delay="600"/>
                                          </p:stCondLst>
                                        </p:cTn>
                                        <p:tgtEl>
                                          <p:spTgt spid="23"/>
                                        </p:tgtEl>
                                        <p:attrNameLst>
                                          <p:attrName>r</p:attrName>
                                        </p:attrNameLst>
                                      </p:cBhvr>
                                    </p:animRot>
                                    <p:animRot by="120000">
                                      <p:cBhvr>
                                        <p:cTn id="47" dur="200" fill="hold">
                                          <p:stCondLst>
                                            <p:cond delay="800"/>
                                          </p:stCondLst>
                                        </p:cTn>
                                        <p:tgtEl>
                                          <p:spTgt spid="2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3"/>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35725"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p:cNvSpPr txBox="1"/>
          <p:nvPr/>
        </p:nvSpPr>
        <p:spPr>
          <a:xfrm>
            <a:off x="3893870" y="425658"/>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4" name="Group 23"/>
          <p:cNvGrpSpPr/>
          <p:nvPr/>
        </p:nvGrpSpPr>
        <p:grpSpPr>
          <a:xfrm>
            <a:off x="2955394" y="5147114"/>
            <a:ext cx="2362200" cy="1164786"/>
            <a:chOff x="2712770" y="3968202"/>
            <a:chExt cx="2362200" cy="1164786"/>
          </a:xfrm>
        </p:grpSpPr>
        <p:sp>
          <p:nvSpPr>
            <p:cNvPr id="20" name="Rounded Rectangle 19"/>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2" name="Rectangle 21"/>
            <p:cNvSpPr/>
            <p:nvPr/>
          </p:nvSpPr>
          <p:spPr>
            <a:xfrm>
              <a:off x="2938861" y="39682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26" name="Group 25"/>
          <p:cNvGrpSpPr/>
          <p:nvPr/>
        </p:nvGrpSpPr>
        <p:grpSpPr>
          <a:xfrm>
            <a:off x="6310144" y="5230691"/>
            <a:ext cx="2362200" cy="1111372"/>
            <a:chOff x="6046520" y="4004699"/>
            <a:chExt cx="2362200" cy="1111372"/>
          </a:xfrm>
        </p:grpSpPr>
        <p:sp>
          <p:nvSpPr>
            <p:cNvPr id="21" name="Rounded Rectangle 20"/>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3" name="Rectangle 22"/>
            <p:cNvSpPr/>
            <p:nvPr/>
          </p:nvSpPr>
          <p:spPr>
            <a:xfrm>
              <a:off x="6675935" y="400469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sp>
        <p:nvSpPr>
          <p:cNvPr id="25" name="Rectangle 26"/>
          <p:cNvSpPr>
            <a:spLocks noChangeArrowheads="1"/>
          </p:cNvSpPr>
          <p:nvPr/>
        </p:nvSpPr>
        <p:spPr bwMode="auto">
          <a:xfrm>
            <a:off x="4352974" y="1739287"/>
            <a:ext cx="273130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1 5       4,51                                          </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b="1" dirty="0">
              <a:solidFill>
                <a:srgbClr val="FF0066"/>
              </a:solidFill>
              <a:latin typeface="Cambria" panose="02040503050406030204" pitchFamily="18" charset="0"/>
              <a:ea typeface="Cambria" panose="02040503050406030204" pitchFamily="18" charset="0"/>
            </a:endParaRPr>
          </a:p>
        </p:txBody>
      </p:sp>
      <p:grpSp>
        <p:nvGrpSpPr>
          <p:cNvPr id="27" name="Group 29"/>
          <p:cNvGrpSpPr>
            <a:grpSpLocks/>
          </p:cNvGrpSpPr>
          <p:nvPr/>
        </p:nvGrpSpPr>
        <p:grpSpPr bwMode="auto">
          <a:xfrm>
            <a:off x="5731329" y="1844797"/>
            <a:ext cx="762000" cy="1702633"/>
            <a:chOff x="3648" y="2544"/>
            <a:chExt cx="480" cy="576"/>
          </a:xfrm>
        </p:grpSpPr>
        <p:sp>
          <p:nvSpPr>
            <p:cNvPr id="28" name="Line 30"/>
            <p:cNvSpPr>
              <a:spLocks noChangeShapeType="1"/>
            </p:cNvSpPr>
            <p:nvPr/>
          </p:nvSpPr>
          <p:spPr bwMode="auto">
            <a:xfrm>
              <a:off x="3648" y="2544"/>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29" name="Line 31"/>
            <p:cNvSpPr>
              <a:spLocks noChangeShapeType="1"/>
            </p:cNvSpPr>
            <p:nvPr/>
          </p:nvSpPr>
          <p:spPr bwMode="auto">
            <a:xfrm>
              <a:off x="3648" y="2711"/>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31" name="Picture 30"/>
          <p:cNvPicPr>
            <a:picLocks noChangeAspect="1"/>
          </p:cNvPicPr>
          <p:nvPr/>
        </p:nvPicPr>
        <p:blipFill>
          <a:blip r:embed="rId5"/>
          <a:stretch>
            <a:fillRect/>
          </a:stretch>
        </p:blipFill>
        <p:spPr>
          <a:xfrm>
            <a:off x="8693726" y="3103563"/>
            <a:ext cx="4733287" cy="4002619"/>
          </a:xfrm>
          <a:prstGeom prst="rect">
            <a:avLst/>
          </a:prstGeom>
        </p:spPr>
      </p:pic>
      <p:sp>
        <p:nvSpPr>
          <p:cNvPr id="32" name="Action Button: Forward or Next 31">
            <a:hlinkClick r:id="rId6"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Picture 2" descr="Cartoon knight boy">
            <a:extLst>
              <a:ext uri="{FF2B5EF4-FFF2-40B4-BE49-F238E27FC236}">
                <a16:creationId xmlns:a16="http://schemas.microsoft.com/office/drawing/2014/main" id="{654F87C9-AB86-6160-8F19-0CB0E830E88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8876" y="33057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24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4" decel="100000"/>
                                        <p:tgtEl>
                                          <p:spTgt spid="25"/>
                                        </p:tgtEl>
                                      </p:cBhvr>
                                    </p:animEffect>
                                    <p:animScale>
                                      <p:cBhvr>
                                        <p:cTn id="8" dur="4" decel="100000"/>
                                        <p:tgtEl>
                                          <p:spTgt spid="25"/>
                                        </p:tgtEl>
                                      </p:cBhvr>
                                      <p:from x="10000" y="10000"/>
                                      <p:to x="200000" y="450000"/>
                                    </p:animScale>
                                    <p:animScale>
                                      <p:cBhvr>
                                        <p:cTn id="9" dur="6" accel="100000" fill="hold">
                                          <p:stCondLst>
                                            <p:cond delay="4"/>
                                          </p:stCondLst>
                                        </p:cTn>
                                        <p:tgtEl>
                                          <p:spTgt spid="25"/>
                                        </p:tgtEl>
                                      </p:cBhvr>
                                      <p:from x="200000" y="450000"/>
                                      <p:to x="100000" y="100000"/>
                                    </p:animScale>
                                    <p:set>
                                      <p:cBhvr>
                                        <p:cTn id="10" dur="4" fill="hold"/>
                                        <p:tgtEl>
                                          <p:spTgt spid="25"/>
                                        </p:tgtEl>
                                        <p:attrNameLst>
                                          <p:attrName>ppt_x</p:attrName>
                                        </p:attrNameLst>
                                      </p:cBhvr>
                                      <p:to>
                                        <p:strVal val="(0.5)"/>
                                      </p:to>
                                    </p:set>
                                    <p:anim from="(0.5)" to="(#ppt_x)" calcmode="lin" valueType="num">
                                      <p:cBhvr>
                                        <p:cTn id="11" dur="6" accel="100000" fill="hold">
                                          <p:stCondLst>
                                            <p:cond delay="4"/>
                                          </p:stCondLst>
                                        </p:cTn>
                                        <p:tgtEl>
                                          <p:spTgt spid="25"/>
                                        </p:tgtEl>
                                        <p:attrNameLst>
                                          <p:attrName>ppt_x</p:attrName>
                                        </p:attrNameLst>
                                      </p:cBhvr>
                                    </p:anim>
                                    <p:set>
                                      <p:cBhvr>
                                        <p:cTn id="12" dur="4" fill="hold"/>
                                        <p:tgtEl>
                                          <p:spTgt spid="25"/>
                                        </p:tgtEl>
                                        <p:attrNameLst>
                                          <p:attrName>ppt_y</p:attrName>
                                        </p:attrNameLst>
                                      </p:cBhvr>
                                      <p:to>
                                        <p:strVal val="(#ppt_y+0.4)"/>
                                      </p:to>
                                    </p:set>
                                    <p:anim from="(#ppt_y+0.4)" to="(#ppt_y)" calcmode="lin" valueType="num">
                                      <p:cBhvr>
                                        <p:cTn id="13" dur="6" accel="100000" fill="hold">
                                          <p:stCondLst>
                                            <p:cond delay="4"/>
                                          </p:stCondLst>
                                        </p:cTn>
                                        <p:tgtEl>
                                          <p:spTgt spid="25"/>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4" decel="100000"/>
                                        <p:tgtEl>
                                          <p:spTgt spid="27"/>
                                        </p:tgtEl>
                                      </p:cBhvr>
                                    </p:animEffect>
                                    <p:animScale>
                                      <p:cBhvr>
                                        <p:cTn id="17" dur="4" decel="100000"/>
                                        <p:tgtEl>
                                          <p:spTgt spid="27"/>
                                        </p:tgtEl>
                                      </p:cBhvr>
                                      <p:from x="10000" y="10000"/>
                                      <p:to x="200000" y="450000"/>
                                    </p:animScale>
                                    <p:animScale>
                                      <p:cBhvr>
                                        <p:cTn id="18" dur="6" accel="100000" fill="hold">
                                          <p:stCondLst>
                                            <p:cond delay="4"/>
                                          </p:stCondLst>
                                        </p:cTn>
                                        <p:tgtEl>
                                          <p:spTgt spid="27"/>
                                        </p:tgtEl>
                                      </p:cBhvr>
                                      <p:from x="200000" y="450000"/>
                                      <p:to x="100000" y="100000"/>
                                    </p:animScale>
                                    <p:set>
                                      <p:cBhvr>
                                        <p:cTn id="19" dur="4" fill="hold"/>
                                        <p:tgtEl>
                                          <p:spTgt spid="27"/>
                                        </p:tgtEl>
                                        <p:attrNameLst>
                                          <p:attrName>ppt_x</p:attrName>
                                        </p:attrNameLst>
                                      </p:cBhvr>
                                      <p:to>
                                        <p:strVal val="(0.5)"/>
                                      </p:to>
                                    </p:set>
                                    <p:anim from="(0.5)" to="(#ppt_x)" calcmode="lin" valueType="num">
                                      <p:cBhvr>
                                        <p:cTn id="20" dur="6" accel="100000" fill="hold">
                                          <p:stCondLst>
                                            <p:cond delay="4"/>
                                          </p:stCondLst>
                                        </p:cTn>
                                        <p:tgtEl>
                                          <p:spTgt spid="27"/>
                                        </p:tgtEl>
                                        <p:attrNameLst>
                                          <p:attrName>ppt_x</p:attrName>
                                        </p:attrNameLst>
                                      </p:cBhvr>
                                    </p:anim>
                                    <p:set>
                                      <p:cBhvr>
                                        <p:cTn id="21" dur="4" fill="hold"/>
                                        <p:tgtEl>
                                          <p:spTgt spid="27"/>
                                        </p:tgtEl>
                                        <p:attrNameLst>
                                          <p:attrName>ppt_y</p:attrName>
                                        </p:attrNameLst>
                                      </p:cBhvr>
                                      <p:to>
                                        <p:strVal val="(#ppt_y+0.4)"/>
                                      </p:to>
                                    </p:set>
                                    <p:anim from="(#ppt_y+0.4)" to="(#ppt_y)" calcmode="lin" valueType="num">
                                      <p:cBhvr>
                                        <p:cTn id="22" dur="6" accel="100000" fill="hold">
                                          <p:stCondLst>
                                            <p:cond delay="4"/>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26"/>
                                        </p:tgtEl>
                                        <p:attrNameLst>
                                          <p:attrName>r</p:attrName>
                                        </p:attrNameLst>
                                      </p:cBhvr>
                                    </p:animRot>
                                    <p:animRot by="-240000">
                                      <p:cBhvr>
                                        <p:cTn id="34" dur="200" fill="hold">
                                          <p:stCondLst>
                                            <p:cond delay="200"/>
                                          </p:stCondLst>
                                        </p:cTn>
                                        <p:tgtEl>
                                          <p:spTgt spid="26"/>
                                        </p:tgtEl>
                                        <p:attrNameLst>
                                          <p:attrName>r</p:attrName>
                                        </p:attrNameLst>
                                      </p:cBhvr>
                                    </p:animRot>
                                    <p:animRot by="240000">
                                      <p:cBhvr>
                                        <p:cTn id="35" dur="200" fill="hold">
                                          <p:stCondLst>
                                            <p:cond delay="400"/>
                                          </p:stCondLst>
                                        </p:cTn>
                                        <p:tgtEl>
                                          <p:spTgt spid="26"/>
                                        </p:tgtEl>
                                        <p:attrNameLst>
                                          <p:attrName>r</p:attrName>
                                        </p:attrNameLst>
                                      </p:cBhvr>
                                    </p:animRot>
                                    <p:animRot by="-240000">
                                      <p:cBhvr>
                                        <p:cTn id="36" dur="200" fill="hold">
                                          <p:stCondLst>
                                            <p:cond delay="600"/>
                                          </p:stCondLst>
                                        </p:cTn>
                                        <p:tgtEl>
                                          <p:spTgt spid="26"/>
                                        </p:tgtEl>
                                        <p:attrNameLst>
                                          <p:attrName>r</p:attrName>
                                        </p:attrNameLst>
                                      </p:cBhvr>
                                    </p:animRot>
                                    <p:animRot by="120000">
                                      <p:cBhvr>
                                        <p:cTn id="37" dur="200" fill="hold">
                                          <p:stCondLst>
                                            <p:cond delay="800"/>
                                          </p:stCondLst>
                                        </p:cTn>
                                        <p:tgtEl>
                                          <p:spTgt spid="2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6"/>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9" name="TextBox 28"/>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 </a:t>
            </a:r>
            <a:endParaRPr lang="en-US" sz="4400" dirty="0">
              <a:latin typeface="Cambria" panose="02040503050406030204" pitchFamily="18" charset="0"/>
              <a:ea typeface="Cambria" panose="02040503050406030204" pitchFamily="18" charset="0"/>
            </a:endParaRPr>
          </a:p>
        </p:txBody>
      </p:sp>
      <p:grpSp>
        <p:nvGrpSpPr>
          <p:cNvPr id="30" name="Group 29"/>
          <p:cNvGrpSpPr/>
          <p:nvPr/>
        </p:nvGrpSpPr>
        <p:grpSpPr>
          <a:xfrm>
            <a:off x="2860452" y="4992076"/>
            <a:ext cx="2362200" cy="1113986"/>
            <a:chOff x="2712770" y="4019002"/>
            <a:chExt cx="2362200" cy="1113986"/>
          </a:xfrm>
        </p:grpSpPr>
        <p:sp>
          <p:nvSpPr>
            <p:cNvPr id="31" name="Rounded Rectangle 30"/>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2" name="Rectangle 31"/>
            <p:cNvSpPr/>
            <p:nvPr/>
          </p:nvSpPr>
          <p:spPr>
            <a:xfrm>
              <a:off x="2969341" y="40190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3" name="Group 32"/>
          <p:cNvGrpSpPr/>
          <p:nvPr/>
        </p:nvGrpSpPr>
        <p:grpSpPr>
          <a:xfrm>
            <a:off x="6959478" y="4864658"/>
            <a:ext cx="2362200" cy="1192652"/>
            <a:chOff x="6046520" y="3923419"/>
            <a:chExt cx="2362200" cy="1192652"/>
          </a:xfrm>
        </p:grpSpPr>
        <p:sp>
          <p:nvSpPr>
            <p:cNvPr id="34" name="Rounded Rectangle 33"/>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5" name="Rectangle 34"/>
            <p:cNvSpPr/>
            <p:nvPr/>
          </p:nvSpPr>
          <p:spPr>
            <a:xfrm>
              <a:off x="6655615" y="392341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pic>
        <p:nvPicPr>
          <p:cNvPr id="37" name="Picture 36"/>
          <p:cNvPicPr>
            <a:picLocks noChangeAspect="1"/>
          </p:cNvPicPr>
          <p:nvPr/>
        </p:nvPicPr>
        <p:blipFill>
          <a:blip r:embed="rId6"/>
          <a:stretch>
            <a:fillRect/>
          </a:stretch>
        </p:blipFill>
        <p:spPr>
          <a:xfrm>
            <a:off x="9463504" y="3231493"/>
            <a:ext cx="3147596" cy="3855107"/>
          </a:xfrm>
          <a:prstGeom prst="rect">
            <a:avLst/>
          </a:prstGeom>
        </p:spPr>
      </p:pic>
      <p:sp>
        <p:nvSpPr>
          <p:cNvPr id="38" name="Action Button: Forward or Next 37">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9" name="Rectangle 27"/>
          <p:cNvSpPr>
            <a:spLocks noChangeArrowheads="1"/>
          </p:cNvSpPr>
          <p:nvPr/>
        </p:nvSpPr>
        <p:spPr bwMode="auto">
          <a:xfrm>
            <a:off x="5169593" y="1901188"/>
            <a:ext cx="227264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     </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40" name="Group 32"/>
          <p:cNvGrpSpPr>
            <a:grpSpLocks/>
          </p:cNvGrpSpPr>
          <p:nvPr/>
        </p:nvGrpSpPr>
        <p:grpSpPr bwMode="auto">
          <a:xfrm>
            <a:off x="6226359" y="1915872"/>
            <a:ext cx="909057" cy="914400"/>
            <a:chOff x="1816" y="2572"/>
            <a:chExt cx="480" cy="576"/>
          </a:xfrm>
        </p:grpSpPr>
        <p:sp>
          <p:nvSpPr>
            <p:cNvPr id="41" name="Line 33"/>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42" name="Line 34"/>
            <p:cNvSpPr>
              <a:spLocks noChangeShapeType="1"/>
            </p:cNvSpPr>
            <p:nvPr/>
          </p:nvSpPr>
          <p:spPr bwMode="auto">
            <a:xfrm>
              <a:off x="1816" y="2836"/>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092A9A20-E0EA-9E4F-7471-A907C477FC8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1251" y="30867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8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4" decel="100000"/>
                                        <p:tgtEl>
                                          <p:spTgt spid="40"/>
                                        </p:tgtEl>
                                      </p:cBhvr>
                                    </p:animEffect>
                                    <p:animScale>
                                      <p:cBhvr>
                                        <p:cTn id="8" dur="4" decel="100000"/>
                                        <p:tgtEl>
                                          <p:spTgt spid="40"/>
                                        </p:tgtEl>
                                      </p:cBhvr>
                                      <p:from x="10000" y="10000"/>
                                      <p:to x="200000" y="450000"/>
                                    </p:animScale>
                                    <p:animScale>
                                      <p:cBhvr>
                                        <p:cTn id="9" dur="6" accel="100000" fill="hold">
                                          <p:stCondLst>
                                            <p:cond delay="4"/>
                                          </p:stCondLst>
                                        </p:cTn>
                                        <p:tgtEl>
                                          <p:spTgt spid="40"/>
                                        </p:tgtEl>
                                      </p:cBhvr>
                                      <p:from x="200000" y="450000"/>
                                      <p:to x="100000" y="100000"/>
                                    </p:animScale>
                                    <p:set>
                                      <p:cBhvr>
                                        <p:cTn id="10" dur="4" fill="hold"/>
                                        <p:tgtEl>
                                          <p:spTgt spid="40"/>
                                        </p:tgtEl>
                                        <p:attrNameLst>
                                          <p:attrName>ppt_x</p:attrName>
                                        </p:attrNameLst>
                                      </p:cBhvr>
                                      <p:to>
                                        <p:strVal val="(0.5)"/>
                                      </p:to>
                                    </p:set>
                                    <p:anim from="(0.5)" to="(#ppt_x)" calcmode="lin" valueType="num">
                                      <p:cBhvr>
                                        <p:cTn id="11" dur="6" accel="100000" fill="hold">
                                          <p:stCondLst>
                                            <p:cond delay="4"/>
                                          </p:stCondLst>
                                        </p:cTn>
                                        <p:tgtEl>
                                          <p:spTgt spid="40"/>
                                        </p:tgtEl>
                                        <p:attrNameLst>
                                          <p:attrName>ppt_x</p:attrName>
                                        </p:attrNameLst>
                                      </p:cBhvr>
                                    </p:anim>
                                    <p:set>
                                      <p:cBhvr>
                                        <p:cTn id="12" dur="4" fill="hold"/>
                                        <p:tgtEl>
                                          <p:spTgt spid="40"/>
                                        </p:tgtEl>
                                        <p:attrNameLst>
                                          <p:attrName>ppt_y</p:attrName>
                                        </p:attrNameLst>
                                      </p:cBhvr>
                                      <p:to>
                                        <p:strVal val="(#ppt_y+0.4)"/>
                                      </p:to>
                                    </p:set>
                                    <p:anim from="(#ppt_y+0.4)" to="(#ppt_y)" calcmode="lin" valueType="num">
                                      <p:cBhvr>
                                        <p:cTn id="13" dur="6" accel="100000" fill="hold">
                                          <p:stCondLst>
                                            <p:cond delay="4"/>
                                          </p:stCondLst>
                                        </p:cTn>
                                        <p:tgtEl>
                                          <p:spTgt spid="4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33"/>
                                        </p:tgtEl>
                                      </p:cBhvr>
                                    </p:animEffect>
                                    <p:animScale>
                                      <p:cBhvr>
                                        <p:cTn id="28" dur="250" autoRev="1" fill="hold"/>
                                        <p:tgtEl>
                                          <p:spTgt spid="33"/>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8" name="Group 27"/>
          <p:cNvGrpSpPr/>
          <p:nvPr/>
        </p:nvGrpSpPr>
        <p:grpSpPr>
          <a:xfrm>
            <a:off x="2860452" y="4951436"/>
            <a:ext cx="2362200" cy="1154626"/>
            <a:chOff x="2712770" y="3978362"/>
            <a:chExt cx="2362200" cy="1154626"/>
          </a:xfrm>
        </p:grpSpPr>
        <p:sp>
          <p:nvSpPr>
            <p:cNvPr id="29" name="Rounded Rectangle 28"/>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0" name="Rectangle 29"/>
            <p:cNvSpPr/>
            <p:nvPr/>
          </p:nvSpPr>
          <p:spPr>
            <a:xfrm>
              <a:off x="2877901" y="397836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1" name="Group 30"/>
          <p:cNvGrpSpPr/>
          <p:nvPr/>
        </p:nvGrpSpPr>
        <p:grpSpPr>
          <a:xfrm>
            <a:off x="6959478" y="4864658"/>
            <a:ext cx="2362200" cy="1192652"/>
            <a:chOff x="6046520" y="3923419"/>
            <a:chExt cx="2362200" cy="1192652"/>
          </a:xfrm>
        </p:grpSpPr>
        <p:sp>
          <p:nvSpPr>
            <p:cNvPr id="32" name="Rounded Rectangle 31"/>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3" name="Rectangle 32"/>
            <p:cNvSpPr/>
            <p:nvPr/>
          </p:nvSpPr>
          <p:spPr>
            <a:xfrm>
              <a:off x="6681263" y="3923419"/>
              <a:ext cx="1103186" cy="1015663"/>
            </a:xfrm>
            <a:prstGeom prst="rect">
              <a:avLst/>
            </a:prstGeom>
          </p:spPr>
          <p:txBody>
            <a:bodyPr wrap="none">
              <a:spAutoFit/>
            </a:bodyPr>
            <a:lstStyle/>
            <a:p>
              <a:pPr algn="ctr"/>
              <a:r>
                <a:rPr lang="vi-VN" sz="6000" dirty="0">
                  <a:latin typeface="Cambria" panose="02040503050406030204" pitchFamily="18" charset="0"/>
                  <a:ea typeface="Cambria" panose="02040503050406030204" pitchFamily="18" charset="0"/>
                </a:rPr>
                <a:t>sai</a:t>
              </a:r>
              <a:endParaRPr lang="en-US" sz="6000" dirty="0">
                <a:latin typeface="Cambria" panose="02040503050406030204" pitchFamily="18" charset="0"/>
                <a:ea typeface="Cambria" panose="02040503050406030204" pitchFamily="18" charset="0"/>
              </a:endParaRPr>
            </a:p>
          </p:txBody>
        </p:sp>
      </p:grpSp>
      <p:sp>
        <p:nvSpPr>
          <p:cNvPr id="34" name="Rectangle 28"/>
          <p:cNvSpPr>
            <a:spLocks noChangeArrowheads="1"/>
          </p:cNvSpPr>
          <p:nvPr/>
        </p:nvSpPr>
        <p:spPr bwMode="auto">
          <a:xfrm>
            <a:off x="5064554" y="2055813"/>
            <a:ext cx="2286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35" name="Group 35"/>
          <p:cNvGrpSpPr>
            <a:grpSpLocks/>
          </p:cNvGrpSpPr>
          <p:nvPr/>
        </p:nvGrpSpPr>
        <p:grpSpPr bwMode="auto">
          <a:xfrm>
            <a:off x="6189509" y="2083581"/>
            <a:ext cx="1160463" cy="914400"/>
            <a:chOff x="1816" y="2572"/>
            <a:chExt cx="731" cy="576"/>
          </a:xfrm>
        </p:grpSpPr>
        <p:sp>
          <p:nvSpPr>
            <p:cNvPr id="36" name="Line 36"/>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37" name="Line 37"/>
            <p:cNvSpPr>
              <a:spLocks noChangeShapeType="1"/>
            </p:cNvSpPr>
            <p:nvPr/>
          </p:nvSpPr>
          <p:spPr bwMode="auto">
            <a:xfrm>
              <a:off x="1816" y="2836"/>
              <a:ext cx="731" cy="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grpSp>
        <p:nvGrpSpPr>
          <p:cNvPr id="38" name="Group 37"/>
          <p:cNvGrpSpPr/>
          <p:nvPr/>
        </p:nvGrpSpPr>
        <p:grpSpPr>
          <a:xfrm>
            <a:off x="9495825" y="2910483"/>
            <a:ext cx="3115275" cy="4082454"/>
            <a:chOff x="9495823" y="2984688"/>
            <a:chExt cx="3115275" cy="4082454"/>
          </a:xfrm>
        </p:grpSpPr>
        <p:pic>
          <p:nvPicPr>
            <p:cNvPr id="39" name="Picture 38"/>
            <p:cNvPicPr>
              <a:picLocks noChangeAspect="1"/>
            </p:cNvPicPr>
            <p:nvPr/>
          </p:nvPicPr>
          <p:blipFill>
            <a:blip r:embed="rId6"/>
            <a:stretch>
              <a:fillRect/>
            </a:stretch>
          </p:blipFill>
          <p:spPr>
            <a:xfrm>
              <a:off x="9495823" y="3376205"/>
              <a:ext cx="3115275" cy="3690937"/>
            </a:xfrm>
            <a:prstGeom prst="rect">
              <a:avLst/>
            </a:prstGeom>
          </p:spPr>
        </p:pic>
        <p:sp>
          <p:nvSpPr>
            <p:cNvPr id="40" name="Action Button: Forward or Next 39">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F3857C47-3AA7-A5E2-432D-7B4E286EC97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3651" y="302955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69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 decel="100000"/>
                                        <p:tgtEl>
                                          <p:spTgt spid="34"/>
                                        </p:tgtEl>
                                      </p:cBhvr>
                                    </p:animEffect>
                                    <p:animScale>
                                      <p:cBhvr>
                                        <p:cTn id="8" dur="4" decel="100000"/>
                                        <p:tgtEl>
                                          <p:spTgt spid="34"/>
                                        </p:tgtEl>
                                      </p:cBhvr>
                                      <p:from x="10000" y="10000"/>
                                      <p:to x="200000" y="450000"/>
                                    </p:animScale>
                                    <p:animScale>
                                      <p:cBhvr>
                                        <p:cTn id="9" dur="6" accel="100000" fill="hold">
                                          <p:stCondLst>
                                            <p:cond delay="4"/>
                                          </p:stCondLst>
                                        </p:cTn>
                                        <p:tgtEl>
                                          <p:spTgt spid="34"/>
                                        </p:tgtEl>
                                      </p:cBhvr>
                                      <p:from x="200000" y="450000"/>
                                      <p:to x="100000" y="100000"/>
                                    </p:animScale>
                                    <p:set>
                                      <p:cBhvr>
                                        <p:cTn id="10" dur="4" fill="hold"/>
                                        <p:tgtEl>
                                          <p:spTgt spid="34"/>
                                        </p:tgtEl>
                                        <p:attrNameLst>
                                          <p:attrName>ppt_x</p:attrName>
                                        </p:attrNameLst>
                                      </p:cBhvr>
                                      <p:to>
                                        <p:strVal val="(0.5)"/>
                                      </p:to>
                                    </p:set>
                                    <p:anim from="(0.5)" to="(#ppt_x)" calcmode="lin" valueType="num">
                                      <p:cBhvr>
                                        <p:cTn id="11" dur="6" accel="100000" fill="hold">
                                          <p:stCondLst>
                                            <p:cond delay="4"/>
                                          </p:stCondLst>
                                        </p:cTn>
                                        <p:tgtEl>
                                          <p:spTgt spid="34"/>
                                        </p:tgtEl>
                                        <p:attrNameLst>
                                          <p:attrName>ppt_x</p:attrName>
                                        </p:attrNameLst>
                                      </p:cBhvr>
                                    </p:anim>
                                    <p:set>
                                      <p:cBhvr>
                                        <p:cTn id="12" dur="4" fill="hold"/>
                                        <p:tgtEl>
                                          <p:spTgt spid="34"/>
                                        </p:tgtEl>
                                        <p:attrNameLst>
                                          <p:attrName>ppt_y</p:attrName>
                                        </p:attrNameLst>
                                      </p:cBhvr>
                                      <p:to>
                                        <p:strVal val="(#ppt_y+0.4)"/>
                                      </p:to>
                                    </p:set>
                                    <p:anim from="(#ppt_y+0.4)" to="(#ppt_y)" calcmode="lin" valueType="num">
                                      <p:cBhvr>
                                        <p:cTn id="13" dur="6" accel="100000" fill="hold">
                                          <p:stCondLst>
                                            <p:cond delay="4"/>
                                          </p:stCondLst>
                                        </p:cTn>
                                        <p:tgtEl>
                                          <p:spTgt spid="3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4" decel="100000"/>
                                        <p:tgtEl>
                                          <p:spTgt spid="35"/>
                                        </p:tgtEl>
                                      </p:cBhvr>
                                    </p:animEffect>
                                    <p:animScale>
                                      <p:cBhvr>
                                        <p:cTn id="17" dur="4" decel="100000"/>
                                        <p:tgtEl>
                                          <p:spTgt spid="35"/>
                                        </p:tgtEl>
                                      </p:cBhvr>
                                      <p:from x="10000" y="10000"/>
                                      <p:to x="200000" y="450000"/>
                                    </p:animScale>
                                    <p:animScale>
                                      <p:cBhvr>
                                        <p:cTn id="18" dur="6" accel="100000" fill="hold">
                                          <p:stCondLst>
                                            <p:cond delay="4"/>
                                          </p:stCondLst>
                                        </p:cTn>
                                        <p:tgtEl>
                                          <p:spTgt spid="35"/>
                                        </p:tgtEl>
                                      </p:cBhvr>
                                      <p:from x="200000" y="450000"/>
                                      <p:to x="100000" y="100000"/>
                                    </p:animScale>
                                    <p:set>
                                      <p:cBhvr>
                                        <p:cTn id="19" dur="4" fill="hold"/>
                                        <p:tgtEl>
                                          <p:spTgt spid="35"/>
                                        </p:tgtEl>
                                        <p:attrNameLst>
                                          <p:attrName>ppt_x</p:attrName>
                                        </p:attrNameLst>
                                      </p:cBhvr>
                                      <p:to>
                                        <p:strVal val="(0.5)"/>
                                      </p:to>
                                    </p:set>
                                    <p:anim from="(0.5)" to="(#ppt_x)" calcmode="lin" valueType="num">
                                      <p:cBhvr>
                                        <p:cTn id="20" dur="6" accel="100000" fill="hold">
                                          <p:stCondLst>
                                            <p:cond delay="4"/>
                                          </p:stCondLst>
                                        </p:cTn>
                                        <p:tgtEl>
                                          <p:spTgt spid="35"/>
                                        </p:tgtEl>
                                        <p:attrNameLst>
                                          <p:attrName>ppt_x</p:attrName>
                                        </p:attrNameLst>
                                      </p:cBhvr>
                                    </p:anim>
                                    <p:set>
                                      <p:cBhvr>
                                        <p:cTn id="21" dur="4" fill="hold"/>
                                        <p:tgtEl>
                                          <p:spTgt spid="35"/>
                                        </p:tgtEl>
                                        <p:attrNameLst>
                                          <p:attrName>ppt_y</p:attrName>
                                        </p:attrNameLst>
                                      </p:cBhvr>
                                      <p:to>
                                        <p:strVal val="(#ppt_y+0.4)"/>
                                      </p:to>
                                    </p:set>
                                    <p:anim from="(#ppt_y+0.4)" to="(#ppt_y)" calcmode="lin" valueType="num">
                                      <p:cBhvr>
                                        <p:cTn id="22" dur="6" accel="100000" fill="hold">
                                          <p:stCondLst>
                                            <p:cond delay="4"/>
                                          </p:stCondLst>
                                        </p:cTn>
                                        <p:tgtEl>
                                          <p:spTgt spid="3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55645" y="384936"/>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238375" y="2446357"/>
            <a:ext cx="9201150" cy="3046988"/>
          </a:xfrm>
          <a:prstGeom prst="rect">
            <a:avLst/>
          </a:prstGeom>
          <a:noFill/>
          <a:ln w="38100" cmpd="tri">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9" name="Round Diagonal Corner Rectangle 8"/>
          <p:cNvSpPr/>
          <p:nvPr/>
        </p:nvSpPr>
        <p:spPr>
          <a:xfrm>
            <a:off x="2127403" y="814522"/>
            <a:ext cx="8522924" cy="1066800"/>
          </a:xfrm>
          <a:prstGeom prst="round2DiagRect">
            <a:avLst/>
          </a:prstGeom>
          <a:no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thế</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4" name="Picture 2" descr="Cartoon knight boy">
            <a:extLst>
              <a:ext uri="{FF2B5EF4-FFF2-40B4-BE49-F238E27FC236}">
                <a16:creationId xmlns:a16="http://schemas.microsoft.com/office/drawing/2014/main" id="{8C53E15B-8564-D832-E229-922B104B02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551" y="32391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93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10"/>
                                        <p:tgtEl>
                                          <p:spTgt spid="9"/>
                                        </p:tgtEl>
                                      </p:cBhvr>
                                    </p:animEffect>
                                    <p:set>
                                      <p:cBhvr>
                                        <p:cTn id="12" dur="1" fill="hold">
                                          <p:stCondLst>
                                            <p:cond delay="9"/>
                                          </p:stCondLst>
                                        </p:cTn>
                                        <p:tgtEl>
                                          <p:spTgt spid="9"/>
                                        </p:tgtEl>
                                        <p:attrNameLst>
                                          <p:attrName>style.visibility</p:attrName>
                                        </p:attrNameLst>
                                      </p:cBhvr>
                                      <p:to>
                                        <p:strVal val="hidden"/>
                                      </p:to>
                                    </p:set>
                                  </p:childTnLst>
                                </p:cTn>
                              </p:par>
                            </p:childTnLst>
                          </p:cTn>
                        </p:par>
                        <p:par>
                          <p:cTn id="13" fill="hold">
                            <p:stCondLst>
                              <p:cond delay="1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Cartoon Castle Wallpapers - Top Free Cartoon Castle Backgrounds -  WallpaperAccess">
            <a:extLst>
              <a:ext uri="{FF2B5EF4-FFF2-40B4-BE49-F238E27FC236}">
                <a16:creationId xmlns:a16="http://schemas.microsoft.com/office/drawing/2014/main" id="{6496D22F-F4C1-5546-0341-4FDB09B28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9">
            <a:extLst>
              <a:ext uri="{FF2B5EF4-FFF2-40B4-BE49-F238E27FC236}">
                <a16:creationId xmlns:a16="http://schemas.microsoft.com/office/drawing/2014/main" id="{CEC6CA2E-C4E2-8E0D-1D0D-36CE9EAA1AA5}"/>
              </a:ext>
            </a:extLst>
          </p:cNvPr>
          <p:cNvPicPr>
            <a:picLocks noChangeAspect="1"/>
          </p:cNvPicPr>
          <p:nvPr/>
        </p:nvPicPr>
        <p:blipFill>
          <a:blip r:embed="rId3"/>
          <a:srcRect/>
          <a:stretch>
            <a:fillRect/>
          </a:stretch>
        </p:blipFill>
        <p:spPr>
          <a:xfrm>
            <a:off x="4883486" y="4082069"/>
            <a:ext cx="1332119" cy="2237288"/>
          </a:xfrm>
          <a:prstGeom prst="rect">
            <a:avLst/>
          </a:prstGeom>
        </p:spPr>
      </p:pic>
      <p:pic>
        <p:nvPicPr>
          <p:cNvPr id="7" name="Hình ảnh 7" descr="Ảnh có chứa bản phác thảo, bờm, Tượng động vật, con ngựa&#10;&#10;Mô tả được tạo tự động">
            <a:extLst>
              <a:ext uri="{FF2B5EF4-FFF2-40B4-BE49-F238E27FC236}">
                <a16:creationId xmlns:a16="http://schemas.microsoft.com/office/drawing/2014/main" id="{3939CF81-689D-EBF8-B1BB-5461F1E8E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51" y="3123966"/>
            <a:ext cx="4791501" cy="3481824"/>
          </a:xfrm>
          <a:prstGeom prst="rect">
            <a:avLst/>
          </a:prstGeom>
        </p:spPr>
      </p:pic>
      <p:pic>
        <p:nvPicPr>
          <p:cNvPr id="8" name="Picture 2" descr="Cartoon knight boy">
            <a:extLst>
              <a:ext uri="{FF2B5EF4-FFF2-40B4-BE49-F238E27FC236}">
                <a16:creationId xmlns:a16="http://schemas.microsoft.com/office/drawing/2014/main" id="{1CD8776E-62E5-BAE5-3BB8-3760288306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917"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foregroundMark x1="53355" y1="1917" x2="52077" y2="1917"/>
                        <a14:foregroundMark x1="32268" y1="20607" x2="31310" y2="31470"/>
                        <a14:foregroundMark x1="32907" y1="30511" x2="32907" y2="35942"/>
                        <a14:foregroundMark x1="32109" y1="18371" x2="32268" y2="24441"/>
                        <a14:foregroundMark x1="32748" y1="19808" x2="32109" y2="2460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83655" y="4139548"/>
            <a:ext cx="2814224" cy="25923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0AAF3099-F7F0-A017-7F22-4825C452B5AF}"/>
              </a:ext>
            </a:extLst>
          </p:cNvPr>
          <p:cNvSpPr txBox="1"/>
          <p:nvPr/>
        </p:nvSpPr>
        <p:spPr>
          <a:xfrm>
            <a:off x="2033531" y="949792"/>
            <a:ext cx="8164793" cy="1754326"/>
          </a:xfrm>
          <a:prstGeom prst="rect">
            <a:avLst/>
          </a:prstGeom>
          <a:noFill/>
        </p:spPr>
        <p:txBody>
          <a:bodyPr wrap="square" rtlCol="0">
            <a:spAutoFit/>
          </a:bodyPr>
          <a:lstStyle/>
          <a:p>
            <a:pPr lvl="0" algn="ctr">
              <a:defRPr/>
            </a:pPr>
            <a:r>
              <a:rPr lang="en-US" sz="5400">
                <a:ln w="149225">
                  <a:solidFill>
                    <a:prstClr val="white"/>
                  </a:solidFill>
                </a:ln>
                <a:solidFill>
                  <a:prstClr val="white"/>
                </a:solidFill>
                <a:latin typeface="Coiny" panose="02000903060500060000" pitchFamily="2" charset="0"/>
              </a:rPr>
              <a:t>Chúc mừng Dũng sĩ đã diệt rồng thành công!</a:t>
            </a:r>
            <a:endParaRPr lang="en-US" sz="5400" dirty="0" err="1">
              <a:ln w="149225">
                <a:solidFill>
                  <a:prstClr val="white"/>
                </a:solidFill>
              </a:ln>
              <a:solidFill>
                <a:prstClr val="white"/>
              </a:solidFill>
              <a:latin typeface="Coiny" panose="02000903060500060000" pitchFamily="2" charset="0"/>
            </a:endParaRPr>
          </a:p>
        </p:txBody>
      </p:sp>
      <p:sp>
        <p:nvSpPr>
          <p:cNvPr id="10" name="TextBox 9">
            <a:extLst>
              <a:ext uri="{FF2B5EF4-FFF2-40B4-BE49-F238E27FC236}">
                <a16:creationId xmlns:a16="http://schemas.microsoft.com/office/drawing/2014/main" id="{274ECC35-6566-64E4-61BF-BC08927EB77A}"/>
              </a:ext>
            </a:extLst>
          </p:cNvPr>
          <p:cNvSpPr txBox="1"/>
          <p:nvPr/>
        </p:nvSpPr>
        <p:spPr>
          <a:xfrm>
            <a:off x="2018908" y="978368"/>
            <a:ext cx="81647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Chúc</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mừng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Dũng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sĩ</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đã</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diệt</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noProof="0" dirty="0" err="1">
                <a:ln>
                  <a:solidFill>
                    <a:srgbClr val="EEECE1">
                      <a:lumMod val="75000"/>
                    </a:srgbClr>
                  </a:solidFill>
                </a:ln>
                <a:solidFill>
                  <a:srgbClr val="FF0000"/>
                </a:solidFill>
                <a:effectLst/>
                <a:uLnTx/>
                <a:uFillTx/>
                <a:latin typeface="Coiny" panose="02000903060500060000" pitchFamily="2" charset="0"/>
                <a:ea typeface="+mn-ea"/>
                <a:cs typeface="+mn-cs"/>
              </a:rPr>
              <a:t>rồng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thành</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công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332960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32" presetClass="emph" presetSubtype="0" fill="hold" grpId="1"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175"/>
            <a:ext cx="12192000" cy="6858000"/>
          </a:xfrm>
          <a:prstGeom prst="rect">
            <a:avLst/>
          </a:prstGeom>
        </p:spPr>
      </p:pic>
      <p:sp>
        <p:nvSpPr>
          <p:cNvPr id="6" name="Rounded Rectangle 5"/>
          <p:cNvSpPr/>
          <p:nvPr/>
        </p:nvSpPr>
        <p:spPr>
          <a:xfrm>
            <a:off x="551935" y="195282"/>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400" dirty="0">
                <a:latin typeface="Cambria" panose="02040503050406030204" pitchFamily="18" charset="0"/>
                <a:ea typeface="Cambria" panose="02040503050406030204" pitchFamily="18" charset="0"/>
              </a:rPr>
              <a:t>Vương quốc vui vẻ bị quấy rầy bởi một con rồng hung ác, nhà vua vô cùng đau đầu tìm cách diệt trừ nhưng không lần nào thành công. Nghe lời các đại thần, vua cho tìm tất cả dũng sĩ trong vương quốc và đưa ra phần thưởng rằng ai chiến thắng sẽ gả công chúa và nhường ngôi vua!</a:t>
            </a:r>
            <a:endParaRPr lang="en-US" sz="2400" dirty="0">
              <a:latin typeface="Cambria" panose="02040503050406030204" pitchFamily="18" charset="0"/>
              <a:ea typeface="Cambria" panose="02040503050406030204" pitchFamily="18" charset="0"/>
            </a:endParaRPr>
          </a:p>
        </p:txBody>
      </p:sp>
      <p:sp>
        <p:nvSpPr>
          <p:cNvPr id="7" name="Freeform 4">
            <a:extLst>
              <a:ext uri="{FF2B5EF4-FFF2-40B4-BE49-F238E27FC236}">
                <a16:creationId xmlns:a16="http://schemas.microsoft.com/office/drawing/2014/main" id="{49547974-870B-2D70-9EF9-5948F35F4F5D}"/>
              </a:ext>
            </a:extLst>
          </p:cNvPr>
          <p:cNvSpPr/>
          <p:nvPr/>
        </p:nvSpPr>
        <p:spPr>
          <a:xfrm rot="20983327">
            <a:off x="8703453" y="1390651"/>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3"/>
            <a:stretch>
              <a:fillRect/>
            </a:stretch>
          </a:blipFill>
        </p:spPr>
        <p:txBody>
          <a:bodyPr/>
          <a:lstStyle/>
          <a:p>
            <a:endParaRPr lang="en-US"/>
          </a:p>
        </p:txBody>
      </p:sp>
      <p:sp>
        <p:nvSpPr>
          <p:cNvPr id="8" name="Freeform 2">
            <a:extLst>
              <a:ext uri="{FF2B5EF4-FFF2-40B4-BE49-F238E27FC236}">
                <a16:creationId xmlns:a16="http://schemas.microsoft.com/office/drawing/2014/main" id="{251982F4-CEDA-201E-E33A-ED45B15A084F}"/>
              </a:ext>
            </a:extLst>
          </p:cNvPr>
          <p:cNvSpPr/>
          <p:nvPr/>
        </p:nvSpPr>
        <p:spPr>
          <a:xfrm>
            <a:off x="3760716" y="2457450"/>
            <a:ext cx="3964059" cy="4305300"/>
          </a:xfrm>
          <a:custGeom>
            <a:avLst/>
            <a:gdLst/>
            <a:ahLst/>
            <a:cxnLst/>
            <a:rect l="l" t="t" r="r" b="b"/>
            <a:pathLst>
              <a:path w="5774183" h="6636992">
                <a:moveTo>
                  <a:pt x="0" y="0"/>
                </a:moveTo>
                <a:lnTo>
                  <a:pt x="5774183" y="0"/>
                </a:lnTo>
                <a:lnTo>
                  <a:pt x="5774183" y="6636992"/>
                </a:lnTo>
                <a:lnTo>
                  <a:pt x="0" y="6636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78583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32" presetClass="emph" presetSubtype="0" repeatCount="indefinite" fill="hold" grpId="0" nodeType="with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175"/>
            <a:ext cx="12192000" cy="6858000"/>
          </a:xfrm>
          <a:prstGeom prst="rect">
            <a:avLst/>
          </a:prstGeom>
        </p:spPr>
      </p:pic>
      <p:sp>
        <p:nvSpPr>
          <p:cNvPr id="6" name="Rounded Rectangle 5"/>
          <p:cNvSpPr/>
          <p:nvPr/>
        </p:nvSpPr>
        <p:spPr>
          <a:xfrm>
            <a:off x="551935" y="195282"/>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Cambria" panose="02040503050406030204" pitchFamily="18" charset="0"/>
                <a:ea typeface="Cambria" panose="02040503050406030204" pitchFamily="18" charset="0"/>
              </a:rPr>
              <a:t>Cho đến một hôm, có một dũng sĩ xung phong đi diệt rồng! Hãy chuẩn bị cho dũng sĩ các vũ khí và trợ giúp chàng vượt qua các thử thách nhé!</a:t>
            </a:r>
            <a:endParaRPr lang="en-US" sz="3600" dirty="0">
              <a:latin typeface="Cambria" panose="02040503050406030204" pitchFamily="18" charset="0"/>
              <a:ea typeface="Cambria" panose="02040503050406030204" pitchFamily="18" charset="0"/>
            </a:endParaRPr>
          </a:p>
        </p:txBody>
      </p:sp>
      <p:pic>
        <p:nvPicPr>
          <p:cNvPr id="8" name="Picture 2" descr="Cartoon knight boy">
            <a:extLst>
              <a:ext uri="{FF2B5EF4-FFF2-40B4-BE49-F238E27FC236}">
                <a16:creationId xmlns:a16="http://schemas.microsoft.com/office/drawing/2014/main" id="{A4F2C503-CE0E-0F85-346D-FBCC99AA4D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35053" y="2431802"/>
            <a:ext cx="4805034" cy="4426198"/>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2">
            <a:extLst>
              <a:ext uri="{FF2B5EF4-FFF2-40B4-BE49-F238E27FC236}">
                <a16:creationId xmlns:a16="http://schemas.microsoft.com/office/drawing/2014/main" id="{88E110E1-F8A0-4ABD-92AB-7FB09521D1DB}"/>
              </a:ext>
            </a:extLst>
          </p:cNvPr>
          <p:cNvSpPr/>
          <p:nvPr/>
        </p:nvSpPr>
        <p:spPr>
          <a:xfrm>
            <a:off x="1769991" y="2447925"/>
            <a:ext cx="3964059" cy="4305300"/>
          </a:xfrm>
          <a:custGeom>
            <a:avLst/>
            <a:gdLst/>
            <a:ahLst/>
            <a:cxnLst/>
            <a:rect l="l" t="t" r="r" b="b"/>
            <a:pathLst>
              <a:path w="5774183" h="6636992">
                <a:moveTo>
                  <a:pt x="0" y="0"/>
                </a:moveTo>
                <a:lnTo>
                  <a:pt x="5774183" y="0"/>
                </a:lnTo>
                <a:lnTo>
                  <a:pt x="5774183" y="6636992"/>
                </a:lnTo>
                <a:lnTo>
                  <a:pt x="0" y="66369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97066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495426" y="1027906"/>
            <a:ext cx="9210674"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8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11" name="Hình ảnh 10">
            <a:extLst>
              <a:ext uri="{FF2B5EF4-FFF2-40B4-BE49-F238E27FC236}">
                <a16:creationId xmlns:a16="http://schemas.microsoft.com/office/drawing/2014/main" id="{8BCD9C0C-1249-4EA1-9510-3DCCDFF91400}"/>
              </a:ext>
            </a:extLst>
          </p:cNvPr>
          <p:cNvPicPr>
            <a:picLocks noChangeAspect="1"/>
          </p:cNvPicPr>
          <p:nvPr/>
        </p:nvPicPr>
        <p:blipFill>
          <a:blip r:embed="rId3"/>
          <a:stretch>
            <a:fillRect/>
          </a:stretch>
        </p:blipFill>
        <p:spPr>
          <a:xfrm>
            <a:off x="1566278" y="1784417"/>
            <a:ext cx="9059441" cy="2213040"/>
          </a:xfrm>
          <a:prstGeom prst="rect">
            <a:avLst/>
          </a:prstGeom>
        </p:spPr>
      </p:pic>
    </p:spTree>
    <p:extLst>
      <p:ext uri="{BB962C8B-B14F-4D97-AF65-F5344CB8AC3E}">
        <p14:creationId xmlns:p14="http://schemas.microsoft.com/office/powerpoint/2010/main" val="1276547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solidFill>
            <a:schemeClr val="bg1">
              <a:lumMod val="8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D60087F-C67D-A587-68C5-D15F66EC0C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4850" y="475167"/>
            <a:ext cx="7325979" cy="6184690"/>
          </a:xfrm>
          <a:prstGeom prst="rect">
            <a:avLst/>
          </a:prstGeom>
        </p:spPr>
      </p:pic>
      <p:pic>
        <p:nvPicPr>
          <p:cNvPr id="5" name="Graphic 4">
            <a:extLst>
              <a:ext uri="{FF2B5EF4-FFF2-40B4-BE49-F238E27FC236}">
                <a16:creationId xmlns:a16="http://schemas.microsoft.com/office/drawing/2014/main" id="{7E074E1F-A601-4D69-85D3-0F54A14A1C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20119" y="6095585"/>
            <a:ext cx="761545" cy="399811"/>
          </a:xfrm>
          <a:prstGeom prst="rect">
            <a:avLst/>
          </a:prstGeom>
        </p:spPr>
      </p:pic>
      <p:pic>
        <p:nvPicPr>
          <p:cNvPr id="12" name="Graphic 11">
            <a:extLst>
              <a:ext uri="{FF2B5EF4-FFF2-40B4-BE49-F238E27FC236}">
                <a16:creationId xmlns:a16="http://schemas.microsoft.com/office/drawing/2014/main" id="{3188084A-0CE1-2D1E-1C83-32C8642BBD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67540" y="5296977"/>
            <a:ext cx="2061206" cy="1822835"/>
          </a:xfrm>
          <a:prstGeom prst="rect">
            <a:avLst/>
          </a:prstGeom>
        </p:spPr>
      </p:pic>
      <p:pic>
        <p:nvPicPr>
          <p:cNvPr id="13" name="Graphic 12">
            <a:extLst>
              <a:ext uri="{FF2B5EF4-FFF2-40B4-BE49-F238E27FC236}">
                <a16:creationId xmlns:a16="http://schemas.microsoft.com/office/drawing/2014/main" id="{17F7E207-3F12-2D9A-8B2A-61222C304D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73648" y="-319548"/>
            <a:ext cx="2108199" cy="1927192"/>
          </a:xfrm>
          <a:prstGeom prst="rect">
            <a:avLst/>
          </a:prstGeom>
        </p:spPr>
      </p:pic>
      <p:pic>
        <p:nvPicPr>
          <p:cNvPr id="14" name="cartoon-jump-6462">
            <a:hlinkClick r:id="" action="ppaction://media"/>
            <a:extLst>
              <a:ext uri="{FF2B5EF4-FFF2-40B4-BE49-F238E27FC236}">
                <a16:creationId xmlns:a16="http://schemas.microsoft.com/office/drawing/2014/main" id="{A069A34F-EED9-CFC0-C9DE-F2A70A9A3CB6}"/>
              </a:ext>
            </a:extLst>
          </p:cNvPr>
          <p:cNvPicPr>
            <a:picLocks noChangeAspect="1"/>
          </p:cNvPicPr>
          <p:nvPr>
            <a:audioFile r:link="rId1"/>
            <p:extLst>
              <p:ext uri="{DAA4B4D4-6D71-4841-9C94-3DE7FCFB9230}">
                <p14:media xmlns:p14="http://schemas.microsoft.com/office/powerpoint/2010/main" r:embed="rId2">
                  <p14:trim end="1302"/>
                </p14:media>
              </p:ext>
            </p:extLst>
          </p:nvPr>
        </p:nvPicPr>
        <p:blipFill>
          <a:blip r:embed="rId14"/>
          <a:stretch>
            <a:fillRect/>
          </a:stretch>
        </p:blipFill>
        <p:spPr>
          <a:xfrm>
            <a:off x="1569011" y="-2128198"/>
            <a:ext cx="406400" cy="406400"/>
          </a:xfrm>
          <a:prstGeom prst="rect">
            <a:avLst/>
          </a:prstGeom>
        </p:spPr>
      </p:pic>
      <p:pic>
        <p:nvPicPr>
          <p:cNvPr id="15" name="Picture 5">
            <a:extLst>
              <a:ext uri="{FF2B5EF4-FFF2-40B4-BE49-F238E27FC236}">
                <a16:creationId xmlns:a16="http://schemas.microsoft.com/office/drawing/2014/main" id="{ED2D080B-934C-B0A4-DA05-E4605A16FE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4237279" y="0"/>
            <a:ext cx="1668221" cy="1541709"/>
          </a:xfrm>
          <a:prstGeom prst="rect">
            <a:avLst/>
          </a:prstGeom>
        </p:spPr>
      </p:pic>
      <p:grpSp>
        <p:nvGrpSpPr>
          <p:cNvPr id="17" name="Group 16">
            <a:extLst>
              <a:ext uri="{FF2B5EF4-FFF2-40B4-BE49-F238E27FC236}">
                <a16:creationId xmlns:a16="http://schemas.microsoft.com/office/drawing/2014/main" id="{FCC561BA-9E18-4E8D-9E9B-3556CE122308}"/>
              </a:ext>
            </a:extLst>
          </p:cNvPr>
          <p:cNvGrpSpPr/>
          <p:nvPr/>
        </p:nvGrpSpPr>
        <p:grpSpPr>
          <a:xfrm>
            <a:off x="539115" y="642620"/>
            <a:ext cx="4923790" cy="1781810"/>
            <a:chOff x="-100" y="795"/>
            <a:chExt cx="7754" cy="2806"/>
          </a:xfrm>
        </p:grpSpPr>
        <p:pic>
          <p:nvPicPr>
            <p:cNvPr id="18" name="图片 3">
              <a:extLst>
                <a:ext uri="{FF2B5EF4-FFF2-40B4-BE49-F238E27FC236}">
                  <a16:creationId xmlns:a16="http://schemas.microsoft.com/office/drawing/2014/main" id="{335923F2-776A-A4EF-D664-CB928B8A90C5}"/>
                </a:ext>
              </a:extLst>
            </p:cNvPr>
            <p:cNvPicPr>
              <a:picLocks noChangeAspect="1"/>
            </p:cNvPicPr>
            <p:nvPr/>
          </p:nvPicPr>
          <p:blipFill>
            <a:blip r:embed="rId17"/>
            <a:stretch>
              <a:fillRect/>
            </a:stretch>
          </p:blipFill>
          <p:spPr>
            <a:xfrm flipH="1">
              <a:off x="-100" y="795"/>
              <a:ext cx="5583" cy="2807"/>
            </a:xfrm>
            <a:prstGeom prst="rect">
              <a:avLst/>
            </a:prstGeom>
          </p:spPr>
        </p:pic>
        <p:sp>
          <p:nvSpPr>
            <p:cNvPr id="19" name="Rounded Rectangle 9">
              <a:extLst>
                <a:ext uri="{FF2B5EF4-FFF2-40B4-BE49-F238E27FC236}">
                  <a16:creationId xmlns:a16="http://schemas.microsoft.com/office/drawing/2014/main" id="{CA8F797A-42C8-9422-C268-EEC126CAB03A}"/>
                </a:ext>
              </a:extLst>
            </p:cNvPr>
            <p:cNvSpPr/>
            <p:nvPr/>
          </p:nvSpPr>
          <p:spPr>
            <a:xfrm>
              <a:off x="562" y="1356"/>
              <a:ext cx="7092" cy="1449"/>
            </a:xfrm>
            <a:prstGeom prst="roundRect">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00B050"/>
                  </a:solidFill>
                  <a:effectLst/>
                  <a:uLnTx/>
                  <a:uFillTx/>
                  <a:latin typeface="#9Slide07 IcielNabila" pitchFamily="2" charset="0"/>
                  <a:ea typeface="+mn-ea"/>
                  <a:cs typeface="+mn-cs"/>
                </a:rPr>
                <a:t>Đố bạn!</a:t>
              </a:r>
            </a:p>
          </p:txBody>
        </p:sp>
      </p:grpSp>
      <p:sp>
        <p:nvSpPr>
          <p:cNvPr id="20" name="Rounded Rectangle 9">
            <a:extLst>
              <a:ext uri="{FF2B5EF4-FFF2-40B4-BE49-F238E27FC236}">
                <a16:creationId xmlns:a16="http://schemas.microsoft.com/office/drawing/2014/main" id="{673A0FC3-9493-D8C0-DB7D-AACFB8CF62C5}"/>
              </a:ext>
            </a:extLst>
          </p:cNvPr>
          <p:cNvSpPr/>
          <p:nvPr/>
        </p:nvSpPr>
        <p:spPr>
          <a:xfrm>
            <a:off x="4759960" y="1328211"/>
            <a:ext cx="4503420" cy="830997"/>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7,8 × 2,9 = ?</a:t>
            </a:r>
          </a:p>
        </p:txBody>
      </p:sp>
      <p:sp>
        <p:nvSpPr>
          <p:cNvPr id="21" name="Rounded Rectangle 9">
            <a:extLst>
              <a:ext uri="{FF2B5EF4-FFF2-40B4-BE49-F238E27FC236}">
                <a16:creationId xmlns:a16="http://schemas.microsoft.com/office/drawing/2014/main" id="{2F1DCB43-498B-19BC-C9EE-12C840BC5C30}"/>
              </a:ext>
            </a:extLst>
          </p:cNvPr>
          <p:cNvSpPr/>
          <p:nvPr/>
        </p:nvSpPr>
        <p:spPr>
          <a:xfrm>
            <a:off x="5007610" y="3607466"/>
            <a:ext cx="4503420" cy="1569660"/>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	</a:t>
            </a:r>
          </a:p>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0,4 × 3,8 = ?</a:t>
            </a:r>
          </a:p>
        </p:txBody>
      </p:sp>
      <p:sp>
        <p:nvSpPr>
          <p:cNvPr id="22" name="Rounded Rectangle 9">
            <a:extLst>
              <a:ext uri="{FF2B5EF4-FFF2-40B4-BE49-F238E27FC236}">
                <a16:creationId xmlns:a16="http://schemas.microsoft.com/office/drawing/2014/main" id="{4B9B7368-87C0-03FB-3A83-803971FA1754}"/>
              </a:ext>
            </a:extLst>
          </p:cNvPr>
          <p:cNvSpPr/>
          <p:nvPr/>
        </p:nvSpPr>
        <p:spPr>
          <a:xfrm>
            <a:off x="4902835" y="2730292"/>
            <a:ext cx="4503420" cy="830997"/>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6,36 × 2,5 = ?</a:t>
            </a:r>
          </a:p>
        </p:txBody>
      </p:sp>
      <p:sp>
        <p:nvSpPr>
          <p:cNvPr id="23" name="Rectangle 39">
            <a:extLst>
              <a:ext uri="{FF2B5EF4-FFF2-40B4-BE49-F238E27FC236}">
                <a16:creationId xmlns:a16="http://schemas.microsoft.com/office/drawing/2014/main" id="{F180B862-4822-7EF6-0356-7A4A1A04AA11}"/>
              </a:ext>
            </a:extLst>
          </p:cNvPr>
          <p:cNvSpPr/>
          <p:nvPr/>
        </p:nvSpPr>
        <p:spPr>
          <a:xfrm>
            <a:off x="9101455" y="110553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22,62</a:t>
            </a:r>
          </a:p>
        </p:txBody>
      </p:sp>
      <p:sp>
        <p:nvSpPr>
          <p:cNvPr id="24" name="Rectangle 39">
            <a:extLst>
              <a:ext uri="{FF2B5EF4-FFF2-40B4-BE49-F238E27FC236}">
                <a16:creationId xmlns:a16="http://schemas.microsoft.com/office/drawing/2014/main" id="{F1EB2FB6-9A7B-0934-9982-631E3B9E3079}"/>
              </a:ext>
            </a:extLst>
          </p:cNvPr>
          <p:cNvSpPr/>
          <p:nvPr/>
        </p:nvSpPr>
        <p:spPr>
          <a:xfrm>
            <a:off x="9101455" y="256603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15,9</a:t>
            </a:r>
          </a:p>
        </p:txBody>
      </p:sp>
      <p:sp>
        <p:nvSpPr>
          <p:cNvPr id="25" name="Rectangle 39">
            <a:extLst>
              <a:ext uri="{FF2B5EF4-FFF2-40B4-BE49-F238E27FC236}">
                <a16:creationId xmlns:a16="http://schemas.microsoft.com/office/drawing/2014/main" id="{026E3FCC-A746-3520-81AE-B3F0764DD2BA}"/>
              </a:ext>
            </a:extLst>
          </p:cNvPr>
          <p:cNvSpPr/>
          <p:nvPr/>
        </p:nvSpPr>
        <p:spPr>
          <a:xfrm>
            <a:off x="9101455" y="410019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1,52</a:t>
            </a:r>
          </a:p>
        </p:txBody>
      </p:sp>
      <p:sp>
        <p:nvSpPr>
          <p:cNvPr id="26" name="Freeform 3">
            <a:extLst>
              <a:ext uri="{FF2B5EF4-FFF2-40B4-BE49-F238E27FC236}">
                <a16:creationId xmlns:a16="http://schemas.microsoft.com/office/drawing/2014/main" id="{AF123391-693A-F648-D338-68E4CA924681}"/>
              </a:ext>
            </a:extLst>
          </p:cNvPr>
          <p:cNvSpPr/>
          <p:nvPr/>
        </p:nvSpPr>
        <p:spPr>
          <a:xfrm>
            <a:off x="10896600" y="676275"/>
            <a:ext cx="790576" cy="885825"/>
          </a:xfrm>
          <a:custGeom>
            <a:avLst/>
            <a:gdLst/>
            <a:ahLst/>
            <a:cxnLst/>
            <a:rect l="l" t="t" r="r" b="b"/>
            <a:pathLst>
              <a:path w="4155706" h="7437504">
                <a:moveTo>
                  <a:pt x="0" y="0"/>
                </a:moveTo>
                <a:lnTo>
                  <a:pt x="4155706" y="0"/>
                </a:lnTo>
                <a:lnTo>
                  <a:pt x="4155706" y="7437504"/>
                </a:lnTo>
                <a:lnTo>
                  <a:pt x="0" y="7437504"/>
                </a:lnTo>
                <a:lnTo>
                  <a:pt x="0" y="0"/>
                </a:lnTo>
                <a:close/>
              </a:path>
            </a:pathLst>
          </a:custGeom>
          <a:blipFill>
            <a:blip r:embed="rId18"/>
            <a:stretch>
              <a:fillRect/>
            </a:stretch>
          </a:blipFill>
        </p:spPr>
        <p:txBody>
          <a:bodyPr/>
          <a:lstStyle/>
          <a:p>
            <a:endParaRPr lang="en-US"/>
          </a:p>
        </p:txBody>
      </p:sp>
      <p:sp>
        <p:nvSpPr>
          <p:cNvPr id="27" name="Freeform 4">
            <a:extLst>
              <a:ext uri="{FF2B5EF4-FFF2-40B4-BE49-F238E27FC236}">
                <a16:creationId xmlns:a16="http://schemas.microsoft.com/office/drawing/2014/main" id="{8E353CA3-AE61-86A1-9545-D840EE9309CF}"/>
              </a:ext>
            </a:extLst>
          </p:cNvPr>
          <p:cNvSpPr/>
          <p:nvPr/>
        </p:nvSpPr>
        <p:spPr>
          <a:xfrm>
            <a:off x="10753725" y="2324100"/>
            <a:ext cx="1152526" cy="1056643"/>
          </a:xfrm>
          <a:custGeom>
            <a:avLst/>
            <a:gdLst/>
            <a:ahLst/>
            <a:cxnLst/>
            <a:rect l="l" t="t" r="r" b="b"/>
            <a:pathLst>
              <a:path w="4890365" h="5736499">
                <a:moveTo>
                  <a:pt x="0" y="0"/>
                </a:moveTo>
                <a:lnTo>
                  <a:pt x="4890365" y="0"/>
                </a:lnTo>
                <a:lnTo>
                  <a:pt x="4890365" y="5736499"/>
                </a:lnTo>
                <a:lnTo>
                  <a:pt x="0" y="5736499"/>
                </a:lnTo>
                <a:lnTo>
                  <a:pt x="0" y="0"/>
                </a:lnTo>
                <a:close/>
              </a:path>
            </a:pathLst>
          </a:custGeom>
          <a:blipFill>
            <a:blip r:embed="rId19"/>
            <a:stretch>
              <a:fillRect/>
            </a:stretch>
          </a:blipFill>
        </p:spPr>
        <p:txBody>
          <a:bodyPr/>
          <a:lstStyle/>
          <a:p>
            <a:endParaRPr lang="en-US"/>
          </a:p>
        </p:txBody>
      </p:sp>
      <p:sp>
        <p:nvSpPr>
          <p:cNvPr id="28" name="Freeform 2">
            <a:extLst>
              <a:ext uri="{FF2B5EF4-FFF2-40B4-BE49-F238E27FC236}">
                <a16:creationId xmlns:a16="http://schemas.microsoft.com/office/drawing/2014/main" id="{F87BCACD-D255-8071-819E-F5D2755659C1}"/>
              </a:ext>
            </a:extLst>
          </p:cNvPr>
          <p:cNvSpPr/>
          <p:nvPr/>
        </p:nvSpPr>
        <p:spPr>
          <a:xfrm>
            <a:off x="10734675" y="3781424"/>
            <a:ext cx="1228725" cy="1190625"/>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0462C73D-ED95-BE99-B117-C34032DF0BB0}"/>
              </a:ext>
            </a:extLst>
          </p:cNvPr>
          <p:cNvPicPr>
            <a:picLocks noChangeAspect="1"/>
          </p:cNvPicPr>
          <p:nvPr/>
        </p:nvPicPr>
        <p:blipFill>
          <a:blip r:embed="rId22"/>
          <a:stretch>
            <a:fillRect/>
          </a:stretch>
        </p:blipFill>
        <p:spPr>
          <a:xfrm>
            <a:off x="5641637" y="-179902"/>
            <a:ext cx="4858933" cy="1603387"/>
          </a:xfrm>
          <a:prstGeom prst="rect">
            <a:avLst/>
          </a:prstGeom>
        </p:spPr>
      </p:pic>
      <p:pic>
        <p:nvPicPr>
          <p:cNvPr id="30" name="Picture 2" descr="Cartoon knight boy">
            <a:extLst>
              <a:ext uri="{FF2B5EF4-FFF2-40B4-BE49-F238E27FC236}">
                <a16:creationId xmlns:a16="http://schemas.microsoft.com/office/drawing/2014/main" id="{B6EB40A2-DEDE-6DBE-DF71-7269FEF00457}"/>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2257425"/>
            <a:ext cx="4805034" cy="4426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98D19A-1D86-3831-4C02-0BDF36A93F15}"/>
              </a:ext>
            </a:extLst>
          </p:cNvPr>
          <p:cNvSpPr txBox="1"/>
          <p:nvPr/>
        </p:nvSpPr>
        <p:spPr>
          <a:xfrm>
            <a:off x="381000" y="6488668"/>
            <a:ext cx="4143375" cy="369332"/>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Hương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Thảo</a:t>
            </a:r>
            <a:r>
              <a:rPr lang="en-US" dirty="0">
                <a:solidFill>
                  <a:schemeClr val="bg1"/>
                </a:solidFill>
                <a:latin typeface="Times New Roman" panose="02020603050405020304" pitchFamily="18" charset="0"/>
                <a:cs typeface="Times New Roman" panose="02020603050405020304" pitchFamily="18" charset="0"/>
              </a:rPr>
              <a:t> – </a:t>
            </a:r>
            <a:r>
              <a:rPr lang="en-US" dirty="0" err="1">
                <a:solidFill>
                  <a:schemeClr val="bg1"/>
                </a:solidFill>
                <a:latin typeface="Times New Roman" panose="02020603050405020304" pitchFamily="18" charset="0"/>
                <a:cs typeface="Times New Roman" panose="02020603050405020304" pitchFamily="18" charset="0"/>
              </a:rPr>
              <a:t>Zalo</a:t>
            </a:r>
            <a:r>
              <a:rPr lang="en-US" dirty="0">
                <a:solidFill>
                  <a:schemeClr val="bg1"/>
                </a:solidFill>
                <a:latin typeface="Times New Roman" panose="02020603050405020304" pitchFamily="18" charset="0"/>
                <a:cs typeface="Times New Roman" panose="02020603050405020304" pitchFamily="18" charset="0"/>
              </a:rPr>
              <a:t> 0972115126</a:t>
            </a:r>
          </a:p>
        </p:txBody>
      </p:sp>
    </p:spTree>
    <p:extLst>
      <p:ext uri="{BB962C8B-B14F-4D97-AF65-F5344CB8AC3E}">
        <p14:creationId xmlns:p14="http://schemas.microsoft.com/office/powerpoint/2010/main" val="315121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 fill="hold"/>
                                        <p:tgtEl>
                                          <p:spTgt spid="14"/>
                                        </p:tgtEl>
                                      </p:cBhvr>
                                    </p:cmd>
                                  </p:childTnLst>
                                </p:cTn>
                              </p:par>
                            </p:childTnLst>
                          </p:cTn>
                        </p:par>
                        <p:par>
                          <p:cTn id="7" fill="hold">
                            <p:stCondLst>
                              <p:cond delay="474"/>
                            </p:stCondLst>
                            <p:childTnLst>
                              <p:par>
                                <p:cTn id="8" presetID="2" presetClass="entr" presetSubtype="1"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Vertical)">
                                      <p:cBhvr>
                                        <p:cTn id="25" dur="500"/>
                                        <p:tgtEl>
                                          <p:spTgt spid="23"/>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outVertical)">
                                      <p:cBhvr>
                                        <p:cTn id="40" dur="500"/>
                                        <p:tgtEl>
                                          <p:spTgt spid="24"/>
                                        </p:tgtEl>
                                      </p:cBhvr>
                                    </p:animEffect>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outVertical)">
                                      <p:cBhvr>
                                        <p:cTn id="55" dur="500"/>
                                        <p:tgtEl>
                                          <p:spTgt spid="25"/>
                                        </p:tgtEl>
                                      </p:cBhvr>
                                    </p:animEffect>
                                  </p:childTnLst>
                                </p:cTn>
                              </p:par>
                            </p:childTnLst>
                          </p:cTn>
                        </p:par>
                        <p:par>
                          <p:cTn id="56" fill="hold">
                            <p:stCondLst>
                              <p:cond delay="500"/>
                            </p:stCondLst>
                            <p:childTnLst>
                              <p:par>
                                <p:cTn id="57" presetID="2" presetClass="entr" presetSubtype="4"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4"/>
                </p:tgtEl>
              </p:cMediaNode>
            </p:audio>
          </p:childTnLst>
        </p:cTn>
      </p:par>
    </p:tnLst>
    <p:bldLst>
      <p:bldP spid="20" grpId="0"/>
      <p:bldP spid="20" grpId="1"/>
      <p:bldP spid="21" grpId="0"/>
      <p:bldP spid="21" grpId="1"/>
      <p:bldP spid="22" grpId="0"/>
      <p:bldP spid="22" grpId="1"/>
      <p:bldP spid="23" grpId="0" bldLvl="0" animBg="1"/>
      <p:bldP spid="24" grpId="0" bldLvl="0" animBg="1"/>
      <p:bldP spid="2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solidFill>
            <a:schemeClr val="bg1">
              <a:lumMod val="8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C81336EB-2A0B-189E-D9FD-F89960B1EA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81200" y="465642"/>
            <a:ext cx="4430379" cy="6184690"/>
          </a:xfrm>
          <a:prstGeom prst="rect">
            <a:avLst/>
          </a:prstGeom>
        </p:spPr>
      </p:pic>
      <p:sp>
        <p:nvSpPr>
          <p:cNvPr id="3" name="TextBox 2">
            <a:extLst>
              <a:ext uri="{FF2B5EF4-FFF2-40B4-BE49-F238E27FC236}">
                <a16:creationId xmlns:a16="http://schemas.microsoft.com/office/drawing/2014/main" id="{D4505448-62D5-8EA0-31D6-E340930441B4}"/>
              </a:ext>
            </a:extLst>
          </p:cNvPr>
          <p:cNvSpPr txBox="1"/>
          <p:nvPr/>
        </p:nvSpPr>
        <p:spPr>
          <a:xfrm>
            <a:off x="2971800" y="1328161"/>
            <a:ext cx="2552700" cy="1107996"/>
          </a:xfrm>
          <a:prstGeom prst="rect">
            <a:avLst/>
          </a:prstGeom>
          <a:noFill/>
        </p:spPr>
        <p:txBody>
          <a:bodyPr wrap="square" lIns="0" tIns="0" rIns="0" bIns="0" rtlCol="0">
            <a:spAutoFit/>
          </a:bodyPr>
          <a:lstStyle/>
          <a:p>
            <a:pPr algn="ctr"/>
            <a:r>
              <a:rPr lang="en-US" sz="3600" dirty="0">
                <a:ln w="12700">
                  <a:solidFill>
                    <a:srgbClr val="FFFFFF"/>
                  </a:solidFill>
                </a:ln>
                <a:solidFill>
                  <a:srgbClr val="FF0000"/>
                </a:solidFill>
                <a:latin typeface="#9Slide03 IcielUni Sans Heavy" panose="00000500000000000000" pitchFamily="2" charset="0"/>
              </a:rPr>
              <a:t>CHẶNG 1:</a:t>
            </a:r>
            <a:r>
              <a:rPr lang="en-US" sz="3600" dirty="0">
                <a:ln w="12700">
                  <a:solidFill>
                    <a:srgbClr val="FFFFFF"/>
                  </a:solidFill>
                </a:ln>
                <a:solidFill>
                  <a:schemeClr val="bg2">
                    <a:lumMod val="10000"/>
                  </a:schemeClr>
                </a:solidFill>
                <a:latin typeface="#9Slide03 IcielUni Sans Heavy" panose="00000500000000000000" pitchFamily="2" charset="0"/>
              </a:rPr>
              <a:t> </a:t>
            </a:r>
          </a:p>
          <a:p>
            <a:pPr algn="ctr"/>
            <a:r>
              <a:rPr lang="en-US" sz="3600" dirty="0">
                <a:ln w="12700">
                  <a:solidFill>
                    <a:srgbClr val="FFFFFF"/>
                  </a:solidFill>
                </a:ln>
                <a:solidFill>
                  <a:schemeClr val="bg2">
                    <a:lumMod val="10000"/>
                  </a:schemeClr>
                </a:solidFill>
                <a:latin typeface="#9Slide03 IcielUni Sans Heavy" panose="00000500000000000000" pitchFamily="2" charset="0"/>
              </a:rPr>
              <a:t>CHUẨN BỊ</a:t>
            </a:r>
          </a:p>
        </p:txBody>
      </p:sp>
      <p:sp>
        <p:nvSpPr>
          <p:cNvPr id="8" name="TextBox 7">
            <a:extLst>
              <a:ext uri="{FF2B5EF4-FFF2-40B4-BE49-F238E27FC236}">
                <a16:creationId xmlns:a16="http://schemas.microsoft.com/office/drawing/2014/main" id="{F1A141FC-85E5-7DD4-4C7B-1DF1DB3C22DD}"/>
              </a:ext>
            </a:extLst>
          </p:cNvPr>
          <p:cNvSpPr txBox="1"/>
          <p:nvPr/>
        </p:nvSpPr>
        <p:spPr>
          <a:xfrm>
            <a:off x="2748532" y="2667000"/>
            <a:ext cx="2895714" cy="1107996"/>
          </a:xfrm>
          <a:prstGeom prst="rect">
            <a:avLst/>
          </a:prstGeom>
          <a:noFill/>
        </p:spPr>
        <p:txBody>
          <a:bodyPr wrap="square" lIns="0" tIns="0" rIns="0" bIns="0" rtlCol="0">
            <a:spAutoFit/>
          </a:bodyPr>
          <a:lstStyle/>
          <a:p>
            <a:pPr algn="ctr"/>
            <a:r>
              <a:rPr lang="en-US" sz="3600" b="1" dirty="0">
                <a:solidFill>
                  <a:schemeClr val="bg1"/>
                </a:solidFill>
                <a:cs typeface="#9Slide03 Arima Madurai ExtraBo" panose="00000900000000000000" pitchFamily="2" charset="0"/>
              </a:rPr>
              <a:t>CHÚC MỪNG CÁC BẠN!</a:t>
            </a:r>
          </a:p>
        </p:txBody>
      </p:sp>
      <p:pic>
        <p:nvPicPr>
          <p:cNvPr id="9" name="Graphic 8">
            <a:extLst>
              <a:ext uri="{FF2B5EF4-FFF2-40B4-BE49-F238E27FC236}">
                <a16:creationId xmlns:a16="http://schemas.microsoft.com/office/drawing/2014/main" id="{62E2056B-2211-48C4-4C3A-B7C7CE071C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1090" y="5658927"/>
            <a:ext cx="2061206" cy="1822835"/>
          </a:xfrm>
          <a:prstGeom prst="rect">
            <a:avLst/>
          </a:prstGeom>
        </p:spPr>
      </p:pic>
      <p:pic>
        <p:nvPicPr>
          <p:cNvPr id="10" name="Graphic 9">
            <a:extLst>
              <a:ext uri="{FF2B5EF4-FFF2-40B4-BE49-F238E27FC236}">
                <a16:creationId xmlns:a16="http://schemas.microsoft.com/office/drawing/2014/main" id="{86D3F8C8-8D8F-EC14-A45B-BDA8DD3ABB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6773" y="-329073"/>
            <a:ext cx="2108199" cy="1927192"/>
          </a:xfrm>
          <a:prstGeom prst="rect">
            <a:avLst/>
          </a:prstGeom>
        </p:spPr>
      </p:pic>
      <p:pic>
        <p:nvPicPr>
          <p:cNvPr id="11" name="Tieng-yeah-tre-con-www_tiengdong_com">
            <a:hlinkClick r:id="" action="ppaction://media"/>
            <a:extLst>
              <a:ext uri="{FF2B5EF4-FFF2-40B4-BE49-F238E27FC236}">
                <a16:creationId xmlns:a16="http://schemas.microsoft.com/office/drawing/2014/main" id="{DB4AD53A-B355-3BDF-ABC3-0CA2FF87737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6400" y="114300"/>
            <a:ext cx="406400" cy="406400"/>
          </a:xfrm>
          <a:prstGeom prst="rect">
            <a:avLst/>
          </a:prstGeom>
        </p:spPr>
      </p:pic>
      <p:pic>
        <p:nvPicPr>
          <p:cNvPr id="16" name="Am-thanh-chien-thang-www_tiengdong_com">
            <a:hlinkClick r:id="" action="ppaction://media"/>
            <a:extLst>
              <a:ext uri="{FF2B5EF4-FFF2-40B4-BE49-F238E27FC236}">
                <a16:creationId xmlns:a16="http://schemas.microsoft.com/office/drawing/2014/main" id="{448125CE-7242-4FBF-B422-02BC9D85603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 y="-2743200"/>
            <a:ext cx="406400" cy="406400"/>
          </a:xfrm>
          <a:prstGeom prst="rect">
            <a:avLst/>
          </a:prstGeom>
        </p:spPr>
      </p:pic>
      <p:sp>
        <p:nvSpPr>
          <p:cNvPr id="32" name="Freeform 2">
            <a:extLst>
              <a:ext uri="{FF2B5EF4-FFF2-40B4-BE49-F238E27FC236}">
                <a16:creationId xmlns:a16="http://schemas.microsoft.com/office/drawing/2014/main" id="{0F6DA448-4FF0-9C9B-AEDC-4CE167BBAEDA}"/>
              </a:ext>
            </a:extLst>
          </p:cNvPr>
          <p:cNvSpPr/>
          <p:nvPr/>
        </p:nvSpPr>
        <p:spPr>
          <a:xfrm>
            <a:off x="4981575" y="4400549"/>
            <a:ext cx="847222" cy="1140841"/>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3" name="Freeform 3">
            <a:extLst>
              <a:ext uri="{FF2B5EF4-FFF2-40B4-BE49-F238E27FC236}">
                <a16:creationId xmlns:a16="http://schemas.microsoft.com/office/drawing/2014/main" id="{E1B7EC63-F6D7-3E61-29DC-DEB20C588202}"/>
              </a:ext>
            </a:extLst>
          </p:cNvPr>
          <p:cNvSpPr/>
          <p:nvPr/>
        </p:nvSpPr>
        <p:spPr>
          <a:xfrm>
            <a:off x="2752725" y="4352925"/>
            <a:ext cx="714375" cy="914400"/>
          </a:xfrm>
          <a:custGeom>
            <a:avLst/>
            <a:gdLst/>
            <a:ahLst/>
            <a:cxnLst/>
            <a:rect l="l" t="t" r="r" b="b"/>
            <a:pathLst>
              <a:path w="4155706" h="7437504">
                <a:moveTo>
                  <a:pt x="0" y="0"/>
                </a:moveTo>
                <a:lnTo>
                  <a:pt x="4155706" y="0"/>
                </a:lnTo>
                <a:lnTo>
                  <a:pt x="4155706" y="7437504"/>
                </a:lnTo>
                <a:lnTo>
                  <a:pt x="0" y="7437504"/>
                </a:lnTo>
                <a:lnTo>
                  <a:pt x="0" y="0"/>
                </a:lnTo>
                <a:close/>
              </a:path>
            </a:pathLst>
          </a:custGeom>
          <a:blipFill>
            <a:blip r:embed="rId16"/>
            <a:stretch>
              <a:fillRect/>
            </a:stretch>
          </a:blipFill>
        </p:spPr>
        <p:txBody>
          <a:bodyPr/>
          <a:lstStyle/>
          <a:p>
            <a:endParaRPr lang="en-US"/>
          </a:p>
        </p:txBody>
      </p:sp>
      <p:sp>
        <p:nvSpPr>
          <p:cNvPr id="34" name="Freeform 4">
            <a:extLst>
              <a:ext uri="{FF2B5EF4-FFF2-40B4-BE49-F238E27FC236}">
                <a16:creationId xmlns:a16="http://schemas.microsoft.com/office/drawing/2014/main" id="{C3FEBD80-18FA-B730-2792-3AA84EF61F6D}"/>
              </a:ext>
            </a:extLst>
          </p:cNvPr>
          <p:cNvSpPr/>
          <p:nvPr/>
        </p:nvSpPr>
        <p:spPr>
          <a:xfrm>
            <a:off x="3781425" y="4381500"/>
            <a:ext cx="1054509" cy="1104268"/>
          </a:xfrm>
          <a:custGeom>
            <a:avLst/>
            <a:gdLst/>
            <a:ahLst/>
            <a:cxnLst/>
            <a:rect l="l" t="t" r="r" b="b"/>
            <a:pathLst>
              <a:path w="4890365" h="5736499">
                <a:moveTo>
                  <a:pt x="0" y="0"/>
                </a:moveTo>
                <a:lnTo>
                  <a:pt x="4890365" y="0"/>
                </a:lnTo>
                <a:lnTo>
                  <a:pt x="4890365" y="5736499"/>
                </a:lnTo>
                <a:lnTo>
                  <a:pt x="0" y="5736499"/>
                </a:lnTo>
                <a:lnTo>
                  <a:pt x="0" y="0"/>
                </a:lnTo>
                <a:close/>
              </a:path>
            </a:pathLst>
          </a:custGeom>
          <a:blipFill>
            <a:blip r:embed="rId17"/>
            <a:stretch>
              <a:fillRect/>
            </a:stretch>
          </a:blipFill>
        </p:spPr>
        <p:txBody>
          <a:bodyPr/>
          <a:lstStyle/>
          <a:p>
            <a:endParaRPr lang="en-US"/>
          </a:p>
        </p:txBody>
      </p:sp>
      <p:pic>
        <p:nvPicPr>
          <p:cNvPr id="35" name="Picture 2" descr="Cartoon knight boy">
            <a:extLst>
              <a:ext uri="{FF2B5EF4-FFF2-40B4-BE49-F238E27FC236}">
                <a16:creationId xmlns:a16="http://schemas.microsoft.com/office/drawing/2014/main" id="{3E1788DF-BBF7-53D0-AE96-653315340B1D}"/>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89074" y="680466"/>
            <a:ext cx="6561503" cy="6044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53CA76-D811-9206-5C9E-22D3CF851317}"/>
              </a:ext>
            </a:extLst>
          </p:cNvPr>
          <p:cNvSpPr txBox="1"/>
          <p:nvPr/>
        </p:nvSpPr>
        <p:spPr>
          <a:xfrm>
            <a:off x="7591425" y="0"/>
            <a:ext cx="4143375"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Zalo</a:t>
            </a:r>
            <a:r>
              <a:rPr lang="en-US" dirty="0">
                <a:latin typeface="Times New Roman" panose="02020603050405020304" pitchFamily="18" charset="0"/>
                <a:cs typeface="Times New Roman" panose="02020603050405020304" pitchFamily="18" charset="0"/>
              </a:rPr>
              <a:t> 0972115126</a:t>
            </a:r>
          </a:p>
        </p:txBody>
      </p:sp>
    </p:spTree>
    <p:extLst>
      <p:ext uri="{BB962C8B-B14F-4D97-AF65-F5344CB8AC3E}">
        <p14:creationId xmlns:p14="http://schemas.microsoft.com/office/powerpoint/2010/main" val="467850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6" presetClass="emph" presetSubtype="0" fill="hold" grpId="0" nodeType="with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par>
                                <p:cTn id="13" presetID="32" presetClass="emph" presetSubtype="0" repeatCount="indefinite" fill="hold" grpId="1"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1" presetClass="mediacall" presetSubtype="0" fill="hold" nodeType="withEffect">
                                  <p:stCondLst>
                                    <p:cond delay="0"/>
                                  </p:stCondLst>
                                  <p:childTnLst>
                                    <p:cmd type="call" cmd="playFrom(0.0)">
                                      <p:cBhvr>
                                        <p:cTn id="20" dur="5276" fill="hold"/>
                                        <p:tgtEl>
                                          <p:spTgt spid="16"/>
                                        </p:tgtEl>
                                      </p:cBhvr>
                                    </p:cmd>
                                  </p:childTnLst>
                                </p:cTn>
                              </p:par>
                              <p:par>
                                <p:cTn id="21" presetID="1" presetClass="mediacall" presetSubtype="0" fill="hold" nodeType="withEffect">
                                  <p:stCondLst>
                                    <p:cond delay="3500"/>
                                  </p:stCondLst>
                                  <p:childTnLst>
                                    <p:cmd type="call" cmd="playFrom(0.0)">
                                      <p:cBhvr>
                                        <p:cTn id="22" dur="4414" fill="hold"/>
                                        <p:tgtEl>
                                          <p:spTgt spid="11"/>
                                        </p:tgtEl>
                                      </p:cBhvr>
                                    </p:cmd>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875E-6 1.11111E-6 L 0.43555 -0.13889 " pathEditMode="relative" rAng="0" ptsTypes="AA">
                                      <p:cBhvr>
                                        <p:cTn id="38" dur="2000" fill="hold"/>
                                        <p:tgtEl>
                                          <p:spTgt spid="33"/>
                                        </p:tgtEl>
                                        <p:attrNameLst>
                                          <p:attrName>ppt_x</p:attrName>
                                          <p:attrName>ppt_y</p:attrName>
                                        </p:attrNameLst>
                                      </p:cBhvr>
                                      <p:rCtr x="21771" y="-6944"/>
                                    </p:animMotion>
                                  </p:childTnLst>
                                </p:cTn>
                              </p:par>
                              <p:par>
                                <p:cTn id="39" presetID="42" presetClass="path" presetSubtype="0" accel="50000" decel="50000" fill="hold" nodeType="withEffect">
                                  <p:stCondLst>
                                    <p:cond delay="0"/>
                                  </p:stCondLst>
                                  <p:childTnLst>
                                    <p:animMotion origin="layout" path="M 4.58333E-6 -4.44444E-6 L 0.45911 -0.15555 " pathEditMode="relative" rAng="0" ptsTypes="AA">
                                      <p:cBhvr>
                                        <p:cTn id="40" dur="2000" fill="hold"/>
                                        <p:tgtEl>
                                          <p:spTgt spid="34"/>
                                        </p:tgtEl>
                                        <p:attrNameLst>
                                          <p:attrName>ppt_x</p:attrName>
                                          <p:attrName>ppt_y</p:attrName>
                                        </p:attrNameLst>
                                      </p:cBhvr>
                                      <p:rCtr x="22956" y="-7778"/>
                                    </p:animMotion>
                                  </p:childTnLst>
                                </p:cTn>
                              </p:par>
                              <p:par>
                                <p:cTn id="41" presetID="42" presetClass="path" presetSubtype="0" accel="50000" decel="50000" fill="hold" nodeType="withEffect">
                                  <p:stCondLst>
                                    <p:cond delay="0"/>
                                  </p:stCondLst>
                                  <p:childTnLst>
                                    <p:animMotion origin="layout" path="M 6.25E-7 1.48148E-6 L 0.29727 -0.16921 " pathEditMode="relative" rAng="0" ptsTypes="AA">
                                      <p:cBhvr>
                                        <p:cTn id="42" dur="2000" fill="hold"/>
                                        <p:tgtEl>
                                          <p:spTgt spid="32"/>
                                        </p:tgtEl>
                                        <p:attrNameLst>
                                          <p:attrName>ppt_x</p:attrName>
                                          <p:attrName>ppt_y</p:attrName>
                                        </p:attrNameLst>
                                      </p:cBhvr>
                                      <p:rCtr x="14857" y="-8472"/>
                                    </p:animMotion>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11"/>
                </p:tgtEl>
              </p:cMediaNode>
            </p:audio>
            <p:audio>
              <p:cMediaNode vol="100000">
                <p:cTn id="48" fill="hold" display="0">
                  <p:stCondLst>
                    <p:cond delay="indefinite"/>
                  </p:stCondLst>
                  <p:endCondLst>
                    <p:cond evt="onStopAudio" delay="0">
                      <p:tgtEl>
                        <p:sldTgt/>
                      </p:tgtEl>
                    </p:cond>
                  </p:endCondLst>
                </p:cTn>
                <p:tgtEl>
                  <p:spTgt spid="16"/>
                </p:tgtEl>
              </p:cMediaNode>
            </p:audio>
          </p:childTnLst>
        </p:cTn>
      </p:par>
    </p:tnLst>
    <p:bldLst>
      <p:bldP spid="8" grpId="0"/>
      <p:bldP spid="8" grpId="1"/>
      <p:bldP spid="8"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Cadena" panose="02000503000000020004" pitchFamily="50" charset="-93"/>
              <a:cs typeface="Arial" panose="020B0604020202020204" pitchFamily="34" charset="0"/>
            </a:endParaRPr>
          </a:p>
        </p:txBody>
      </p:sp>
      <p:pic>
        <p:nvPicPr>
          <p:cNvPr id="9" name="Picture 8">
            <a:extLst>
              <a:ext uri="{FF2B5EF4-FFF2-40B4-BE49-F238E27FC236}">
                <a16:creationId xmlns:a16="http://schemas.microsoft.com/office/drawing/2014/main" id="{8308BD7F-6AA9-0795-1967-705CCF8B2BD5}"/>
              </a:ext>
            </a:extLst>
          </p:cNvPr>
          <p:cNvPicPr>
            <a:picLocks noChangeAspect="1"/>
          </p:cNvPicPr>
          <p:nvPr/>
        </p:nvPicPr>
        <p:blipFill>
          <a:blip r:embed="rId3"/>
          <a:stretch>
            <a:fillRect/>
          </a:stretch>
        </p:blipFill>
        <p:spPr>
          <a:xfrm>
            <a:off x="1821199" y="2406684"/>
            <a:ext cx="8340051" cy="2139881"/>
          </a:xfrm>
          <a:prstGeom prst="rect">
            <a:avLst/>
          </a:prstGeom>
        </p:spPr>
      </p:pic>
    </p:spTree>
    <p:extLst>
      <p:ext uri="{BB962C8B-B14F-4D97-AF65-F5344CB8AC3E}">
        <p14:creationId xmlns:p14="http://schemas.microsoft.com/office/powerpoint/2010/main" val="165979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2" descr="Cartoon knight boy">
            <a:extLst>
              <a:ext uri="{FF2B5EF4-FFF2-40B4-BE49-F238E27FC236}">
                <a16:creationId xmlns:a16="http://schemas.microsoft.com/office/drawing/2014/main" id="{C02F3BBA-D83E-D19D-2F6E-86058D90E7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3424" y="385191"/>
            <a:ext cx="6561503" cy="604418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6"/>
          <p:cNvSpPr/>
          <p:nvPr/>
        </p:nvSpPr>
        <p:spPr>
          <a:xfrm>
            <a:off x="504567" y="4794714"/>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iCiel Pequena" pitchFamily="50" charset="0"/>
              </a:rPr>
              <a:t>SAU KHI ĐẦY ĐỦ VŨ KHÍ , CHÀNG DŨNG SĨ LÊN ĐƯỜNG. CHÀNG BĂNG QUA KHU RỪNG BÓNG ĐÊM.</a:t>
            </a:r>
            <a:endParaRPr lang="en-US" sz="3600" dirty="0">
              <a:latin typeface="iCiel Pequena" pitchFamily="50" charset="0"/>
            </a:endParaRPr>
          </a:p>
        </p:txBody>
      </p:sp>
    </p:spTree>
    <p:extLst>
      <p:ext uri="{BB962C8B-B14F-4D97-AF65-F5344CB8AC3E}">
        <p14:creationId xmlns:p14="http://schemas.microsoft.com/office/powerpoint/2010/main" val="277334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1049</Words>
  <Application>Microsoft Office PowerPoint</Application>
  <PresentationFormat>Widescreen</PresentationFormat>
  <Paragraphs>161</Paragraphs>
  <Slides>28</Slides>
  <Notes>4</Notes>
  <HiddenSlides>0</HiddenSlides>
  <MMClips>4</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28</vt:i4>
      </vt:variant>
    </vt:vector>
  </HeadingPairs>
  <TitlesOfParts>
    <vt:vector size="48" baseType="lpstr">
      <vt:lpstr>#9Slide03 Arima Madurai ExtraBo</vt:lpstr>
      <vt:lpstr>#9Slide03 IcielUni Sans Heavy</vt:lpstr>
      <vt:lpstr>#9Slide07 IcielNabila</vt:lpstr>
      <vt:lpstr>Adobe Arabic</vt:lpstr>
      <vt:lpstr>Anaheim</vt:lpstr>
      <vt:lpstr>Arial</vt:lpstr>
      <vt:lpstr>Barlow</vt:lpstr>
      <vt:lpstr>Calibri</vt:lpstr>
      <vt:lpstr>Calibri Light</vt:lpstr>
      <vt:lpstr>Cambria</vt:lpstr>
      <vt:lpstr>Coiny</vt:lpstr>
      <vt:lpstr>iCiel Brawls</vt:lpstr>
      <vt:lpstr>iCiel Cadena</vt:lpstr>
      <vt:lpstr>iCiel Pequena</vt:lpstr>
      <vt:lpstr>Nunito</vt:lpstr>
      <vt:lpstr>Ranchers</vt:lpstr>
      <vt:lpstr>Times New Roman</vt:lpstr>
      <vt:lpstr>Wingdings</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Administrator</cp:lastModifiedBy>
  <cp:revision>74</cp:revision>
  <dcterms:created xsi:type="dcterms:W3CDTF">2021-11-09T06:36:28Z</dcterms:created>
  <dcterms:modified xsi:type="dcterms:W3CDTF">2025-04-07T15:26:04Z</dcterms:modified>
</cp:coreProperties>
</file>