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m4a" ContentType="audio/mp4"/>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32"/>
  </p:notesMasterIdLst>
  <p:sldIdLst>
    <p:sldId id="7661" r:id="rId4"/>
    <p:sldId id="257" r:id="rId5"/>
    <p:sldId id="269" r:id="rId6"/>
    <p:sldId id="270" r:id="rId7"/>
    <p:sldId id="271" r:id="rId8"/>
    <p:sldId id="272" r:id="rId9"/>
    <p:sldId id="273" r:id="rId10"/>
    <p:sldId id="256" r:id="rId11"/>
    <p:sldId id="274" r:id="rId12"/>
    <p:sldId id="7660" r:id="rId13"/>
    <p:sldId id="258" r:id="rId14"/>
    <p:sldId id="275" r:id="rId15"/>
    <p:sldId id="277" r:id="rId16"/>
    <p:sldId id="7644" r:id="rId17"/>
    <p:sldId id="259" r:id="rId18"/>
    <p:sldId id="7648" r:id="rId19"/>
    <p:sldId id="7649" r:id="rId20"/>
    <p:sldId id="7650" r:id="rId21"/>
    <p:sldId id="7651" r:id="rId22"/>
    <p:sldId id="7652" r:id="rId23"/>
    <p:sldId id="7653" r:id="rId24"/>
    <p:sldId id="7654" r:id="rId25"/>
    <p:sldId id="7656" r:id="rId26"/>
    <p:sldId id="7657" r:id="rId27"/>
    <p:sldId id="7655" r:id="rId28"/>
    <p:sldId id="7658" r:id="rId29"/>
    <p:sldId id="7659" r:id="rId30"/>
    <p:sldId id="268" r:id="rId3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8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7/4/2025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71D99-78C2-390E-B681-E135A24CF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835C5-62D0-0BA0-770C-8553178E7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5C9EBC-8928-00EE-A851-CD22042149A7}"/>
              </a:ext>
            </a:extLst>
          </p:cNvPr>
          <p:cNvSpPr>
            <a:spLocks noGrp="1"/>
          </p:cNvSpPr>
          <p:nvPr>
            <p:ph type="body" idx="1"/>
          </p:nvPr>
        </p:nvSpPr>
        <p:spPr/>
        <p:txBody>
          <a:bodyPr/>
          <a:lstStyle/>
          <a:p>
            <a:r>
              <a:rPr lang="en-US" dirty="0" err="1"/>
              <a:t>Chúng</a:t>
            </a:r>
            <a:r>
              <a:rPr lang="en-US" dirty="0"/>
              <a:t> ta </a:t>
            </a:r>
            <a:r>
              <a:rPr lang="en-US" dirty="0" err="1"/>
              <a:t>đã</a:t>
            </a:r>
            <a:r>
              <a:rPr lang="en-US" dirty="0"/>
              <a:t> </a:t>
            </a:r>
            <a:r>
              <a:rPr lang="en-US" dirty="0" err="1"/>
              <a:t>học</a:t>
            </a:r>
            <a:r>
              <a:rPr lang="en-US" dirty="0"/>
              <a:t> </a:t>
            </a:r>
            <a:r>
              <a:rPr lang="en-US" dirty="0" err="1"/>
              <a:t>cách</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tam </a:t>
            </a:r>
            <a:r>
              <a:rPr lang="en-US" dirty="0" err="1"/>
              <a:t>giác</a:t>
            </a:r>
            <a:r>
              <a:rPr lang="en-US" dirty="0"/>
              <a:t>, </a:t>
            </a:r>
            <a:r>
              <a:rPr lang="en-US" dirty="0" err="1"/>
              <a:t>hình</a:t>
            </a:r>
            <a:r>
              <a:rPr lang="en-US" dirty="0"/>
              <a:t> </a:t>
            </a:r>
            <a:r>
              <a:rPr lang="en-US" dirty="0" err="1"/>
              <a:t>vuông</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Vậy</a:t>
            </a:r>
            <a:r>
              <a:rPr lang="en-US" dirty="0"/>
              <a:t> </a:t>
            </a:r>
            <a:r>
              <a:rPr lang="en-US" dirty="0" err="1"/>
              <a:t>muốn</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thang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hôm</a:t>
            </a:r>
            <a:r>
              <a:rPr lang="en-US" dirty="0"/>
              <a:t> nay </a:t>
            </a:r>
            <a:r>
              <a:rPr lang="en-US" dirty="0" err="1"/>
              <a:t>nhé</a:t>
            </a:r>
            <a:r>
              <a:rPr lang="en-US" dirty="0"/>
              <a:t>!</a:t>
            </a:r>
          </a:p>
        </p:txBody>
      </p:sp>
      <p:sp>
        <p:nvSpPr>
          <p:cNvPr id="4" name="Slide Number Placeholder 3">
            <a:extLst>
              <a:ext uri="{FF2B5EF4-FFF2-40B4-BE49-F238E27FC236}">
                <a16:creationId xmlns:a16="http://schemas.microsoft.com/office/drawing/2014/main" id="{86A76FBF-3F0C-F61B-45C5-06E3B3E292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277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a:t>
            </a:r>
            <a:r>
              <a:rPr lang="en-US" dirty="0" err="1"/>
              <a:t>học</a:t>
            </a:r>
            <a:r>
              <a:rPr lang="en-US" dirty="0"/>
              <a:t> </a:t>
            </a:r>
            <a:r>
              <a:rPr lang="en-US" dirty="0" err="1"/>
              <a:t>cách</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tam </a:t>
            </a:r>
            <a:r>
              <a:rPr lang="en-US" dirty="0" err="1"/>
              <a:t>giác</a:t>
            </a:r>
            <a:r>
              <a:rPr lang="en-US" dirty="0"/>
              <a:t>, </a:t>
            </a:r>
            <a:r>
              <a:rPr lang="en-US" dirty="0" err="1"/>
              <a:t>hình</a:t>
            </a:r>
            <a:r>
              <a:rPr lang="en-US" dirty="0"/>
              <a:t> </a:t>
            </a:r>
            <a:r>
              <a:rPr lang="en-US" dirty="0" err="1"/>
              <a:t>vuông</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Vậy</a:t>
            </a:r>
            <a:r>
              <a:rPr lang="en-US" dirty="0"/>
              <a:t> </a:t>
            </a:r>
            <a:r>
              <a:rPr lang="en-US" dirty="0" err="1"/>
              <a:t>muốn</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thang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hôm</a:t>
            </a:r>
            <a:r>
              <a:rPr lang="en-US" dirty="0"/>
              <a:t> nay </a:t>
            </a:r>
            <a:r>
              <a:rPr lang="en-US" dirty="0" err="1"/>
              <a:t>nhé</a:t>
            </a:r>
            <a:r>
              <a:rPr lang="en-US" dirty="0"/>
              <a:t>!</a:t>
            </a:r>
          </a:p>
        </p:txBody>
      </p:sp>
      <p:sp>
        <p:nvSpPr>
          <p:cNvPr id="4" name="Slide Number Placeholder 3"/>
          <p:cNvSpPr>
            <a:spLocks noGrp="1"/>
          </p:cNvSpPr>
          <p:nvPr>
            <p:ph type="sldNum" sz="quarter" idx="5"/>
          </p:nvPr>
        </p:nvSpPr>
        <p:spPr/>
        <p:txBody>
          <a:bodyPr/>
          <a:lstStyle/>
          <a:p>
            <a:fld id="{6BDAC4EA-341F-4DD9-BE02-FFC555420345}" type="slidenum">
              <a:rPr lang="en-US" smtClean="0"/>
              <a:t>8</a:t>
            </a:fld>
            <a:endParaRPr lang="en-US"/>
          </a:p>
        </p:txBody>
      </p:sp>
    </p:spTree>
    <p:extLst>
      <p:ext uri="{BB962C8B-B14F-4D97-AF65-F5344CB8AC3E}">
        <p14:creationId xmlns:p14="http://schemas.microsoft.com/office/powerpoint/2010/main" val="3312161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9</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7/4/2025</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7/4/2025</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20406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6743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5564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5912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02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784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1732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0598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2025/4/7</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84808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7/4/2025</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989602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7/4/2025</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18392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1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4.png"/><Relationship Id="rId17"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p3"/><Relationship Id="rId11" Type="http://schemas.openxmlformats.org/officeDocument/2006/relationships/image" Target="../media/image22.png"/><Relationship Id="rId5" Type="http://schemas.microsoft.com/office/2007/relationships/media" Target="../media/media8.mp3"/><Relationship Id="rId10" Type="http://schemas.openxmlformats.org/officeDocument/2006/relationships/image" Target="../media/image32.png"/><Relationship Id="rId4" Type="http://schemas.openxmlformats.org/officeDocument/2006/relationships/audio" Target="../media/media7.mp3"/><Relationship Id="rId9"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image" Target="../media/image37.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40.png"/><Relationship Id="rId5" Type="http://schemas.openxmlformats.org/officeDocument/2006/relationships/image" Target="../media/image13.png"/><Relationship Id="rId10" Type="http://schemas.openxmlformats.org/officeDocument/2006/relationships/image" Target="../media/image9.svg"/><Relationship Id="rId4" Type="http://schemas.openxmlformats.org/officeDocument/2006/relationships/image" Target="../media/image19.sv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0.png"/><Relationship Id="rId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43.png"/><Relationship Id="rId5" Type="http://schemas.openxmlformats.org/officeDocument/2006/relationships/image" Target="../media/image13.png"/><Relationship Id="rId10" Type="http://schemas.openxmlformats.org/officeDocument/2006/relationships/image" Target="../media/image9.svg"/><Relationship Id="rId4" Type="http://schemas.openxmlformats.org/officeDocument/2006/relationships/image" Target="../media/image19.svg"/><Relationship Id="rId9"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66.svg"/><Relationship Id="rId12"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9.svg"/><Relationship Id="rId5" Type="http://schemas.openxmlformats.org/officeDocument/2006/relationships/image" Target="../media/image5.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slideLayout" Target="../slideLayouts/slideLayout7.xml"/><Relationship Id="rId7" Type="http://schemas.openxmlformats.org/officeDocument/2006/relationships/image" Target="../media/image2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11" Type="http://schemas.openxmlformats.org/officeDocument/2006/relationships/image" Target="../media/image10.png"/><Relationship Id="rId5" Type="http://schemas.openxmlformats.org/officeDocument/2006/relationships/image" Target="../media/image18.gif"/><Relationship Id="rId10" Type="http://schemas.openxmlformats.org/officeDocument/2006/relationships/image" Target="../media/image22.png"/><Relationship Id="rId4" Type="http://schemas.openxmlformats.org/officeDocument/2006/relationships/image" Target="../media/image17.jpe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6.svg"/><Relationship Id="rId18" Type="http://schemas.openxmlformats.org/officeDocument/2006/relationships/image" Target="../media/image28.svg"/><Relationship Id="rId3" Type="http://schemas.microsoft.com/office/2007/relationships/media" Target="../media/media3.m4a"/><Relationship Id="rId21" Type="http://schemas.openxmlformats.org/officeDocument/2006/relationships/image" Target="../media/image29.png"/><Relationship Id="rId7" Type="http://schemas.openxmlformats.org/officeDocument/2006/relationships/video" Target="../media/media5.mp4"/><Relationship Id="rId12" Type="http://schemas.openxmlformats.org/officeDocument/2006/relationships/image" Target="../media/image25.png"/><Relationship Id="rId17" Type="http://schemas.openxmlformats.org/officeDocument/2006/relationships/image" Target="../media/image19.png"/><Relationship Id="rId2" Type="http://schemas.microsoft.com/office/2007/relationships/media" Target="../media/media2.m4a"/><Relationship Id="rId16" Type="http://schemas.openxmlformats.org/officeDocument/2006/relationships/image" Target="../media/image27.png"/><Relationship Id="rId20" Type="http://schemas.openxmlformats.org/officeDocument/2006/relationships/image" Target="../media/image2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34.svg"/><Relationship Id="rId5" Type="http://schemas.microsoft.com/office/2007/relationships/media" Target="../media/media4.mp3"/><Relationship Id="rId15" Type="http://schemas.openxmlformats.org/officeDocument/2006/relationships/image" Target="../media/image38.svg"/><Relationship Id="rId10" Type="http://schemas.openxmlformats.org/officeDocument/2006/relationships/image" Target="../media/image24.png"/><Relationship Id="rId19" Type="http://schemas.openxmlformats.org/officeDocument/2006/relationships/image" Target="../media/image22.pn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5.png"/><Relationship Id="rId18" Type="http://schemas.openxmlformats.org/officeDocument/2006/relationships/image" Target="../media/image19.png"/><Relationship Id="rId3" Type="http://schemas.microsoft.com/office/2007/relationships/media" Target="../media/media3.m4a"/><Relationship Id="rId21" Type="http://schemas.openxmlformats.org/officeDocument/2006/relationships/image" Target="../media/image28.jpeg"/><Relationship Id="rId7" Type="http://schemas.openxmlformats.org/officeDocument/2006/relationships/video" Target="../media/media5.mp4"/><Relationship Id="rId12" Type="http://schemas.openxmlformats.org/officeDocument/2006/relationships/image" Target="../media/image34.svg"/><Relationship Id="rId17" Type="http://schemas.openxmlformats.org/officeDocument/2006/relationships/image" Target="../media/image27.png"/><Relationship Id="rId2" Type="http://schemas.microsoft.com/office/2007/relationships/media" Target="../media/media2.m4a"/><Relationship Id="rId16" Type="http://schemas.openxmlformats.org/officeDocument/2006/relationships/image" Target="../media/image38.svg"/><Relationship Id="rId20" Type="http://schemas.openxmlformats.org/officeDocument/2006/relationships/image" Target="../media/image2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4.png"/><Relationship Id="rId5" Type="http://schemas.microsoft.com/office/2007/relationships/media" Target="../media/media4.mp3"/><Relationship Id="rId15" Type="http://schemas.openxmlformats.org/officeDocument/2006/relationships/image" Target="../media/image26.png"/><Relationship Id="rId10" Type="http://schemas.openxmlformats.org/officeDocument/2006/relationships/image" Target="../media/image23.jpeg"/><Relationship Id="rId19" Type="http://schemas.openxmlformats.org/officeDocument/2006/relationships/image" Target="../media/image28.svg"/><Relationship Id="rId4" Type="http://schemas.openxmlformats.org/officeDocument/2006/relationships/audio" Target="../media/media3.m4a"/><Relationship Id="rId9" Type="http://schemas.openxmlformats.org/officeDocument/2006/relationships/image" Target="../media/image30.jpeg"/><Relationship Id="rId14" Type="http://schemas.openxmlformats.org/officeDocument/2006/relationships/image" Target="../media/image36.svg"/><Relationship Id="rId22"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6.svg"/><Relationship Id="rId18" Type="http://schemas.openxmlformats.org/officeDocument/2006/relationships/image" Target="../media/image28.svg"/><Relationship Id="rId3" Type="http://schemas.microsoft.com/office/2007/relationships/media" Target="../media/media3.m4a"/><Relationship Id="rId21" Type="http://schemas.openxmlformats.org/officeDocument/2006/relationships/image" Target="../media/image29.png"/><Relationship Id="rId7" Type="http://schemas.openxmlformats.org/officeDocument/2006/relationships/video" Target="../media/media5.mp4"/><Relationship Id="rId12" Type="http://schemas.openxmlformats.org/officeDocument/2006/relationships/image" Target="../media/image25.png"/><Relationship Id="rId17" Type="http://schemas.openxmlformats.org/officeDocument/2006/relationships/image" Target="../media/image19.png"/><Relationship Id="rId2" Type="http://schemas.microsoft.com/office/2007/relationships/media" Target="../media/media2.m4a"/><Relationship Id="rId16" Type="http://schemas.openxmlformats.org/officeDocument/2006/relationships/image" Target="../media/image27.png"/><Relationship Id="rId20" Type="http://schemas.openxmlformats.org/officeDocument/2006/relationships/image" Target="../media/image2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34.svg"/><Relationship Id="rId5" Type="http://schemas.microsoft.com/office/2007/relationships/media" Target="../media/media4.mp3"/><Relationship Id="rId15" Type="http://schemas.openxmlformats.org/officeDocument/2006/relationships/image" Target="../media/image38.svg"/><Relationship Id="rId10" Type="http://schemas.openxmlformats.org/officeDocument/2006/relationships/image" Target="../media/image24.png"/><Relationship Id="rId19" Type="http://schemas.openxmlformats.org/officeDocument/2006/relationships/image" Target="../media/image22.pn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36.svg"/><Relationship Id="rId18" Type="http://schemas.openxmlformats.org/officeDocument/2006/relationships/image" Target="../media/image28.svg"/><Relationship Id="rId3" Type="http://schemas.microsoft.com/office/2007/relationships/media" Target="../media/media3.m4a"/><Relationship Id="rId21" Type="http://schemas.openxmlformats.org/officeDocument/2006/relationships/image" Target="../media/image29.png"/><Relationship Id="rId7" Type="http://schemas.openxmlformats.org/officeDocument/2006/relationships/video" Target="../media/media5.mp4"/><Relationship Id="rId12" Type="http://schemas.openxmlformats.org/officeDocument/2006/relationships/image" Target="../media/image25.png"/><Relationship Id="rId17" Type="http://schemas.openxmlformats.org/officeDocument/2006/relationships/image" Target="../media/image19.png"/><Relationship Id="rId2" Type="http://schemas.microsoft.com/office/2007/relationships/media" Target="../media/media2.m4a"/><Relationship Id="rId16" Type="http://schemas.openxmlformats.org/officeDocument/2006/relationships/image" Target="../media/image27.png"/><Relationship Id="rId20" Type="http://schemas.openxmlformats.org/officeDocument/2006/relationships/image" Target="../media/image28.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34.svg"/><Relationship Id="rId5" Type="http://schemas.microsoft.com/office/2007/relationships/media" Target="../media/media4.mp3"/><Relationship Id="rId15" Type="http://schemas.openxmlformats.org/officeDocument/2006/relationships/image" Target="../media/image38.svg"/><Relationship Id="rId10" Type="http://schemas.openxmlformats.org/officeDocument/2006/relationships/image" Target="../media/image24.png"/><Relationship Id="rId19" Type="http://schemas.openxmlformats.org/officeDocument/2006/relationships/image" Target="../media/image22.pn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1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6.png"/><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5.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15.png"/><Relationship Id="rId1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31.png"/><Relationship Id="rId5" Type="http://schemas.openxmlformats.org/officeDocument/2006/relationships/image" Target="../media/image13.png"/><Relationship Id="rId10" Type="http://schemas.openxmlformats.org/officeDocument/2006/relationships/image" Target="../media/image9.svg"/><Relationship Id="rId4" Type="http://schemas.openxmlformats.org/officeDocument/2006/relationships/image" Target="../media/image19.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a:extLst>
            <a:ext uri="{FF2B5EF4-FFF2-40B4-BE49-F238E27FC236}">
              <a16:creationId xmlns:a16="http://schemas.microsoft.com/office/drawing/2014/main" id="{5F41301F-85E4-8238-F8E1-A77BAE83F45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D05CF2A-15B2-08B5-2359-27E8AB231D69}"/>
              </a:ext>
            </a:extLst>
          </p:cNvPr>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14CCDCEC-DD29-1265-B21E-46B0EAA847C9}"/>
              </a:ext>
            </a:extLst>
          </p:cNvPr>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D8D044B1-99BB-D5E6-D737-08D1B4EE0264}"/>
              </a:ext>
            </a:extLst>
          </p:cNvPr>
          <p:cNvGrpSpPr/>
          <p:nvPr/>
        </p:nvGrpSpPr>
        <p:grpSpPr>
          <a:xfrm>
            <a:off x="1028700" y="1028700"/>
            <a:ext cx="16230600" cy="8229600"/>
            <a:chOff x="0" y="0"/>
            <a:chExt cx="4274726" cy="2167467"/>
          </a:xfrm>
        </p:grpSpPr>
        <p:sp>
          <p:nvSpPr>
            <p:cNvPr id="5" name="Freeform 5">
              <a:extLst>
                <a:ext uri="{FF2B5EF4-FFF2-40B4-BE49-F238E27FC236}">
                  <a16:creationId xmlns:a16="http://schemas.microsoft.com/office/drawing/2014/main" id="{858E6609-9394-542D-9D0C-BE14B83EA4F1}"/>
                </a:ext>
              </a:extLst>
            </p:cNvPr>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285B606-CF83-5CC1-B1D9-7BBA06AE03E6}"/>
                </a:ext>
              </a:extLst>
            </p:cNvPr>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a:extLst>
              <a:ext uri="{FF2B5EF4-FFF2-40B4-BE49-F238E27FC236}">
                <a16:creationId xmlns:a16="http://schemas.microsoft.com/office/drawing/2014/main" id="{D2915976-CF58-D393-DF57-FB9CBA528EF6}"/>
              </a:ext>
            </a:extLst>
          </p:cNvPr>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664C6E39-0A4D-3E64-AA50-F4EDF6E0AE4E}"/>
              </a:ext>
            </a:extLst>
          </p:cNvPr>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0BFEE33F-4D53-3B93-298C-5F912AC9D71D}"/>
              </a:ext>
            </a:extLst>
          </p:cNvPr>
          <p:cNvSpPr/>
          <p:nvPr/>
        </p:nvSpPr>
        <p:spPr>
          <a:xfrm>
            <a:off x="1066800" y="6743700"/>
            <a:ext cx="4527407" cy="2337274"/>
          </a:xfrm>
          <a:custGeom>
            <a:avLst/>
            <a:gdLst/>
            <a:ahLst/>
            <a:cxnLst/>
            <a:rect l="l" t="t" r="r" b="b"/>
            <a:pathLst>
              <a:path w="4527407" h="2337274">
                <a:moveTo>
                  <a:pt x="0" y="0"/>
                </a:moveTo>
                <a:lnTo>
                  <a:pt x="4527407" y="0"/>
                </a:lnTo>
                <a:lnTo>
                  <a:pt x="4527407" y="2337274"/>
                </a:lnTo>
                <a:lnTo>
                  <a:pt x="0" y="233727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FD53F774-C28E-0403-530C-95BFA36FE0B8}"/>
              </a:ext>
            </a:extLst>
          </p:cNvPr>
          <p:cNvSpPr/>
          <p:nvPr/>
        </p:nvSpPr>
        <p:spPr>
          <a:xfrm>
            <a:off x="13442308" y="6172200"/>
            <a:ext cx="4845692" cy="4114800"/>
          </a:xfrm>
          <a:custGeom>
            <a:avLst/>
            <a:gdLst/>
            <a:ahLst/>
            <a:cxnLst/>
            <a:rect l="l" t="t" r="r" b="b"/>
            <a:pathLst>
              <a:path w="4845692" h="4114800">
                <a:moveTo>
                  <a:pt x="0" y="0"/>
                </a:moveTo>
                <a:lnTo>
                  <a:pt x="4845692" y="0"/>
                </a:lnTo>
                <a:lnTo>
                  <a:pt x="4845692" y="4114800"/>
                </a:lnTo>
                <a:lnTo>
                  <a:pt x="0" y="4114800"/>
                </a:lnTo>
                <a:lnTo>
                  <a:pt x="0" y="0"/>
                </a:lnTo>
                <a:close/>
              </a:path>
            </a:pathLst>
          </a:custGeom>
          <a:blipFill>
            <a:blip r:embed="rId10">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77611F76-3E0C-61E4-7FBA-63548DD09013}"/>
              </a:ext>
            </a:extLst>
          </p:cNvPr>
          <p:cNvPicPr>
            <a:picLocks noChangeAspect="1"/>
          </p:cNvPicPr>
          <p:nvPr/>
        </p:nvPicPr>
        <p:blipFill>
          <a:blip r:embed="rId14"/>
          <a:stretch>
            <a:fillRect/>
          </a:stretch>
        </p:blipFill>
        <p:spPr>
          <a:xfrm>
            <a:off x="3505200" y="647700"/>
            <a:ext cx="11162743" cy="3273836"/>
          </a:xfrm>
          <a:prstGeom prst="rect">
            <a:avLst/>
          </a:prstGeom>
        </p:spPr>
      </p:pic>
      <p:pic>
        <p:nvPicPr>
          <p:cNvPr id="18" name="Picture 17">
            <a:extLst>
              <a:ext uri="{FF2B5EF4-FFF2-40B4-BE49-F238E27FC236}">
                <a16:creationId xmlns:a16="http://schemas.microsoft.com/office/drawing/2014/main" id="{230E5FFE-A3E5-EBC6-1ED9-43EB90773E0B}"/>
              </a:ext>
            </a:extLst>
          </p:cNvPr>
          <p:cNvPicPr>
            <a:picLocks noChangeAspect="1"/>
          </p:cNvPicPr>
          <p:nvPr/>
        </p:nvPicPr>
        <p:blipFill>
          <a:blip r:embed="rId15"/>
          <a:stretch>
            <a:fillRect/>
          </a:stretch>
        </p:blipFill>
        <p:spPr>
          <a:xfrm>
            <a:off x="2057400" y="2781300"/>
            <a:ext cx="14406097" cy="4029805"/>
          </a:xfrm>
          <a:prstGeom prst="rect">
            <a:avLst/>
          </a:prstGeom>
        </p:spPr>
      </p:pic>
      <p:pic>
        <p:nvPicPr>
          <p:cNvPr id="20" name="Picture 19">
            <a:extLst>
              <a:ext uri="{FF2B5EF4-FFF2-40B4-BE49-F238E27FC236}">
                <a16:creationId xmlns:a16="http://schemas.microsoft.com/office/drawing/2014/main" id="{82367185-6E68-AE30-9EC2-FE318D2742D6}"/>
              </a:ext>
            </a:extLst>
          </p:cNvPr>
          <p:cNvPicPr>
            <a:picLocks noChangeAspect="1"/>
          </p:cNvPicPr>
          <p:nvPr/>
        </p:nvPicPr>
        <p:blipFill>
          <a:blip r:embed="rId16"/>
          <a:stretch>
            <a:fillRect/>
          </a:stretch>
        </p:blipFill>
        <p:spPr>
          <a:xfrm>
            <a:off x="7772400" y="6210300"/>
            <a:ext cx="3450635" cy="145707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F24BF3C6-44B5-24D7-820F-7AB6276784C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35200" y="6819900"/>
            <a:ext cx="1676400" cy="1676400"/>
          </a:xfrm>
          <a:prstGeom prst="rect">
            <a:avLst/>
          </a:prstGeom>
        </p:spPr>
      </p:pic>
      <p:pic>
        <p:nvPicPr>
          <p:cNvPr id="9" name="Picture 8">
            <a:extLst>
              <a:ext uri="{FF2B5EF4-FFF2-40B4-BE49-F238E27FC236}">
                <a16:creationId xmlns:a16="http://schemas.microsoft.com/office/drawing/2014/main" id="{A6EE9256-6178-3AAF-2ACF-74B66BF4018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20057" y="1049091"/>
            <a:ext cx="2362703" cy="2362703"/>
          </a:xfrm>
          <a:prstGeom prst="rect">
            <a:avLst/>
          </a:prstGeom>
        </p:spPr>
      </p:pic>
      <p:sp>
        <p:nvSpPr>
          <p:cNvPr id="19" name="Rectangle 18"/>
          <p:cNvSpPr/>
          <p:nvPr/>
        </p:nvSpPr>
        <p:spPr>
          <a:xfrm>
            <a:off x="4262637" y="-12390"/>
            <a:ext cx="9528228"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latin typeface="Times New Roman" panose="02020603050405020304" pitchFamily="18" charset="0"/>
                <a:cs typeface="Times New Roman" panose="02020603050405020304" pitchFamily="18" charset="0"/>
              </a:rPr>
              <a:t>UBND QUẬN DƯƠNG KINH</a:t>
            </a:r>
          </a:p>
          <a:p>
            <a:pPr algn="ctr"/>
            <a:r>
              <a:rPr lang="en-US" sz="2800" b="1" dirty="0">
                <a:latin typeface="Times New Roman" panose="02020603050405020304" pitchFamily="18" charset="0"/>
                <a:cs typeface="Times New Roman" panose="02020603050405020304" pitchFamily="18" charset="0"/>
              </a:rPr>
              <a:t>TRƯỜNG TIỂU HỌC ANH DŨNG</a:t>
            </a:r>
          </a:p>
        </p:txBody>
      </p:sp>
    </p:spTree>
    <p:extLst>
      <p:ext uri="{BB962C8B-B14F-4D97-AF65-F5344CB8AC3E}">
        <p14:creationId xmlns:p14="http://schemas.microsoft.com/office/powerpoint/2010/main" val="289378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enerative - Runway">
            <a:hlinkClick r:id="" action="ppaction://media"/>
            <a:extLst>
              <a:ext uri="{FF2B5EF4-FFF2-40B4-BE49-F238E27FC236}">
                <a16:creationId xmlns:a16="http://schemas.microsoft.com/office/drawing/2014/main" id="{A4B4C998-9C21-D4AD-7B72-9DF250A436B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480" y="0"/>
            <a:ext cx="18257520" cy="10287000"/>
          </a:xfrm>
          <a:prstGeom prst="rect">
            <a:avLst/>
          </a:prstGeom>
        </p:spPr>
      </p:pic>
      <p:pic>
        <p:nvPicPr>
          <p:cNvPr id="4" name="1">
            <a:hlinkClick r:id="" action="ppaction://media"/>
            <a:extLst>
              <a:ext uri="{FF2B5EF4-FFF2-40B4-BE49-F238E27FC236}">
                <a16:creationId xmlns:a16="http://schemas.microsoft.com/office/drawing/2014/main" id="{6030E3E0-9F01-DFD3-4244-FEB3209422C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5400" y="723900"/>
            <a:ext cx="406400" cy="406400"/>
          </a:xfrm>
          <a:prstGeom prst="rect">
            <a:avLst/>
          </a:prstGeom>
        </p:spPr>
      </p:pic>
      <p:pic>
        <p:nvPicPr>
          <p:cNvPr id="5" name="2">
            <a:hlinkClick r:id="" action="ppaction://media"/>
            <a:extLst>
              <a:ext uri="{FF2B5EF4-FFF2-40B4-BE49-F238E27FC236}">
                <a16:creationId xmlns:a16="http://schemas.microsoft.com/office/drawing/2014/main" id="{739F53A1-08D9-F863-4FA2-CC36197DC52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45200" y="190500"/>
            <a:ext cx="406400" cy="406400"/>
          </a:xfrm>
          <a:prstGeom prst="rect">
            <a:avLst/>
          </a:prstGeom>
        </p:spPr>
      </p:pic>
      <p:pic>
        <p:nvPicPr>
          <p:cNvPr id="6" name="3">
            <a:hlinkClick r:id="" action="ppaction://media"/>
            <a:extLst>
              <a:ext uri="{FF2B5EF4-FFF2-40B4-BE49-F238E27FC236}">
                <a16:creationId xmlns:a16="http://schemas.microsoft.com/office/drawing/2014/main" id="{9B90F3AF-245E-0C65-2C19-A139863BEA95}"/>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821400" y="1104900"/>
            <a:ext cx="406400" cy="406400"/>
          </a:xfrm>
          <a:prstGeom prst="rect">
            <a:avLst/>
          </a:prstGeom>
        </p:spPr>
      </p:pic>
    </p:spTree>
    <p:extLst>
      <p:ext uri="{BB962C8B-B14F-4D97-AF65-F5344CB8AC3E}">
        <p14:creationId xmlns:p14="http://schemas.microsoft.com/office/powerpoint/2010/main" val="35344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2"/>
                                        </p:tgtEl>
                                      </p:cBhvr>
                                    </p:cmd>
                                  </p:childTnLst>
                                </p:cTn>
                              </p:par>
                              <p:par>
                                <p:cTn id="7" presetID="1" presetClass="mediacall" presetSubtype="0" fill="hold" nodeType="withEffect">
                                  <p:stCondLst>
                                    <p:cond delay="0"/>
                                  </p:stCondLst>
                                  <p:childTnLst>
                                    <p:cmd type="call" cmd="playFrom(0.0)">
                                      <p:cBhvr>
                                        <p:cTn id="8" dur="227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0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22" name="Picture 21">
            <a:extLst>
              <a:ext uri="{FF2B5EF4-FFF2-40B4-BE49-F238E27FC236}">
                <a16:creationId xmlns:a16="http://schemas.microsoft.com/office/drawing/2014/main" id="{594CAAD0-CA80-29AA-A23C-8037D619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562100"/>
            <a:ext cx="11115598" cy="6467733"/>
          </a:xfrm>
          <a:prstGeom prst="rect">
            <a:avLst/>
          </a:prstGeom>
        </p:spPr>
      </p:pic>
      <p:sp>
        <p:nvSpPr>
          <p:cNvPr id="25" name="TextBox 24">
            <a:extLst>
              <a:ext uri="{FF2B5EF4-FFF2-40B4-BE49-F238E27FC236}">
                <a16:creationId xmlns:a16="http://schemas.microsoft.com/office/drawing/2014/main" id="{89091594-48FC-E9BC-501B-125DC8B7FA33}"/>
              </a:ext>
            </a:extLst>
          </p:cNvPr>
          <p:cNvSpPr txBox="1"/>
          <p:nvPr/>
        </p:nvSpPr>
        <p:spPr>
          <a:xfrm>
            <a:off x="5715000" y="647700"/>
            <a:ext cx="6781800"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Diện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thang</a:t>
            </a:r>
          </a:p>
        </p:txBody>
      </p:sp>
      <p:sp>
        <p:nvSpPr>
          <p:cNvPr id="26" name="Speech Bubble: Rectangle with Corners Rounded 25">
            <a:extLst>
              <a:ext uri="{FF2B5EF4-FFF2-40B4-BE49-F238E27FC236}">
                <a16:creationId xmlns:a16="http://schemas.microsoft.com/office/drawing/2014/main" id="{21B2C5D7-3D6D-FDD6-8823-2F68522D427C}"/>
              </a:ext>
            </a:extLst>
          </p:cNvPr>
          <p:cNvSpPr/>
          <p:nvPr/>
        </p:nvSpPr>
        <p:spPr>
          <a:xfrm>
            <a:off x="3505200" y="2400300"/>
            <a:ext cx="3048000" cy="1295400"/>
          </a:xfrm>
          <a:prstGeom prst="wedgeRoundRectCallout">
            <a:avLst>
              <a:gd name="adj1" fmla="val 11201"/>
              <a:gd name="adj2" fmla="val 716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này</a:t>
            </a:r>
            <a:endParaRPr lang="en-US" sz="2800" dirty="0">
              <a:latin typeface="Cambria" panose="02040503050406030204" pitchFamily="18" charset="0"/>
              <a:ea typeface="Cambria" panose="02040503050406030204" pitchFamily="18" charset="0"/>
            </a:endParaRPr>
          </a:p>
        </p:txBody>
      </p:sp>
      <p:sp>
        <p:nvSpPr>
          <p:cNvPr id="27" name="Speech Bubble: Rectangle with Corners Rounded 26">
            <a:extLst>
              <a:ext uri="{FF2B5EF4-FFF2-40B4-BE49-F238E27FC236}">
                <a16:creationId xmlns:a16="http://schemas.microsoft.com/office/drawing/2014/main" id="{96DF4EF1-1470-F0A6-79E7-07B8EF6467B4}"/>
              </a:ext>
            </a:extLst>
          </p:cNvPr>
          <p:cNvSpPr/>
          <p:nvPr/>
        </p:nvSpPr>
        <p:spPr>
          <a:xfrm>
            <a:off x="8686800" y="1638300"/>
            <a:ext cx="5410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chia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vuông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a:t>
            </a:r>
          </a:p>
        </p:txBody>
      </p:sp>
      <p:sp>
        <p:nvSpPr>
          <p:cNvPr id="28" name="Speech Bubble: Rectangle with Corners Rounded 27">
            <a:extLst>
              <a:ext uri="{FF2B5EF4-FFF2-40B4-BE49-F238E27FC236}">
                <a16:creationId xmlns:a16="http://schemas.microsoft.com/office/drawing/2014/main" id="{5F74E567-74EA-F431-4C66-DD00AC0757E1}"/>
              </a:ext>
            </a:extLst>
          </p:cNvPr>
          <p:cNvSpPr/>
          <p:nvPr/>
        </p:nvSpPr>
        <p:spPr>
          <a:xfrm>
            <a:off x="11734800" y="3467100"/>
            <a:ext cx="5029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đấy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p:txBody>
      </p:sp>
      <p:grpSp>
        <p:nvGrpSpPr>
          <p:cNvPr id="29" name="Group 7">
            <a:extLst>
              <a:ext uri="{FF2B5EF4-FFF2-40B4-BE49-F238E27FC236}">
                <a16:creationId xmlns:a16="http://schemas.microsoft.com/office/drawing/2014/main" id="{B95AFB1C-41C4-69EF-5256-D36F22FC8CE1}"/>
              </a:ext>
            </a:extLst>
          </p:cNvPr>
          <p:cNvGrpSpPr/>
          <p:nvPr/>
        </p:nvGrpSpPr>
        <p:grpSpPr>
          <a:xfrm>
            <a:off x="2514600" y="8115300"/>
            <a:ext cx="13182600" cy="990600"/>
            <a:chOff x="0" y="0"/>
            <a:chExt cx="1932248" cy="293636"/>
          </a:xfrm>
        </p:grpSpPr>
        <p:sp>
          <p:nvSpPr>
            <p:cNvPr id="30" name="Freeform 8">
              <a:extLst>
                <a:ext uri="{FF2B5EF4-FFF2-40B4-BE49-F238E27FC236}">
                  <a16:creationId xmlns:a16="http://schemas.microsoft.com/office/drawing/2014/main" id="{42BFDA96-76B4-8A9D-977E-044D0C5D477C}"/>
                </a:ext>
              </a:extLst>
            </p:cNvPr>
            <p:cNvSpPr/>
            <p:nvPr/>
          </p:nvSpPr>
          <p:spPr>
            <a:xfrm>
              <a:off x="0" y="0"/>
              <a:ext cx="1932248" cy="293636"/>
            </a:xfrm>
            <a:custGeom>
              <a:avLst/>
              <a:gdLst/>
              <a:ahLst/>
              <a:cxnLst/>
              <a:rect l="l" t="t" r="r" b="b"/>
              <a:pathLst>
                <a:path w="1932248" h="293636">
                  <a:moveTo>
                    <a:pt x="105526" y="0"/>
                  </a:moveTo>
                  <a:lnTo>
                    <a:pt x="1826722" y="0"/>
                  </a:lnTo>
                  <a:cubicBezTo>
                    <a:pt x="1885003" y="0"/>
                    <a:pt x="1932248" y="47246"/>
                    <a:pt x="1932248" y="105526"/>
                  </a:cubicBezTo>
                  <a:lnTo>
                    <a:pt x="1932248" y="188110"/>
                  </a:lnTo>
                  <a:cubicBezTo>
                    <a:pt x="1932248" y="246390"/>
                    <a:pt x="1885003" y="293636"/>
                    <a:pt x="1826722" y="293636"/>
                  </a:cubicBezTo>
                  <a:lnTo>
                    <a:pt x="105526" y="293636"/>
                  </a:lnTo>
                  <a:cubicBezTo>
                    <a:pt x="77539" y="293636"/>
                    <a:pt x="50698" y="282518"/>
                    <a:pt x="30908" y="262728"/>
                  </a:cubicBezTo>
                  <a:cubicBezTo>
                    <a:pt x="11118" y="242938"/>
                    <a:pt x="0" y="216097"/>
                    <a:pt x="0" y="188110"/>
                  </a:cubicBezTo>
                  <a:lnTo>
                    <a:pt x="0" y="105526"/>
                  </a:lnTo>
                  <a:cubicBezTo>
                    <a:pt x="0" y="47246"/>
                    <a:pt x="47246" y="0"/>
                    <a:pt x="105526" y="0"/>
                  </a:cubicBezTo>
                  <a:close/>
                </a:path>
              </a:pathLst>
            </a:custGeom>
            <a:solidFill>
              <a:srgbClr val="63B231"/>
            </a:solidFill>
          </p:spPr>
          <p:txBody>
            <a:bodyPr/>
            <a:lstStyle/>
            <a:p>
              <a:endParaRPr lang="en-US"/>
            </a:p>
          </p:txBody>
        </p:sp>
        <p:sp>
          <p:nvSpPr>
            <p:cNvPr id="31" name="TextBox 9">
              <a:extLst>
                <a:ext uri="{FF2B5EF4-FFF2-40B4-BE49-F238E27FC236}">
                  <a16:creationId xmlns:a16="http://schemas.microsoft.com/office/drawing/2014/main" id="{8FCA3F4B-9C9A-3F9B-7B2D-443EB6B345DE}"/>
                </a:ext>
              </a:extLst>
            </p:cNvPr>
            <p:cNvSpPr txBox="1"/>
            <p:nvPr/>
          </p:nvSpPr>
          <p:spPr>
            <a:xfrm>
              <a:off x="0" y="-57150"/>
              <a:ext cx="1932248" cy="350786"/>
            </a:xfrm>
            <a:prstGeom prst="rect">
              <a:avLst/>
            </a:prstGeom>
          </p:spPr>
          <p:txBody>
            <a:bodyPr lIns="50800" tIns="50800" rIns="50800" bIns="50800" rtlCol="0" anchor="ctr"/>
            <a:lstStyle/>
            <a:p>
              <a:pPr algn="ctr">
                <a:lnSpc>
                  <a:spcPts val="3919"/>
                </a:lnSpc>
              </a:pP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Thử</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nghĩ</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để</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tìm</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ra</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diện</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hình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thang</a:t>
              </a:r>
            </a:p>
          </p:txBody>
        </p:sp>
      </p:gr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r>
              <a:rPr lang="en-US" sz="4000" dirty="0"/>
              <a:t>a)</a:t>
            </a:r>
          </a:p>
        </p:txBody>
      </p:sp>
      <p:pic>
        <p:nvPicPr>
          <p:cNvPr id="33" name="Picture 4" descr="Không có mô tả.">
            <a:extLst>
              <a:ext uri="{FF2B5EF4-FFF2-40B4-BE49-F238E27FC236}">
                <a16:creationId xmlns:a16="http://schemas.microsoft.com/office/drawing/2014/main" id="{996D8970-1B20-8CDC-54EF-DE3AEA18E1F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2438400" y="0"/>
            <a:ext cx="3685241" cy="1430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id="{89091594-48FC-E9BC-501B-125DC8B7FA33}"/>
              </a:ext>
            </a:extLst>
          </p:cNvPr>
          <p:cNvSpPr txBox="1"/>
          <p:nvPr/>
        </p:nvSpPr>
        <p:spPr>
          <a:xfrm>
            <a:off x="4648200" y="647700"/>
            <a:ext cx="929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d</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thang</a:t>
            </a:r>
          </a:p>
        </p:txBody>
      </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t>
            </a:r>
          </a:p>
        </p:txBody>
      </p:sp>
      <p:sp>
        <p:nvSpPr>
          <p:cNvPr id="131" name="Line 15">
            <a:extLst>
              <a:ext uri="{FF2B5EF4-FFF2-40B4-BE49-F238E27FC236}">
                <a16:creationId xmlns:a16="http://schemas.microsoft.com/office/drawing/2014/main" id="{F7053192-BF2E-E576-BC7F-47F9FFDA7626}"/>
              </a:ext>
            </a:extLst>
          </p:cNvPr>
          <p:cNvSpPr>
            <a:spLocks noChangeShapeType="1"/>
          </p:cNvSpPr>
          <p:nvPr/>
        </p:nvSpPr>
        <p:spPr bwMode="auto">
          <a:xfrm>
            <a:off x="5900262" y="4057650"/>
            <a:ext cx="0" cy="30861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2" name="Text Box 11">
            <a:extLst>
              <a:ext uri="{FF2B5EF4-FFF2-40B4-BE49-F238E27FC236}">
                <a16:creationId xmlns:a16="http://schemas.microsoft.com/office/drawing/2014/main" id="{95A4CB91-D44D-B30A-4161-A7F5C40B551A}"/>
              </a:ext>
            </a:extLst>
          </p:cNvPr>
          <p:cNvSpPr txBox="1">
            <a:spLocks noChangeArrowheads="1"/>
          </p:cNvSpPr>
          <p:nvPr/>
        </p:nvSpPr>
        <p:spPr bwMode="auto">
          <a:xfrm>
            <a:off x="5384831" y="3140213"/>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3" name="Text Box 12">
            <a:extLst>
              <a:ext uri="{FF2B5EF4-FFF2-40B4-BE49-F238E27FC236}">
                <a16:creationId xmlns:a16="http://schemas.microsoft.com/office/drawing/2014/main" id="{2A6CB8F4-7B43-2DB2-10EA-C229FBCFD643}"/>
              </a:ext>
            </a:extLst>
          </p:cNvPr>
          <p:cNvSpPr txBox="1">
            <a:spLocks noChangeArrowheads="1"/>
          </p:cNvSpPr>
          <p:nvPr/>
        </p:nvSpPr>
        <p:spPr bwMode="auto">
          <a:xfrm>
            <a:off x="8860274" y="319068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34" name="Text Box 13">
            <a:extLst>
              <a:ext uri="{FF2B5EF4-FFF2-40B4-BE49-F238E27FC236}">
                <a16:creationId xmlns:a16="http://schemas.microsoft.com/office/drawing/2014/main" id="{D378F85B-A4B2-3720-402B-632BF7B38444}"/>
              </a:ext>
            </a:extLst>
          </p:cNvPr>
          <p:cNvSpPr txBox="1">
            <a:spLocks noChangeArrowheads="1"/>
          </p:cNvSpPr>
          <p:nvPr/>
        </p:nvSpPr>
        <p:spPr bwMode="auto">
          <a:xfrm>
            <a:off x="11460480" y="7359662"/>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35" name="Text Box 14">
            <a:extLst>
              <a:ext uri="{FF2B5EF4-FFF2-40B4-BE49-F238E27FC236}">
                <a16:creationId xmlns:a16="http://schemas.microsoft.com/office/drawing/2014/main" id="{489887BC-91F8-8672-62E7-E77D021EA7DE}"/>
              </a:ext>
            </a:extLst>
          </p:cNvPr>
          <p:cNvSpPr txBox="1">
            <a:spLocks noChangeArrowheads="1"/>
          </p:cNvSpPr>
          <p:nvPr/>
        </p:nvSpPr>
        <p:spPr bwMode="auto">
          <a:xfrm>
            <a:off x="3573780" y="709754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36" name="Group 16">
            <a:extLst>
              <a:ext uri="{FF2B5EF4-FFF2-40B4-BE49-F238E27FC236}">
                <a16:creationId xmlns:a16="http://schemas.microsoft.com/office/drawing/2014/main" id="{6E2B689F-B363-855A-DBE8-4679E4653BEB}"/>
              </a:ext>
            </a:extLst>
          </p:cNvPr>
          <p:cNvGrpSpPr>
            <a:grpSpLocks/>
          </p:cNvGrpSpPr>
          <p:nvPr/>
        </p:nvGrpSpPr>
        <p:grpSpPr bwMode="auto">
          <a:xfrm>
            <a:off x="4373880" y="3982040"/>
            <a:ext cx="7400925" cy="3235329"/>
            <a:chOff x="876" y="1824"/>
            <a:chExt cx="3108" cy="1296"/>
          </a:xfrm>
        </p:grpSpPr>
        <p:sp>
          <p:nvSpPr>
            <p:cNvPr id="137" name="Line 17">
              <a:extLst>
                <a:ext uri="{FF2B5EF4-FFF2-40B4-BE49-F238E27FC236}">
                  <a16:creationId xmlns:a16="http://schemas.microsoft.com/office/drawing/2014/main" id="{14EA7E06-B937-BE4C-C35E-7D1E45E50822}"/>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8" name="Line 18">
              <a:extLst>
                <a:ext uri="{FF2B5EF4-FFF2-40B4-BE49-F238E27FC236}">
                  <a16:creationId xmlns:a16="http://schemas.microsoft.com/office/drawing/2014/main" id="{76DD7FF5-1067-6108-69F5-A6C90C497F13}"/>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9" name="Line 19">
              <a:extLst>
                <a:ext uri="{FF2B5EF4-FFF2-40B4-BE49-F238E27FC236}">
                  <a16:creationId xmlns:a16="http://schemas.microsoft.com/office/drawing/2014/main" id="{C0ADF6C9-BF3D-AF47-2F2A-6B229A982117}"/>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0" name="Line 20">
              <a:extLst>
                <a:ext uri="{FF2B5EF4-FFF2-40B4-BE49-F238E27FC236}">
                  <a16:creationId xmlns:a16="http://schemas.microsoft.com/office/drawing/2014/main" id="{801E9C32-09D8-FC70-8895-854B665192A3}"/>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1" name="Group 21">
            <a:extLst>
              <a:ext uri="{FF2B5EF4-FFF2-40B4-BE49-F238E27FC236}">
                <a16:creationId xmlns:a16="http://schemas.microsoft.com/office/drawing/2014/main" id="{41E49CC4-EF96-6C10-3D13-1CD0571A2DF2}"/>
              </a:ext>
            </a:extLst>
          </p:cNvPr>
          <p:cNvGrpSpPr>
            <a:grpSpLocks/>
          </p:cNvGrpSpPr>
          <p:nvPr/>
        </p:nvGrpSpPr>
        <p:grpSpPr bwMode="auto">
          <a:xfrm>
            <a:off x="5912168" y="6791325"/>
            <a:ext cx="342900" cy="342900"/>
            <a:chOff x="1872" y="3024"/>
            <a:chExt cx="144" cy="144"/>
          </a:xfrm>
        </p:grpSpPr>
        <p:sp>
          <p:nvSpPr>
            <p:cNvPr id="142" name="Line 22">
              <a:extLst>
                <a:ext uri="{FF2B5EF4-FFF2-40B4-BE49-F238E27FC236}">
                  <a16:creationId xmlns:a16="http://schemas.microsoft.com/office/drawing/2014/main" id="{F007672C-9FDD-8584-87FC-6D1A0E8222E4}"/>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3" name="Line 23">
              <a:extLst>
                <a:ext uri="{FF2B5EF4-FFF2-40B4-BE49-F238E27FC236}">
                  <a16:creationId xmlns:a16="http://schemas.microsoft.com/office/drawing/2014/main" id="{1AD8CAFE-79FF-8365-8BDC-8DCF749436BC}"/>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44" name="Text Box 24">
            <a:extLst>
              <a:ext uri="{FF2B5EF4-FFF2-40B4-BE49-F238E27FC236}">
                <a16:creationId xmlns:a16="http://schemas.microsoft.com/office/drawing/2014/main" id="{47E3A2C6-0574-80C4-1F6E-4344D2C5F7FF}"/>
              </a:ext>
            </a:extLst>
          </p:cNvPr>
          <p:cNvSpPr txBox="1">
            <a:spLocks noChangeArrowheads="1"/>
          </p:cNvSpPr>
          <p:nvPr/>
        </p:nvSpPr>
        <p:spPr bwMode="auto">
          <a:xfrm>
            <a:off x="5516880" y="7136607"/>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145" name="Picture 2" descr="Pencil Cartoon">
            <a:extLst>
              <a:ext uri="{FF2B5EF4-FFF2-40B4-BE49-F238E27FC236}">
                <a16:creationId xmlns:a16="http://schemas.microsoft.com/office/drawing/2014/main" id="{60C21910-6E52-96C6-11A5-8A11A14BE44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4307839" y="3040286"/>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6" name="Group 25">
            <a:extLst>
              <a:ext uri="{FF2B5EF4-FFF2-40B4-BE49-F238E27FC236}">
                <a16:creationId xmlns:a16="http://schemas.microsoft.com/office/drawing/2014/main" id="{969B41FB-0D18-9A99-FFA7-1D0B28C13163}"/>
              </a:ext>
            </a:extLst>
          </p:cNvPr>
          <p:cNvGrpSpPr>
            <a:grpSpLocks/>
          </p:cNvGrpSpPr>
          <p:nvPr/>
        </p:nvGrpSpPr>
        <p:grpSpPr bwMode="auto">
          <a:xfrm>
            <a:off x="11917680" y="2800351"/>
            <a:ext cx="3200400" cy="4386263"/>
            <a:chOff x="3840" y="471"/>
            <a:chExt cx="1632" cy="2217"/>
          </a:xfrm>
        </p:grpSpPr>
        <p:grpSp>
          <p:nvGrpSpPr>
            <p:cNvPr id="147" name="Group 26">
              <a:extLst>
                <a:ext uri="{FF2B5EF4-FFF2-40B4-BE49-F238E27FC236}">
                  <a16:creationId xmlns:a16="http://schemas.microsoft.com/office/drawing/2014/main" id="{D1D6778D-635B-3BA5-AFC4-A29BAAC1A878}"/>
                </a:ext>
              </a:extLst>
            </p:cNvPr>
            <p:cNvGrpSpPr>
              <a:grpSpLocks/>
            </p:cNvGrpSpPr>
            <p:nvPr/>
          </p:nvGrpSpPr>
          <p:grpSpPr bwMode="auto">
            <a:xfrm rot="-5400000">
              <a:off x="4255" y="2309"/>
              <a:ext cx="96" cy="661"/>
              <a:chOff x="1008" y="1319"/>
              <a:chExt cx="96" cy="661"/>
            </a:xfrm>
          </p:grpSpPr>
          <p:sp>
            <p:nvSpPr>
              <p:cNvPr id="219" name="Line 27">
                <a:extLst>
                  <a:ext uri="{FF2B5EF4-FFF2-40B4-BE49-F238E27FC236}">
                    <a16:creationId xmlns:a16="http://schemas.microsoft.com/office/drawing/2014/main" id="{E002C32B-39BF-33ED-B624-E17055D38BC7}"/>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0" name="Line 28">
                <a:extLst>
                  <a:ext uri="{FF2B5EF4-FFF2-40B4-BE49-F238E27FC236}">
                    <a16:creationId xmlns:a16="http://schemas.microsoft.com/office/drawing/2014/main" id="{A8AD2BD4-0E86-8E11-66D3-3018ACA694F3}"/>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1" name="Line 29">
                <a:extLst>
                  <a:ext uri="{FF2B5EF4-FFF2-40B4-BE49-F238E27FC236}">
                    <a16:creationId xmlns:a16="http://schemas.microsoft.com/office/drawing/2014/main" id="{78CD94FB-D628-859E-F8BE-8A3198428E3B}"/>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2" name="Line 30">
                <a:extLst>
                  <a:ext uri="{FF2B5EF4-FFF2-40B4-BE49-F238E27FC236}">
                    <a16:creationId xmlns:a16="http://schemas.microsoft.com/office/drawing/2014/main" id="{955AA4BB-E358-2628-0532-2F03800DB771}"/>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3" name="Line 31">
                <a:extLst>
                  <a:ext uri="{FF2B5EF4-FFF2-40B4-BE49-F238E27FC236}">
                    <a16:creationId xmlns:a16="http://schemas.microsoft.com/office/drawing/2014/main" id="{1AF11345-0F60-66E6-8FB3-BE2D222FC64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4" name="Line 32">
                <a:extLst>
                  <a:ext uri="{FF2B5EF4-FFF2-40B4-BE49-F238E27FC236}">
                    <a16:creationId xmlns:a16="http://schemas.microsoft.com/office/drawing/2014/main" id="{F2376114-D4F7-8929-42A7-0B6DC569FA0F}"/>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5" name="Line 33">
                <a:extLst>
                  <a:ext uri="{FF2B5EF4-FFF2-40B4-BE49-F238E27FC236}">
                    <a16:creationId xmlns:a16="http://schemas.microsoft.com/office/drawing/2014/main" id="{582F6D11-C288-7B88-402D-B80AC78B98E4}"/>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6" name="Line 34">
                <a:extLst>
                  <a:ext uri="{FF2B5EF4-FFF2-40B4-BE49-F238E27FC236}">
                    <a16:creationId xmlns:a16="http://schemas.microsoft.com/office/drawing/2014/main" id="{F16CABDA-F39A-DCB5-D063-DD8EC5BF98A5}"/>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7" name="Line 35">
                <a:extLst>
                  <a:ext uri="{FF2B5EF4-FFF2-40B4-BE49-F238E27FC236}">
                    <a16:creationId xmlns:a16="http://schemas.microsoft.com/office/drawing/2014/main" id="{752B9BF6-7584-436F-2826-E11E9598BAA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228" name="Group 36">
                <a:extLst>
                  <a:ext uri="{FF2B5EF4-FFF2-40B4-BE49-F238E27FC236}">
                    <a16:creationId xmlns:a16="http://schemas.microsoft.com/office/drawing/2014/main" id="{850288B4-9E03-3928-1497-A14BC17555C7}"/>
                  </a:ext>
                </a:extLst>
              </p:cNvPr>
              <p:cNvGrpSpPr>
                <a:grpSpLocks/>
              </p:cNvGrpSpPr>
              <p:nvPr/>
            </p:nvGrpSpPr>
            <p:grpSpPr bwMode="auto">
              <a:xfrm rot="-5400000">
                <a:off x="891" y="1436"/>
                <a:ext cx="330" cy="96"/>
                <a:chOff x="960" y="1104"/>
                <a:chExt cx="432" cy="144"/>
              </a:xfrm>
            </p:grpSpPr>
            <p:sp>
              <p:nvSpPr>
                <p:cNvPr id="229" name="Line 37">
                  <a:extLst>
                    <a:ext uri="{FF2B5EF4-FFF2-40B4-BE49-F238E27FC236}">
                      <a16:creationId xmlns:a16="http://schemas.microsoft.com/office/drawing/2014/main" id="{A2961616-E5EF-20CE-3BB9-D9FDD8DA4F3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38">
                  <a:extLst>
                    <a:ext uri="{FF2B5EF4-FFF2-40B4-BE49-F238E27FC236}">
                      <a16:creationId xmlns:a16="http://schemas.microsoft.com/office/drawing/2014/main" id="{C15CAAB5-F4EB-9D3D-A985-C30CF33785E0}"/>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39">
                  <a:extLst>
                    <a:ext uri="{FF2B5EF4-FFF2-40B4-BE49-F238E27FC236}">
                      <a16:creationId xmlns:a16="http://schemas.microsoft.com/office/drawing/2014/main" id="{008DBFE8-8975-338E-F49B-55A44FC565A1}"/>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40">
                  <a:extLst>
                    <a:ext uri="{FF2B5EF4-FFF2-40B4-BE49-F238E27FC236}">
                      <a16:creationId xmlns:a16="http://schemas.microsoft.com/office/drawing/2014/main" id="{2BAAD311-D39C-0AD8-29B2-4B9BAE967E61}"/>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41">
                  <a:extLst>
                    <a:ext uri="{FF2B5EF4-FFF2-40B4-BE49-F238E27FC236}">
                      <a16:creationId xmlns:a16="http://schemas.microsoft.com/office/drawing/2014/main" id="{B74EE76F-FCD3-E451-238B-89C73FC99B5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42">
                  <a:extLst>
                    <a:ext uri="{FF2B5EF4-FFF2-40B4-BE49-F238E27FC236}">
                      <a16:creationId xmlns:a16="http://schemas.microsoft.com/office/drawing/2014/main" id="{1D550D9D-AF97-9A5E-299E-D49F7F1EAE02}"/>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43">
                  <a:extLst>
                    <a:ext uri="{FF2B5EF4-FFF2-40B4-BE49-F238E27FC236}">
                      <a16:creationId xmlns:a16="http://schemas.microsoft.com/office/drawing/2014/main" id="{A964C199-A594-555C-7B39-1DE420B5375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44">
                  <a:extLst>
                    <a:ext uri="{FF2B5EF4-FFF2-40B4-BE49-F238E27FC236}">
                      <a16:creationId xmlns:a16="http://schemas.microsoft.com/office/drawing/2014/main" id="{371FF31F-6E9B-F22A-7D3D-EDA9E10A0FB5}"/>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45">
                  <a:extLst>
                    <a:ext uri="{FF2B5EF4-FFF2-40B4-BE49-F238E27FC236}">
                      <a16:creationId xmlns:a16="http://schemas.microsoft.com/office/drawing/2014/main" id="{2D852ADD-AE93-3F20-21DB-88A7352AD3B3}"/>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8" name="Line 46">
                  <a:extLst>
                    <a:ext uri="{FF2B5EF4-FFF2-40B4-BE49-F238E27FC236}">
                      <a16:creationId xmlns:a16="http://schemas.microsoft.com/office/drawing/2014/main" id="{6EFC419A-1840-E0AC-9957-DE40AEC88341}"/>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grpSp>
          <p:nvGrpSpPr>
            <p:cNvPr id="148" name="Group 47">
              <a:extLst>
                <a:ext uri="{FF2B5EF4-FFF2-40B4-BE49-F238E27FC236}">
                  <a16:creationId xmlns:a16="http://schemas.microsoft.com/office/drawing/2014/main" id="{846FB67B-BF6F-4BBE-3F1F-B83CD02C7F70}"/>
                </a:ext>
              </a:extLst>
            </p:cNvPr>
            <p:cNvGrpSpPr>
              <a:grpSpLocks/>
            </p:cNvGrpSpPr>
            <p:nvPr/>
          </p:nvGrpSpPr>
          <p:grpSpPr bwMode="auto">
            <a:xfrm rot="-5400000">
              <a:off x="3646" y="2285"/>
              <a:ext cx="472" cy="84"/>
              <a:chOff x="960" y="1104"/>
              <a:chExt cx="432" cy="144"/>
            </a:xfrm>
          </p:grpSpPr>
          <p:sp>
            <p:nvSpPr>
              <p:cNvPr id="209" name="Line 48">
                <a:extLst>
                  <a:ext uri="{FF2B5EF4-FFF2-40B4-BE49-F238E27FC236}">
                    <a16:creationId xmlns:a16="http://schemas.microsoft.com/office/drawing/2014/main" id="{0A4EEDD7-95DF-CFBE-AC3A-78E2F70335D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0" name="Line 49">
                <a:extLst>
                  <a:ext uri="{FF2B5EF4-FFF2-40B4-BE49-F238E27FC236}">
                    <a16:creationId xmlns:a16="http://schemas.microsoft.com/office/drawing/2014/main" id="{CC48C977-EFEF-6046-475A-F19352C0378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1" name="Line 50">
                <a:extLst>
                  <a:ext uri="{FF2B5EF4-FFF2-40B4-BE49-F238E27FC236}">
                    <a16:creationId xmlns:a16="http://schemas.microsoft.com/office/drawing/2014/main" id="{2D4A52A3-66A0-489E-7578-73267049D56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2" name="Line 51">
                <a:extLst>
                  <a:ext uri="{FF2B5EF4-FFF2-40B4-BE49-F238E27FC236}">
                    <a16:creationId xmlns:a16="http://schemas.microsoft.com/office/drawing/2014/main" id="{950ABE52-1DC8-F165-EE1B-A5116CC469E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3" name="Line 52">
                <a:extLst>
                  <a:ext uri="{FF2B5EF4-FFF2-40B4-BE49-F238E27FC236}">
                    <a16:creationId xmlns:a16="http://schemas.microsoft.com/office/drawing/2014/main" id="{3974A31A-9668-A169-DFB1-FC676786EA9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4" name="Line 53">
                <a:extLst>
                  <a:ext uri="{FF2B5EF4-FFF2-40B4-BE49-F238E27FC236}">
                    <a16:creationId xmlns:a16="http://schemas.microsoft.com/office/drawing/2014/main" id="{C55D9346-4014-041F-529F-0C27A4E5EC36}"/>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5" name="Line 54">
                <a:extLst>
                  <a:ext uri="{FF2B5EF4-FFF2-40B4-BE49-F238E27FC236}">
                    <a16:creationId xmlns:a16="http://schemas.microsoft.com/office/drawing/2014/main" id="{130F3E06-74FC-53F8-735D-93C5E246F170}"/>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6" name="Line 55">
                <a:extLst>
                  <a:ext uri="{FF2B5EF4-FFF2-40B4-BE49-F238E27FC236}">
                    <a16:creationId xmlns:a16="http://schemas.microsoft.com/office/drawing/2014/main" id="{FB2F2611-21AA-D849-43A5-87743B5DDE17}"/>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7" name="Line 56">
                <a:extLst>
                  <a:ext uri="{FF2B5EF4-FFF2-40B4-BE49-F238E27FC236}">
                    <a16:creationId xmlns:a16="http://schemas.microsoft.com/office/drawing/2014/main" id="{BCCDBDCD-9BDB-E787-26A5-2D061315D155}"/>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8" name="Line 57">
                <a:extLst>
                  <a:ext uri="{FF2B5EF4-FFF2-40B4-BE49-F238E27FC236}">
                    <a16:creationId xmlns:a16="http://schemas.microsoft.com/office/drawing/2014/main" id="{DAD21732-4317-9220-EB3E-165C8F41A5B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9" name="Group 58">
              <a:extLst>
                <a:ext uri="{FF2B5EF4-FFF2-40B4-BE49-F238E27FC236}">
                  <a16:creationId xmlns:a16="http://schemas.microsoft.com/office/drawing/2014/main" id="{EBC656D7-4732-D2DE-647C-2757A354DF19}"/>
                </a:ext>
              </a:extLst>
            </p:cNvPr>
            <p:cNvGrpSpPr>
              <a:grpSpLocks/>
            </p:cNvGrpSpPr>
            <p:nvPr/>
          </p:nvGrpSpPr>
          <p:grpSpPr bwMode="auto">
            <a:xfrm rot="-5400000">
              <a:off x="3646" y="1813"/>
              <a:ext cx="472" cy="84"/>
              <a:chOff x="960" y="1104"/>
              <a:chExt cx="432" cy="144"/>
            </a:xfrm>
          </p:grpSpPr>
          <p:sp>
            <p:nvSpPr>
              <p:cNvPr id="199" name="Line 59">
                <a:extLst>
                  <a:ext uri="{FF2B5EF4-FFF2-40B4-BE49-F238E27FC236}">
                    <a16:creationId xmlns:a16="http://schemas.microsoft.com/office/drawing/2014/main" id="{575EBD15-1C8C-FB55-8AAA-577066F5747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0" name="Line 60">
                <a:extLst>
                  <a:ext uri="{FF2B5EF4-FFF2-40B4-BE49-F238E27FC236}">
                    <a16:creationId xmlns:a16="http://schemas.microsoft.com/office/drawing/2014/main" id="{80CDB787-9C43-DA9F-2267-DA7E076211E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1" name="Line 61">
                <a:extLst>
                  <a:ext uri="{FF2B5EF4-FFF2-40B4-BE49-F238E27FC236}">
                    <a16:creationId xmlns:a16="http://schemas.microsoft.com/office/drawing/2014/main" id="{51F1144A-FCF7-1B81-38A2-0BC314116703}"/>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2" name="Line 62">
                <a:extLst>
                  <a:ext uri="{FF2B5EF4-FFF2-40B4-BE49-F238E27FC236}">
                    <a16:creationId xmlns:a16="http://schemas.microsoft.com/office/drawing/2014/main" id="{CAD9CE67-B999-A961-2E55-61C347947895}"/>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3" name="Line 63">
                <a:extLst>
                  <a:ext uri="{FF2B5EF4-FFF2-40B4-BE49-F238E27FC236}">
                    <a16:creationId xmlns:a16="http://schemas.microsoft.com/office/drawing/2014/main" id="{8055FCD3-0029-1DF7-C748-9EDBDF65112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4" name="Line 64">
                <a:extLst>
                  <a:ext uri="{FF2B5EF4-FFF2-40B4-BE49-F238E27FC236}">
                    <a16:creationId xmlns:a16="http://schemas.microsoft.com/office/drawing/2014/main" id="{0107C171-2977-C28D-3687-3E6EC805660F}"/>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5" name="Line 65">
                <a:extLst>
                  <a:ext uri="{FF2B5EF4-FFF2-40B4-BE49-F238E27FC236}">
                    <a16:creationId xmlns:a16="http://schemas.microsoft.com/office/drawing/2014/main" id="{DAA96B93-BAF9-5451-6AE0-1645E78F62C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6" name="Line 66">
                <a:extLst>
                  <a:ext uri="{FF2B5EF4-FFF2-40B4-BE49-F238E27FC236}">
                    <a16:creationId xmlns:a16="http://schemas.microsoft.com/office/drawing/2014/main" id="{5AB1ED8C-0592-1E52-5E7C-428222A7734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7" name="Line 67">
                <a:extLst>
                  <a:ext uri="{FF2B5EF4-FFF2-40B4-BE49-F238E27FC236}">
                    <a16:creationId xmlns:a16="http://schemas.microsoft.com/office/drawing/2014/main" id="{4EAEBEC8-EC27-4BD2-4AD2-31276CE9B1FD}"/>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8" name="Line 68">
                <a:extLst>
                  <a:ext uri="{FF2B5EF4-FFF2-40B4-BE49-F238E27FC236}">
                    <a16:creationId xmlns:a16="http://schemas.microsoft.com/office/drawing/2014/main" id="{DBAF4B25-0E6C-75BE-DD41-819A54214736}"/>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0" name="Group 69">
              <a:extLst>
                <a:ext uri="{FF2B5EF4-FFF2-40B4-BE49-F238E27FC236}">
                  <a16:creationId xmlns:a16="http://schemas.microsoft.com/office/drawing/2014/main" id="{E465D3B3-ECE7-79D4-72B0-E4459591F84E}"/>
                </a:ext>
              </a:extLst>
            </p:cNvPr>
            <p:cNvGrpSpPr>
              <a:grpSpLocks/>
            </p:cNvGrpSpPr>
            <p:nvPr/>
          </p:nvGrpSpPr>
          <p:grpSpPr bwMode="auto">
            <a:xfrm rot="-5400000">
              <a:off x="3646" y="1341"/>
              <a:ext cx="472" cy="84"/>
              <a:chOff x="960" y="1104"/>
              <a:chExt cx="432" cy="144"/>
            </a:xfrm>
          </p:grpSpPr>
          <p:sp>
            <p:nvSpPr>
              <p:cNvPr id="189" name="Line 70">
                <a:extLst>
                  <a:ext uri="{FF2B5EF4-FFF2-40B4-BE49-F238E27FC236}">
                    <a16:creationId xmlns:a16="http://schemas.microsoft.com/office/drawing/2014/main" id="{222CDC72-CB61-5CBB-600A-717B17CEDF75}"/>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0" name="Line 71">
                <a:extLst>
                  <a:ext uri="{FF2B5EF4-FFF2-40B4-BE49-F238E27FC236}">
                    <a16:creationId xmlns:a16="http://schemas.microsoft.com/office/drawing/2014/main" id="{46601CD9-3C7E-BF9C-459B-4BD8DE02549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1" name="Line 72">
                <a:extLst>
                  <a:ext uri="{FF2B5EF4-FFF2-40B4-BE49-F238E27FC236}">
                    <a16:creationId xmlns:a16="http://schemas.microsoft.com/office/drawing/2014/main" id="{028C045E-C6B7-8D30-1A41-94F44A968B65}"/>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2" name="Line 73">
                <a:extLst>
                  <a:ext uri="{FF2B5EF4-FFF2-40B4-BE49-F238E27FC236}">
                    <a16:creationId xmlns:a16="http://schemas.microsoft.com/office/drawing/2014/main" id="{1035C251-9A5D-E5AF-0C83-426C09C0B34B}"/>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3" name="Line 74">
                <a:extLst>
                  <a:ext uri="{FF2B5EF4-FFF2-40B4-BE49-F238E27FC236}">
                    <a16:creationId xmlns:a16="http://schemas.microsoft.com/office/drawing/2014/main" id="{D9C88498-2920-8858-4002-2FCD0A267F8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4" name="Line 75">
                <a:extLst>
                  <a:ext uri="{FF2B5EF4-FFF2-40B4-BE49-F238E27FC236}">
                    <a16:creationId xmlns:a16="http://schemas.microsoft.com/office/drawing/2014/main" id="{2944F5BD-77C1-B11F-BFBB-DC899740213C}"/>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5" name="Line 76">
                <a:extLst>
                  <a:ext uri="{FF2B5EF4-FFF2-40B4-BE49-F238E27FC236}">
                    <a16:creationId xmlns:a16="http://schemas.microsoft.com/office/drawing/2014/main" id="{9375B462-C8BD-7794-42E3-83E640FA13AF}"/>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6" name="Line 77">
                <a:extLst>
                  <a:ext uri="{FF2B5EF4-FFF2-40B4-BE49-F238E27FC236}">
                    <a16:creationId xmlns:a16="http://schemas.microsoft.com/office/drawing/2014/main" id="{CA7FCB76-9146-6793-BBDE-6D816B244AA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7" name="Line 78">
                <a:extLst>
                  <a:ext uri="{FF2B5EF4-FFF2-40B4-BE49-F238E27FC236}">
                    <a16:creationId xmlns:a16="http://schemas.microsoft.com/office/drawing/2014/main" id="{AE5BC01D-D0FC-DF7A-F837-05DA273B700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8" name="Line 79">
                <a:extLst>
                  <a:ext uri="{FF2B5EF4-FFF2-40B4-BE49-F238E27FC236}">
                    <a16:creationId xmlns:a16="http://schemas.microsoft.com/office/drawing/2014/main" id="{BAD67D5F-2A1C-53DC-C580-AA3C586563E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1" name="Group 80">
              <a:extLst>
                <a:ext uri="{FF2B5EF4-FFF2-40B4-BE49-F238E27FC236}">
                  <a16:creationId xmlns:a16="http://schemas.microsoft.com/office/drawing/2014/main" id="{F7DBF09D-C357-CA7B-346B-6C30BE002762}"/>
                </a:ext>
              </a:extLst>
            </p:cNvPr>
            <p:cNvGrpSpPr>
              <a:grpSpLocks/>
            </p:cNvGrpSpPr>
            <p:nvPr/>
          </p:nvGrpSpPr>
          <p:grpSpPr bwMode="auto">
            <a:xfrm rot="-5400000">
              <a:off x="3646" y="869"/>
              <a:ext cx="472" cy="84"/>
              <a:chOff x="960" y="1104"/>
              <a:chExt cx="432" cy="144"/>
            </a:xfrm>
          </p:grpSpPr>
          <p:sp>
            <p:nvSpPr>
              <p:cNvPr id="179" name="Line 81">
                <a:extLst>
                  <a:ext uri="{FF2B5EF4-FFF2-40B4-BE49-F238E27FC236}">
                    <a16:creationId xmlns:a16="http://schemas.microsoft.com/office/drawing/2014/main" id="{A51A63A4-B00B-7FC5-23D2-9FBADA8CC6E6}"/>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0" name="Line 82">
                <a:extLst>
                  <a:ext uri="{FF2B5EF4-FFF2-40B4-BE49-F238E27FC236}">
                    <a16:creationId xmlns:a16="http://schemas.microsoft.com/office/drawing/2014/main" id="{8DCC4BE8-3300-A613-B6F9-AED6A28DC89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1" name="Line 83">
                <a:extLst>
                  <a:ext uri="{FF2B5EF4-FFF2-40B4-BE49-F238E27FC236}">
                    <a16:creationId xmlns:a16="http://schemas.microsoft.com/office/drawing/2014/main" id="{A1E2155B-D9F8-7A74-5088-92F7832EE17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2" name="Line 84">
                <a:extLst>
                  <a:ext uri="{FF2B5EF4-FFF2-40B4-BE49-F238E27FC236}">
                    <a16:creationId xmlns:a16="http://schemas.microsoft.com/office/drawing/2014/main" id="{ADA0B364-8D19-3EE2-F279-3F629913ED7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3" name="Line 85">
                <a:extLst>
                  <a:ext uri="{FF2B5EF4-FFF2-40B4-BE49-F238E27FC236}">
                    <a16:creationId xmlns:a16="http://schemas.microsoft.com/office/drawing/2014/main" id="{20E17AE1-2269-A8B4-1633-32A09B24413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4" name="Line 86">
                <a:extLst>
                  <a:ext uri="{FF2B5EF4-FFF2-40B4-BE49-F238E27FC236}">
                    <a16:creationId xmlns:a16="http://schemas.microsoft.com/office/drawing/2014/main" id="{68EB3B68-5C0E-3BB5-863A-113BE27CA5B9}"/>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5" name="Line 87">
                <a:extLst>
                  <a:ext uri="{FF2B5EF4-FFF2-40B4-BE49-F238E27FC236}">
                    <a16:creationId xmlns:a16="http://schemas.microsoft.com/office/drawing/2014/main" id="{A49D99A4-8C03-1573-208B-4ECD15C4144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6" name="Line 88">
                <a:extLst>
                  <a:ext uri="{FF2B5EF4-FFF2-40B4-BE49-F238E27FC236}">
                    <a16:creationId xmlns:a16="http://schemas.microsoft.com/office/drawing/2014/main" id="{B54CE957-E8E4-34E3-78CC-1F1CE74D05A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7" name="Line 89">
                <a:extLst>
                  <a:ext uri="{FF2B5EF4-FFF2-40B4-BE49-F238E27FC236}">
                    <a16:creationId xmlns:a16="http://schemas.microsoft.com/office/drawing/2014/main" id="{C7E2F0FE-A0EB-C8D3-8D25-23489DE6C591}"/>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8" name="Line 90">
                <a:extLst>
                  <a:ext uri="{FF2B5EF4-FFF2-40B4-BE49-F238E27FC236}">
                    <a16:creationId xmlns:a16="http://schemas.microsoft.com/office/drawing/2014/main" id="{66780829-FE2B-061A-4F5A-C89F1812BB5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52" name="Line 91">
              <a:extLst>
                <a:ext uri="{FF2B5EF4-FFF2-40B4-BE49-F238E27FC236}">
                  <a16:creationId xmlns:a16="http://schemas.microsoft.com/office/drawing/2014/main" id="{BEBB6F0B-AC38-FE83-EF12-F73A47CE386E}"/>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3" name="Line 92">
              <a:extLst>
                <a:ext uri="{FF2B5EF4-FFF2-40B4-BE49-F238E27FC236}">
                  <a16:creationId xmlns:a16="http://schemas.microsoft.com/office/drawing/2014/main" id="{9ABB30A8-1F27-600B-E691-DACD1C4D8421}"/>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4" name="Line 93">
              <a:extLst>
                <a:ext uri="{FF2B5EF4-FFF2-40B4-BE49-F238E27FC236}">
                  <a16:creationId xmlns:a16="http://schemas.microsoft.com/office/drawing/2014/main" id="{46D83430-17EE-CF07-E2A8-E3DC40D1A595}"/>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55" name="Group 94">
              <a:extLst>
                <a:ext uri="{FF2B5EF4-FFF2-40B4-BE49-F238E27FC236}">
                  <a16:creationId xmlns:a16="http://schemas.microsoft.com/office/drawing/2014/main" id="{B8C09D80-D4F3-1B3A-7E65-162B9A32ACEA}"/>
                </a:ext>
              </a:extLst>
            </p:cNvPr>
            <p:cNvGrpSpPr>
              <a:grpSpLocks/>
            </p:cNvGrpSpPr>
            <p:nvPr/>
          </p:nvGrpSpPr>
          <p:grpSpPr bwMode="auto">
            <a:xfrm rot="-5400000">
              <a:off x="4918" y="2309"/>
              <a:ext cx="96" cy="661"/>
              <a:chOff x="1008" y="1319"/>
              <a:chExt cx="96" cy="661"/>
            </a:xfrm>
          </p:grpSpPr>
          <p:sp>
            <p:nvSpPr>
              <p:cNvPr id="159" name="Line 95">
                <a:extLst>
                  <a:ext uri="{FF2B5EF4-FFF2-40B4-BE49-F238E27FC236}">
                    <a16:creationId xmlns:a16="http://schemas.microsoft.com/office/drawing/2014/main" id="{AC0CFAF0-73A6-DA35-6918-0A78FACAD1E1}"/>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0" name="Line 96">
                <a:extLst>
                  <a:ext uri="{FF2B5EF4-FFF2-40B4-BE49-F238E27FC236}">
                    <a16:creationId xmlns:a16="http://schemas.microsoft.com/office/drawing/2014/main" id="{0373B006-3114-0BFB-1993-892D6275BE59}"/>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1" name="Line 97">
                <a:extLst>
                  <a:ext uri="{FF2B5EF4-FFF2-40B4-BE49-F238E27FC236}">
                    <a16:creationId xmlns:a16="http://schemas.microsoft.com/office/drawing/2014/main" id="{56F92711-1F52-1614-2D26-9F71937B6D03}"/>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2" name="Line 98">
                <a:extLst>
                  <a:ext uri="{FF2B5EF4-FFF2-40B4-BE49-F238E27FC236}">
                    <a16:creationId xmlns:a16="http://schemas.microsoft.com/office/drawing/2014/main" id="{8A3908DE-D2BD-F6FE-375D-DDF3BFA3180C}"/>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3" name="Line 99">
                <a:extLst>
                  <a:ext uri="{FF2B5EF4-FFF2-40B4-BE49-F238E27FC236}">
                    <a16:creationId xmlns:a16="http://schemas.microsoft.com/office/drawing/2014/main" id="{AC5C4F55-133F-11F7-96C2-31D4DE15BA8E}"/>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4" name="Line 100">
                <a:extLst>
                  <a:ext uri="{FF2B5EF4-FFF2-40B4-BE49-F238E27FC236}">
                    <a16:creationId xmlns:a16="http://schemas.microsoft.com/office/drawing/2014/main" id="{CCE958FB-C533-047B-F602-669177C1C4D7}"/>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5" name="Line 101">
                <a:extLst>
                  <a:ext uri="{FF2B5EF4-FFF2-40B4-BE49-F238E27FC236}">
                    <a16:creationId xmlns:a16="http://schemas.microsoft.com/office/drawing/2014/main" id="{43AC1D99-32D4-2ACD-83D3-1975904DC63B}"/>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6" name="Line 102">
                <a:extLst>
                  <a:ext uri="{FF2B5EF4-FFF2-40B4-BE49-F238E27FC236}">
                    <a16:creationId xmlns:a16="http://schemas.microsoft.com/office/drawing/2014/main" id="{8F41DC60-C694-38B7-6871-6722C6226878}"/>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7" name="Line 103">
                <a:extLst>
                  <a:ext uri="{FF2B5EF4-FFF2-40B4-BE49-F238E27FC236}">
                    <a16:creationId xmlns:a16="http://schemas.microsoft.com/office/drawing/2014/main" id="{6BC20F03-333B-6C02-BAEB-DC4779FEC362}"/>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68" name="Group 104">
                <a:extLst>
                  <a:ext uri="{FF2B5EF4-FFF2-40B4-BE49-F238E27FC236}">
                    <a16:creationId xmlns:a16="http://schemas.microsoft.com/office/drawing/2014/main" id="{5B89C0BD-AE8E-C35F-4A02-64B73C0A4D35}"/>
                  </a:ext>
                </a:extLst>
              </p:cNvPr>
              <p:cNvGrpSpPr>
                <a:grpSpLocks/>
              </p:cNvGrpSpPr>
              <p:nvPr/>
            </p:nvGrpSpPr>
            <p:grpSpPr bwMode="auto">
              <a:xfrm rot="-5400000">
                <a:off x="891" y="1436"/>
                <a:ext cx="330" cy="96"/>
                <a:chOff x="960" y="1104"/>
                <a:chExt cx="432" cy="144"/>
              </a:xfrm>
            </p:grpSpPr>
            <p:sp>
              <p:nvSpPr>
                <p:cNvPr id="169" name="Line 105">
                  <a:extLst>
                    <a:ext uri="{FF2B5EF4-FFF2-40B4-BE49-F238E27FC236}">
                      <a16:creationId xmlns:a16="http://schemas.microsoft.com/office/drawing/2014/main" id="{6AE5D689-A833-86C4-9120-190A7ABBF1E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0" name="Line 106">
                  <a:extLst>
                    <a:ext uri="{FF2B5EF4-FFF2-40B4-BE49-F238E27FC236}">
                      <a16:creationId xmlns:a16="http://schemas.microsoft.com/office/drawing/2014/main" id="{A57A3E77-BED5-A283-28A0-221DB183D14F}"/>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1" name="Line 107">
                  <a:extLst>
                    <a:ext uri="{FF2B5EF4-FFF2-40B4-BE49-F238E27FC236}">
                      <a16:creationId xmlns:a16="http://schemas.microsoft.com/office/drawing/2014/main" id="{F9EB8549-CFF2-F85D-D48C-FEE3EF173A2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2" name="Line 108">
                  <a:extLst>
                    <a:ext uri="{FF2B5EF4-FFF2-40B4-BE49-F238E27FC236}">
                      <a16:creationId xmlns:a16="http://schemas.microsoft.com/office/drawing/2014/main" id="{509BAC0B-C369-73A3-0C7A-0D301B86A34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3" name="Line 109">
                  <a:extLst>
                    <a:ext uri="{FF2B5EF4-FFF2-40B4-BE49-F238E27FC236}">
                      <a16:creationId xmlns:a16="http://schemas.microsoft.com/office/drawing/2014/main" id="{851C799D-2A4E-5DDB-6C7F-52B470907E4B}"/>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4" name="Line 110">
                  <a:extLst>
                    <a:ext uri="{FF2B5EF4-FFF2-40B4-BE49-F238E27FC236}">
                      <a16:creationId xmlns:a16="http://schemas.microsoft.com/office/drawing/2014/main" id="{4131DF50-6962-FE13-C194-A1FD359E211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5" name="Line 111">
                  <a:extLst>
                    <a:ext uri="{FF2B5EF4-FFF2-40B4-BE49-F238E27FC236}">
                      <a16:creationId xmlns:a16="http://schemas.microsoft.com/office/drawing/2014/main" id="{1CB9E682-356D-EB40-F71F-ECC3BAA14EE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6" name="Line 112">
                  <a:extLst>
                    <a:ext uri="{FF2B5EF4-FFF2-40B4-BE49-F238E27FC236}">
                      <a16:creationId xmlns:a16="http://schemas.microsoft.com/office/drawing/2014/main" id="{FE0FFA94-A9A3-A9A1-18CE-5146883130D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7" name="Line 113">
                  <a:extLst>
                    <a:ext uri="{FF2B5EF4-FFF2-40B4-BE49-F238E27FC236}">
                      <a16:creationId xmlns:a16="http://schemas.microsoft.com/office/drawing/2014/main" id="{32D17AD9-40F1-1B8A-8A2C-8B808FC801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8" name="Line 114">
                  <a:extLst>
                    <a:ext uri="{FF2B5EF4-FFF2-40B4-BE49-F238E27FC236}">
                      <a16:creationId xmlns:a16="http://schemas.microsoft.com/office/drawing/2014/main" id="{C46436D8-35E1-3656-7192-A17C3DFC7C8B}"/>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sp>
          <p:nvSpPr>
            <p:cNvPr id="156" name="Line 115">
              <a:extLst>
                <a:ext uri="{FF2B5EF4-FFF2-40B4-BE49-F238E27FC236}">
                  <a16:creationId xmlns:a16="http://schemas.microsoft.com/office/drawing/2014/main" id="{93C07CF2-8326-9CBE-DB78-6062D54DADFE}"/>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7" name="Line 116">
              <a:extLst>
                <a:ext uri="{FF2B5EF4-FFF2-40B4-BE49-F238E27FC236}">
                  <a16:creationId xmlns:a16="http://schemas.microsoft.com/office/drawing/2014/main" id="{D1D499AF-98CC-70EF-E048-4F6456AEFB34}"/>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8" name="Line 117">
              <a:extLst>
                <a:ext uri="{FF2B5EF4-FFF2-40B4-BE49-F238E27FC236}">
                  <a16:creationId xmlns:a16="http://schemas.microsoft.com/office/drawing/2014/main" id="{E2693C07-78F6-7FB2-9D9A-436FF532ED5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39" name="Rectangle 59">
            <a:extLst>
              <a:ext uri="{FF2B5EF4-FFF2-40B4-BE49-F238E27FC236}">
                <a16:creationId xmlns:a16="http://schemas.microsoft.com/office/drawing/2014/main" id="{C1DBA264-24E4-E8AE-4D18-283275C36F58}"/>
              </a:ext>
            </a:extLst>
          </p:cNvPr>
          <p:cNvSpPr>
            <a:spLocks noChangeArrowheads="1"/>
          </p:cNvSpPr>
          <p:nvPr/>
        </p:nvSpPr>
        <p:spPr bwMode="auto">
          <a:xfrm>
            <a:off x="1180831" y="1866424"/>
            <a:ext cx="1592634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Để</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được</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diện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tích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hình</a:t>
            </a:r>
            <a:r>
              <a:rPr lang="en-US" altLang="en-US" sz="4000" b="1" dirty="0">
                <a:solidFill>
                  <a:sysClr val="windowText" lastClr="000000"/>
                </a:solidFill>
                <a:latin typeface="Cambria" panose="02040503050406030204" pitchFamily="18" charset="0"/>
                <a:ea typeface="Cambria" panose="02040503050406030204" pitchFamily="18" charset="0"/>
              </a:rPr>
              <a:t> thang ta </a:t>
            </a:r>
            <a:r>
              <a:rPr lang="en-US" altLang="en-US" sz="4000" b="1" dirty="0" err="1">
                <a:solidFill>
                  <a:sysClr val="windowText" lastClr="000000"/>
                </a:solidFill>
                <a:latin typeface="Cambria" panose="02040503050406030204" pitchFamily="18" charset="0"/>
                <a:ea typeface="Cambria" panose="02040503050406030204" pitchFamily="18" charset="0"/>
              </a:rPr>
              <a:t>tiến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hành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cắt</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ghép</a:t>
            </a:r>
            <a:r>
              <a:rPr lang="vi-VN"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như</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sau</a:t>
            </a:r>
            <a:r>
              <a:rPr lang="en-US" altLang="en-US" sz="4000" b="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childTnLst>
                                </p:cTn>
                              </p:par>
                            </p:childTnLst>
                          </p:cTn>
                        </p:par>
                        <p:par>
                          <p:cTn id="12" fill="hold">
                            <p:stCondLst>
                              <p:cond delay="0"/>
                            </p:stCondLst>
                            <p:childTnLst>
                              <p:par>
                                <p:cTn id="13" presetID="35" presetClass="path" presetSubtype="0" accel="50000" decel="50000" fill="hold" nodeType="afterEffect">
                                  <p:stCondLst>
                                    <p:cond delay="0"/>
                                  </p:stCondLst>
                                  <p:childTnLst>
                                    <p:animMotion origin="layout" path="M 0.02487 3.33333E-6 L -0.32981 3.33333E-6 " pathEditMode="relative" rAng="0" ptsTypes="AA">
                                      <p:cBhvr>
                                        <p:cTn id="14" dur="2000" fill="hold"/>
                                        <p:tgtEl>
                                          <p:spTgt spid="146"/>
                                        </p:tgtEl>
                                        <p:attrNameLst>
                                          <p:attrName>ppt_x</p:attrName>
                                          <p:attrName>ppt_y</p:attrName>
                                        </p:attrNameLst>
                                      </p:cBhvr>
                                      <p:rCtr x="-17734"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44444E-6 L 2.70833E-6 0.30857 " pathEditMode="relative" rAng="0" ptsTypes="AA">
                                      <p:cBhvr>
                                        <p:cTn id="18" dur="2000" fill="hold"/>
                                        <p:tgtEl>
                                          <p:spTgt spid="145"/>
                                        </p:tgtEl>
                                        <p:attrNameLst>
                                          <p:attrName>ppt_x</p:attrName>
                                          <p:attrName>ppt_y</p:attrName>
                                        </p:attrNameLst>
                                      </p:cBhvr>
                                      <p:rCtr x="0" y="15417"/>
                                    </p:animMotion>
                                  </p:childTnLst>
                                </p:cTn>
                              </p:par>
                              <p:par>
                                <p:cTn id="19" presetID="18" presetClass="entr" presetSubtype="12" fill="hold" nodeType="withEffect">
                                  <p:stCondLst>
                                    <p:cond delay="400"/>
                                  </p:stCondLst>
                                  <p:childTnLst>
                                    <p:set>
                                      <p:cBhvr>
                                        <p:cTn id="20" dur="1" fill="hold">
                                          <p:stCondLst>
                                            <p:cond delay="0"/>
                                          </p:stCondLst>
                                        </p:cTn>
                                        <p:tgtEl>
                                          <p:spTgt spid="131"/>
                                        </p:tgtEl>
                                        <p:attrNameLst>
                                          <p:attrName>style.visibility</p:attrName>
                                        </p:attrNameLst>
                                      </p:cBhvr>
                                      <p:to>
                                        <p:strVal val="visible"/>
                                      </p:to>
                                    </p:set>
                                    <p:animEffect transition="in" filter="strips(downLeft)">
                                      <p:cBhvr>
                                        <p:cTn id="21" dur="20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blinds(horizontal)">
                                      <p:cBhvr>
                                        <p:cTn id="26" dur="500"/>
                                        <p:tgtEl>
                                          <p:spTgt spid="144"/>
                                        </p:tgtEl>
                                      </p:cBhvr>
                                    </p:animEffect>
                                  </p:childTnLst>
                                </p:cTn>
                              </p:par>
                              <p:par>
                                <p:cTn id="27" presetID="3" presetClass="entr" presetSubtype="1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linds(horizontal)">
                                      <p:cBhvr>
                                        <p:cTn id="29" dur="500"/>
                                        <p:tgtEl>
                                          <p:spTgt spid="141"/>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46"/>
                                        </p:tgtEl>
                                      </p:cBhvr>
                                    </p:animEffect>
                                    <p:set>
                                      <p:cBhvr>
                                        <p:cTn id="33" dur="1" fill="hold">
                                          <p:stCondLst>
                                            <p:cond delay="499"/>
                                          </p:stCondLst>
                                        </p:cTn>
                                        <p:tgtEl>
                                          <p:spTgt spid="1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5"/>
                                        </p:tgtEl>
                                      </p:cBhvr>
                                    </p:animEffect>
                                    <p:set>
                                      <p:cBhvr>
                                        <p:cTn id="36" dur="1" fill="hold">
                                          <p:stCondLst>
                                            <p:cond delay="499"/>
                                          </p:stCondLst>
                                        </p:cTn>
                                        <p:tgtEl>
                                          <p:spTgt spid="1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blinds(horizontal)">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4" grpId="0"/>
      <p:bldP spid="23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a16="http://schemas.microsoft.com/office/drawing/2014/main"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a16="http://schemas.microsoft.com/office/drawing/2014/main"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a16="http://schemas.microsoft.com/office/drawing/2014/main"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a16="http://schemas.microsoft.com/office/drawing/2014/main"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a16="http://schemas.microsoft.com/office/drawing/2014/main"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a16="http://schemas.microsoft.com/office/drawing/2014/main"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a16="http://schemas.microsoft.com/office/drawing/2014/main"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a16="http://schemas.microsoft.com/office/drawing/2014/main"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a16="http://schemas.microsoft.com/office/drawing/2014/main"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a16="http://schemas.microsoft.com/office/drawing/2014/main"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a16="http://schemas.microsoft.com/office/drawing/2014/main"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a16="http://schemas.microsoft.com/office/drawing/2014/main"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a16="http://schemas.microsoft.com/office/drawing/2014/main"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a16="http://schemas.microsoft.com/office/drawing/2014/main"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a16="http://schemas.microsoft.com/office/drawing/2014/main" id="{7ADCDB46-DBF5-3E71-F055-03DB69E444AE}"/>
              </a:ext>
            </a:extLst>
          </p:cNvPr>
          <p:cNvSpPr>
            <a:spLocks noChangeArrowheads="1"/>
          </p:cNvSpPr>
          <p:nvPr/>
        </p:nvSpPr>
        <p:spPr bwMode="auto">
          <a:xfrm>
            <a:off x="1752600" y="1257300"/>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a16="http://schemas.microsoft.com/office/drawing/2014/main"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a16="http://schemas.microsoft.com/office/drawing/2014/main"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a16="http://schemas.microsoft.com/office/drawing/2014/main"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pic>
        <p:nvPicPr>
          <p:cNvPr id="31" name="Picture 2" descr="Scissors cartoon Royalty Free Vector Image - VectorStock">
            <a:extLst>
              <a:ext uri="{FF2B5EF4-FFF2-40B4-BE49-F238E27FC236}">
                <a16:creationId xmlns:a16="http://schemas.microsoft.com/office/drawing/2014/main"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8FEABB1D-AF12-0B29-0C3F-D1B840AC0168}"/>
              </a:ext>
            </a:extLst>
          </p:cNvPr>
          <p:cNvSpPr txBox="1"/>
          <p:nvPr/>
        </p:nvSpPr>
        <p:spPr>
          <a:xfrm>
            <a:off x="9440343" y="2986605"/>
            <a:ext cx="7516767" cy="1569660"/>
          </a:xfrm>
          <a:prstGeom prst="rect">
            <a:avLst/>
          </a:prstGeom>
          <a:noFill/>
        </p:spPr>
        <p:txBody>
          <a:bodyPr wrap="square" rtlCol="0">
            <a:spAutoFit/>
          </a:bodyPr>
          <a:lstStyle/>
          <a:p>
            <a:pPr defTabSz="1371600"/>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a16="http://schemas.microsoft.com/office/drawing/2014/main" id="{214B7842-84B1-20FF-4366-0A8671B77C9A}"/>
              </a:ext>
            </a:extLst>
          </p:cNvPr>
          <p:cNvSpPr txBox="1"/>
          <p:nvPr/>
        </p:nvSpPr>
        <p:spPr>
          <a:xfrm>
            <a:off x="9474039" y="4826579"/>
            <a:ext cx="6978645" cy="830997"/>
          </a:xfrm>
          <a:prstGeom prst="rect">
            <a:avLst/>
          </a:prstGeom>
          <a:noFill/>
        </p:spPr>
        <p:txBody>
          <a:bodyPr wrap="square">
            <a:spAutoFit/>
          </a:bodyPr>
          <a:lstStyle/>
          <a:p>
            <a:pPr defTabSz="1371600">
              <a:defRPr/>
            </a:pPr>
            <a:r>
              <a:rPr lang="en-US" sz="4800">
                <a:solidFill>
                  <a:prstClr val="black"/>
                </a:solidFill>
                <a:latin typeface="Cambria" panose="02040503050406030204" pitchFamily="18" charset="0"/>
                <a:ea typeface="Cambria" panose="02040503050406030204" pitchFamily="18" charset="0"/>
                <a:cs typeface="Times New Roman" panose="02020603050405020304" pitchFamily="18" charset="0"/>
              </a:rPr>
              <a:t>- Nối A với M.</a:t>
            </a:r>
          </a:p>
        </p:txBody>
      </p:sp>
      <p:sp>
        <p:nvSpPr>
          <p:cNvPr id="242" name="TextBox 241">
            <a:extLst>
              <a:ext uri="{FF2B5EF4-FFF2-40B4-BE49-F238E27FC236}">
                <a16:creationId xmlns:a16="http://schemas.microsoft.com/office/drawing/2014/main" id="{D2AAC158-5137-D5A6-A2B5-6727E1EF295C}"/>
              </a:ext>
            </a:extLst>
          </p:cNvPr>
          <p:cNvSpPr txBox="1"/>
          <p:nvPr/>
        </p:nvSpPr>
        <p:spPr>
          <a:xfrm>
            <a:off x="9483173" y="5986671"/>
            <a:ext cx="6978645" cy="1569660"/>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Cắt</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theo</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ABM.</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a16="http://schemas.microsoft.com/office/drawing/2014/main"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a16="http://schemas.microsoft.com/office/drawing/2014/main"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a16="http://schemas.microsoft.com/office/drawing/2014/main"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a16="http://schemas.microsoft.com/office/drawing/2014/main"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a16="http://schemas.microsoft.com/office/drawing/2014/main"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a16="http://schemas.microsoft.com/office/drawing/2014/main"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a16="http://schemas.microsoft.com/office/drawing/2014/main"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a16="http://schemas.microsoft.com/office/drawing/2014/main"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a16="http://schemas.microsoft.com/office/drawing/2014/main"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a16="http://schemas.microsoft.com/office/drawing/2014/main"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a16="http://schemas.microsoft.com/office/drawing/2014/main"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a16="http://schemas.microsoft.com/office/drawing/2014/main"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a16="http://schemas.microsoft.com/office/drawing/2014/main"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a16="http://schemas.microsoft.com/office/drawing/2014/main"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a16="http://schemas.microsoft.com/office/drawing/2014/main"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a16="http://schemas.microsoft.com/office/drawing/2014/main"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a16="http://schemas.microsoft.com/office/drawing/2014/main"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a16="http://schemas.microsoft.com/office/drawing/2014/main"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a16="http://schemas.microsoft.com/office/drawing/2014/main"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a16="http://schemas.microsoft.com/office/drawing/2014/main"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a16="http://schemas.microsoft.com/office/drawing/2014/main"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a16="http://schemas.microsoft.com/office/drawing/2014/main"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a16="http://schemas.microsoft.com/office/drawing/2014/main"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a16="http://schemas.microsoft.com/office/drawing/2014/main"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a16="http://schemas.microsoft.com/office/drawing/2014/main"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a16="http://schemas.microsoft.com/office/drawing/2014/main"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a16="http://schemas.microsoft.com/office/drawing/2014/main"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a16="http://schemas.microsoft.com/office/drawing/2014/main"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a16="http://schemas.microsoft.com/office/drawing/2014/main"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a16="http://schemas.microsoft.com/office/drawing/2014/main"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a16="http://schemas.microsoft.com/office/drawing/2014/main"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a16="http://schemas.microsoft.com/office/drawing/2014/main"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a16="http://schemas.microsoft.com/office/drawing/2014/main"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grpSp>
        <p:nvGrpSpPr>
          <p:cNvPr id="259" name="Group 55">
            <a:extLst>
              <a:ext uri="{FF2B5EF4-FFF2-40B4-BE49-F238E27FC236}">
                <a16:creationId xmlns:a16="http://schemas.microsoft.com/office/drawing/2014/main"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a16="http://schemas.microsoft.com/office/drawing/2014/main"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a16="http://schemas.microsoft.com/office/drawing/2014/main"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a16="http://schemas.microsoft.com/office/drawing/2014/main"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a16="http://schemas.microsoft.com/office/drawing/2014/main"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a16="http://schemas.microsoft.com/office/drawing/2014/main"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a16="http://schemas.microsoft.com/office/drawing/2014/main"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a16="http://schemas.microsoft.com/office/drawing/2014/main"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a16="http://schemas.microsoft.com/office/drawing/2014/main"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a16="http://schemas.microsoft.com/office/drawing/2014/main"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a16="http://schemas.microsoft.com/office/drawing/2014/main"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a16="http://schemas.microsoft.com/office/drawing/2014/main"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a16="http://schemas.microsoft.com/office/drawing/2014/main"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a16="http://schemas.microsoft.com/office/drawing/2014/main"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a16="http://schemas.microsoft.com/office/drawing/2014/main"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a16="http://schemas.microsoft.com/office/drawing/2014/main"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a16="http://schemas.microsoft.com/office/drawing/2014/main"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a16="http://schemas.microsoft.com/office/drawing/2014/main"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K</a:t>
            </a:r>
          </a:p>
        </p:txBody>
      </p:sp>
      <p:sp>
        <p:nvSpPr>
          <p:cNvPr id="347" name="TextBox 346">
            <a:extLst>
              <a:ext uri="{FF2B5EF4-FFF2-40B4-BE49-F238E27FC236}">
                <a16:creationId xmlns:a16="http://schemas.microsoft.com/office/drawing/2014/main"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Ghép</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tứ</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AMCD. Ta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ADK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vẽ</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Rectangle 59">
            <a:extLst>
              <a:ext uri="{FF2B5EF4-FFF2-40B4-BE49-F238E27FC236}">
                <a16:creationId xmlns:a16="http://schemas.microsoft.com/office/drawing/2014/main"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a16="http://schemas.microsoft.com/office/drawing/2014/main"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a:t>
            </a:r>
          </a:p>
        </p:txBody>
      </p:sp>
      <p:sp>
        <p:nvSpPr>
          <p:cNvPr id="16" name="Rectangle 59">
            <a:extLst>
              <a:ext uri="{FF2B5EF4-FFF2-40B4-BE49-F238E27FC236}">
                <a16:creationId xmlns:a16="http://schemas.microsoft.com/office/drawing/2014/main"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6A01F3A8-84B3-3203-451E-CF43C6CC3E91}"/>
              </a:ext>
            </a:extLst>
          </p:cNvPr>
          <p:cNvGrpSpPr/>
          <p:nvPr/>
        </p:nvGrpSpPr>
        <p:grpSpPr>
          <a:xfrm>
            <a:off x="10439400" y="4381500"/>
            <a:ext cx="2895600" cy="1255931"/>
            <a:chOff x="10744200" y="4229100"/>
            <a:chExt cx="2895600" cy="1255931"/>
          </a:xfrm>
        </p:grpSpPr>
        <p:sp>
          <p:nvSpPr>
            <p:cNvPr id="18" name="TextBox 17">
              <a:extLst>
                <a:ext uri="{FF2B5EF4-FFF2-40B4-BE49-F238E27FC236}">
                  <a16:creationId xmlns:a16="http://schemas.microsoft.com/office/drawing/2014/main"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DK x AH</a:t>
              </a:r>
            </a:p>
          </p:txBody>
        </p:sp>
        <p:cxnSp>
          <p:nvCxnSpPr>
            <p:cNvPr id="20" name="Straight Connector 19">
              <a:extLst>
                <a:ext uri="{FF2B5EF4-FFF2-40B4-BE49-F238E27FC236}">
                  <a16:creationId xmlns:a16="http://schemas.microsoft.com/office/drawing/2014/main"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grpSp>
      <p:sp>
        <p:nvSpPr>
          <p:cNvPr id="23" name="Rectangle 59">
            <a:extLst>
              <a:ext uri="{FF2B5EF4-FFF2-40B4-BE49-F238E27FC236}">
                <a16:creationId xmlns:a16="http://schemas.microsoft.com/office/drawing/2014/main"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dirty="0" err="1">
                <a:solidFill>
                  <a:sysClr val="windowText" lastClr="000000"/>
                </a:solidFill>
                <a:latin typeface="Cambria" panose="02040503050406030204" pitchFamily="18" charset="0"/>
                <a:ea typeface="Cambria" panose="02040503050406030204" pitchFamily="18" charset="0"/>
              </a:rPr>
              <a:t>Mà</a:t>
            </a:r>
            <a:r>
              <a:rPr lang="en-US" altLang="en-US" sz="4400" b="1" dirty="0">
                <a:solidFill>
                  <a:sysClr val="windowText" lastClr="000000"/>
                </a:solidFill>
                <a:latin typeface="Cambria" panose="02040503050406030204" pitchFamily="18" charset="0"/>
                <a:ea typeface="Cambria" panose="02040503050406030204" pitchFamily="18" charset="0"/>
              </a:rPr>
              <a:t> DK = DC + CK = DC + AB</a:t>
            </a:r>
          </a:p>
        </p:txBody>
      </p:sp>
      <p:sp>
        <p:nvSpPr>
          <p:cNvPr id="24" name="Rectangle 59">
            <a:extLst>
              <a:ext uri="{FF2B5EF4-FFF2-40B4-BE49-F238E27FC236}">
                <a16:creationId xmlns:a16="http://schemas.microsoft.com/office/drawing/2014/main" id="{39A505A4-0D72-03AE-DFE1-D8C117CE0DDC}"/>
              </a:ext>
            </a:extLst>
          </p:cNvPr>
          <p:cNvSpPr>
            <a:spLocks noChangeArrowheads="1"/>
          </p:cNvSpPr>
          <p:nvPr/>
        </p:nvSpPr>
        <p:spPr bwMode="auto">
          <a:xfrm>
            <a:off x="1752600" y="65151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5" name="Group 24">
            <a:extLst>
              <a:ext uri="{FF2B5EF4-FFF2-40B4-BE49-F238E27FC236}">
                <a16:creationId xmlns:a16="http://schemas.microsoft.com/office/drawing/2014/main" id="{D541DF28-56B4-70F3-7B69-8A9239BFCE49}"/>
              </a:ext>
            </a:extLst>
          </p:cNvPr>
          <p:cNvGrpSpPr/>
          <p:nvPr/>
        </p:nvGrpSpPr>
        <p:grpSpPr>
          <a:xfrm>
            <a:off x="11277600" y="6438900"/>
            <a:ext cx="4114800" cy="1393686"/>
            <a:chOff x="10744200" y="4229100"/>
            <a:chExt cx="4114800" cy="1393686"/>
          </a:xfrm>
        </p:grpSpPr>
        <p:sp>
          <p:nvSpPr>
            <p:cNvPr id="26" name="TextBox 25">
              <a:extLst>
                <a:ext uri="{FF2B5EF4-FFF2-40B4-BE49-F238E27FC236}">
                  <a16:creationId xmlns:a16="http://schemas.microsoft.com/office/drawing/2014/main" id="{E50BFACF-9F4F-75AB-C1AE-7DB7CB0244BA}"/>
                </a:ext>
              </a:extLst>
            </p:cNvPr>
            <p:cNvSpPr txBox="1"/>
            <p:nvPr/>
          </p:nvSpPr>
          <p:spPr>
            <a:xfrm>
              <a:off x="10744200" y="4229100"/>
              <a:ext cx="41148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(DC + AB) x AH</a:t>
              </a:r>
            </a:p>
          </p:txBody>
        </p:sp>
        <p:cxnSp>
          <p:nvCxnSpPr>
            <p:cNvPr id="27" name="Straight Connector 26">
              <a:extLst>
                <a:ext uri="{FF2B5EF4-FFF2-40B4-BE49-F238E27FC236}">
                  <a16:creationId xmlns:a16="http://schemas.microsoft.com/office/drawing/2014/main" id="{26461820-4990-55B2-C510-DC8D729FE9DA}"/>
                </a:ext>
              </a:extLst>
            </p:cNvPr>
            <p:cNvCxnSpPr>
              <a:cxnSpLocks/>
            </p:cNvCxnSpPr>
            <p:nvPr/>
          </p:nvCxnSpPr>
          <p:spPr>
            <a:xfrm>
              <a:off x="10896600" y="4991100"/>
              <a:ext cx="350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BEB0190-D92B-5DBC-C0D2-C702BE944258}"/>
                </a:ext>
              </a:extLst>
            </p:cNvPr>
            <p:cNvSpPr txBox="1"/>
            <p:nvPr/>
          </p:nvSpPr>
          <p:spPr>
            <a:xfrm>
              <a:off x="12344400" y="4914900"/>
              <a:ext cx="5334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9AA868D-0A74-4B2E-91B7-DE29F15E56B9}"/>
              </a:ext>
            </a:extLst>
          </p:cNvPr>
          <p:cNvPicPr>
            <a:picLocks noChangeAspect="1"/>
          </p:cNvPicPr>
          <p:nvPr/>
        </p:nvPicPr>
        <p:blipFill>
          <a:blip r:embed="rId3"/>
          <a:stretch>
            <a:fillRect/>
          </a:stretch>
        </p:blipFill>
        <p:spPr>
          <a:xfrm>
            <a:off x="0" y="0"/>
            <a:ext cx="18288000" cy="10287000"/>
          </a:xfrm>
          <a:prstGeom prst="rect">
            <a:avLst/>
          </a:prstGeom>
        </p:spPr>
      </p:pic>
      <p:sp>
        <p:nvSpPr>
          <p:cNvPr id="48" name="Rectangle 47">
            <a:extLst>
              <a:ext uri="{FF2B5EF4-FFF2-40B4-BE49-F238E27FC236}">
                <a16:creationId xmlns:a16="http://schemas.microsoft.com/office/drawing/2014/main"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a16="http://schemas.microsoft.com/office/drawing/2014/main"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r>
              <a:rPr lang="vi-VN" altLang="en-US" sz="3600" b="1">
                <a:solidFill>
                  <a:srgbClr val="3333FF"/>
                </a:solidFill>
                <a:latin typeface="Cambria" panose="02040503050406030204" pitchFamily="18" charset="0"/>
                <a:ea typeface="Cambria" panose="02040503050406030204" pitchFamily="18" charset="0"/>
              </a:rPr>
              <a:t/>
            </a: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a16="http://schemas.microsoft.com/office/drawing/2014/main"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a16="http://schemas.microsoft.com/office/drawing/2014/main"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a16="http://schemas.microsoft.com/office/drawing/2014/main"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a16="http://schemas.microsoft.com/office/drawing/2014/main"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a16="http://schemas.microsoft.com/office/drawing/2014/main"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a16="http://schemas.microsoft.com/office/drawing/2014/main"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a16="http://schemas.microsoft.com/office/drawing/2014/main"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a16="http://schemas.microsoft.com/office/drawing/2014/main"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a16="http://schemas.microsoft.com/office/drawing/2014/main"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a16="http://schemas.microsoft.com/office/drawing/2014/main"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a16="http://schemas.microsoft.com/office/drawing/2014/main"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a16="http://schemas.microsoft.com/office/drawing/2014/main"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a16="http://schemas.microsoft.com/office/drawing/2014/main"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a16="http://schemas.microsoft.com/office/drawing/2014/main"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a16="http://schemas.microsoft.com/office/drawing/2014/main"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a16="http://schemas.microsoft.com/office/drawing/2014/main"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a16="http://schemas.microsoft.com/office/drawing/2014/main"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spid="_x0000_s1026" name="Equation" r:id="rId4" imgW="114102" imgH="126780" progId="Equation.3">
                    <p:embed/>
                  </p:oleObj>
                </mc:Choice>
                <mc:Fallback>
                  <p:oleObj name="Equation" r:id="rId4" imgW="114102" imgH="126780" progId="Equation.3">
                    <p:embed/>
                    <p:pic>
                      <p:nvPicPr>
                        <p:cNvPr id="35" name="Object 77">
                          <a:extLst>
                            <a:ext uri="{FF2B5EF4-FFF2-40B4-BE49-F238E27FC236}">
                              <a16:creationId xmlns:a16="http://schemas.microsoft.com/office/drawing/2014/main" id="{14EE6FFB-B53F-4227-BCF9-48E0C49F6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C000"/>
                </a:solidFill>
                <a:latin typeface="Cambria" panose="02040503050406030204" pitchFamily="18" charset="0"/>
                <a:ea typeface="Cambria" panose="02040503050406030204" pitchFamily="18" charset="0"/>
              </a:rPr>
              <a:t>Ghi nhớ:</a:t>
            </a:r>
          </a:p>
        </p:txBody>
      </p:sp>
      <p:pic>
        <p:nvPicPr>
          <p:cNvPr id="3" name="Picture 2">
            <a:extLst>
              <a:ext uri="{FF2B5EF4-FFF2-40B4-BE49-F238E27FC236}">
                <a16:creationId xmlns:a16="http://schemas.microsoft.com/office/drawing/2014/main" id="{FD3F8B3D-92B1-BF6E-AE41-1057BD068B32}"/>
              </a:ext>
            </a:extLst>
          </p:cNvPr>
          <p:cNvPicPr>
            <a:picLocks noChangeAspect="1"/>
          </p:cNvPicPr>
          <p:nvPr/>
        </p:nvPicPr>
        <p:blipFill>
          <a:blip r:embed="rId6"/>
          <a:stretch>
            <a:fillRect/>
          </a:stretch>
        </p:blipFill>
        <p:spPr>
          <a:xfrm>
            <a:off x="13411200" y="5600700"/>
            <a:ext cx="4107675" cy="4086225"/>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4" name="Picture 13" descr="A yellow and blue letters&#10;&#10;Description automatically generated">
            <a:extLst>
              <a:ext uri="{FF2B5EF4-FFF2-40B4-BE49-F238E27FC236}">
                <a16:creationId xmlns:a16="http://schemas.microsoft.com/office/drawing/2014/main" id="{A7C6890F-A95D-9D08-850E-229F596248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400" y="3695700"/>
            <a:ext cx="9753600" cy="3400425"/>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0ECC95DF-EA61-C7BB-01B1-59D53951FC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49400" y="7429500"/>
            <a:ext cx="2685752" cy="2685752"/>
          </a:xfrm>
          <a:prstGeom prst="rect">
            <a:avLst/>
          </a:prstGeom>
        </p:spPr>
      </p:pic>
    </p:spTree>
    <p:extLst>
      <p:ext uri="{BB962C8B-B14F-4D97-AF65-F5344CB8AC3E}">
        <p14:creationId xmlns:p14="http://schemas.microsoft.com/office/powerpoint/2010/main" val="1524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VN"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en-VN"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a16="http://schemas.microsoft.com/office/drawing/2014/main"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CDC2A6BD-16EE-F9AC-01B3-ACD6C1A64257}"/>
              </a:ext>
            </a:extLst>
          </p:cNvPr>
          <p:cNvSpPr txBox="1"/>
          <p:nvPr/>
        </p:nvSpPr>
        <p:spPr>
          <a:xfrm>
            <a:off x="2667000" y="1790700"/>
            <a:ext cx="13766346" cy="3046988"/>
          </a:xfrm>
          <a:prstGeom prst="rect">
            <a:avLst/>
          </a:prstGeom>
          <a:noFill/>
        </p:spPr>
        <p:txBody>
          <a:bodyPr wrap="square" rtlCol="0">
            <a:spAutoFit/>
          </a:bodyPr>
          <a:lstStyle/>
          <a:p>
            <a:pPr defTabSz="1371600">
              <a:defRPr/>
            </a:pPr>
            <a:r>
              <a:rPr lang="vi-VN" sz="4800" b="1" dirty="0">
                <a:solidFill>
                  <a:prstClr val="black"/>
                </a:solidFill>
                <a:latin typeface="Cambria" panose="02040503050406030204" pitchFamily="18" charset="0"/>
                <a:ea typeface="Cambria" panose="02040503050406030204" pitchFamily="18" charset="0"/>
              </a:rPr>
              <a:t>a) Độ dài hai đáy lần lượt là 4 cm và 6 cm; chiều cao là 3 cm.</a:t>
            </a:r>
          </a:p>
          <a:p>
            <a:pPr defTabSz="1371600">
              <a:defRPr/>
            </a:pPr>
            <a:r>
              <a:rPr lang="vi-VN" sz="4800" b="1" dirty="0">
                <a:solidFill>
                  <a:prstClr val="black"/>
                </a:solidFill>
                <a:latin typeface="Cambria" panose="02040503050406030204" pitchFamily="18" charset="0"/>
                <a:ea typeface="Cambria" panose="02040503050406030204" pitchFamily="18" charset="0"/>
              </a:rPr>
              <a:t>b) Độ dài hai đáy lần lượt là 11 cm và 9 cm; chiều cao là 8 cm.</a:t>
            </a:r>
            <a:endParaRPr lang="en-VN" sz="4800" b="1" dirty="0">
              <a:solidFill>
                <a:prstClr val="black"/>
              </a:solidFill>
              <a:latin typeface="Cambria" panose="02040503050406030204" pitchFamily="18" charset="0"/>
              <a:ea typeface="Cambria" panose="02040503050406030204" pitchFamily="18" charset="0"/>
            </a:endParaRP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0896600" y="4467941"/>
            <a:ext cx="6864556" cy="520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324100"/>
            <a:ext cx="13766346"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Độ dài hai đáy lần lượt là 4 cm và 6 cm; chiều cao là 3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algn="ct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Diện</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tích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hình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thang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620000" cy="1761530"/>
            <a:chOff x="3657600" y="4076700"/>
            <a:chExt cx="76200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(4 + 6) x 3</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800600" y="49911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657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15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E7C34073-4AB2-98C4-E961-3525856F83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1790700"/>
            <a:ext cx="9197005" cy="7086600"/>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4FC1C912-6280-61D0-460D-27E4F6B962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91000" y="26670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171700"/>
            <a:ext cx="13766346"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Độ dài hai đáy lần lượt là 11 cm và 9 cm; chiều cao là 8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Diện</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thang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848600" cy="1761530"/>
            <a:chOff x="3657600" y="4076700"/>
            <a:chExt cx="78486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(11 + 9) x 8</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495800" y="4991100"/>
              <a:ext cx="3276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88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80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cm</a:t>
              </a:r>
              <a:r>
                <a:rPr kumimoji="0" lang="en-US" sz="5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thang,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57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6 cái bàn giống nhau với mặt bàn hình thang có kích thước như hình 1 để ghép thành một bàn đa năng như hình 2. Tính diện tích mặt bàn đa năng.</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id="{94D13700-4F8B-5D10-F876-7E741C37D266}"/>
              </a:ext>
            </a:extLst>
          </p:cNvPr>
          <p:cNvPicPr>
            <a:picLocks noChangeAspect="1"/>
          </p:cNvPicPr>
          <p:nvPr/>
        </p:nvPicPr>
        <p:blipFill>
          <a:blip r:embed="rId4"/>
          <a:stretch>
            <a:fillRect/>
          </a:stretch>
        </p:blipFill>
        <p:spPr>
          <a:xfrm>
            <a:off x="3276600" y="3390900"/>
            <a:ext cx="10376291" cy="4151736"/>
          </a:xfrm>
          <a:prstGeom prst="rect">
            <a:avLst/>
          </a:prstGeom>
        </p:spPr>
      </p:pic>
    </p:spTree>
    <p:extLst>
      <p:ext uri="{BB962C8B-B14F-4D97-AF65-F5344CB8AC3E}">
        <p14:creationId xmlns:p14="http://schemas.microsoft.com/office/powerpoint/2010/main" val="5301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542170" y="5753100"/>
            <a:ext cx="5057185" cy="38378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4D78A0-6113-36AB-2712-5A6B0F9F9D3E}"/>
              </a:ext>
            </a:extLst>
          </p:cNvPr>
          <p:cNvSpPr txBox="1"/>
          <p:nvPr/>
        </p:nvSpPr>
        <p:spPr>
          <a:xfrm>
            <a:off x="2362200" y="647700"/>
            <a:ext cx="11887200" cy="9361602"/>
          </a:xfrm>
          <a:prstGeom prst="rect">
            <a:avLst/>
          </a:prstGeom>
          <a:noFill/>
        </p:spPr>
        <p:txBody>
          <a:bodyPr wrap="square" rtlCol="0">
            <a:spAutoFit/>
          </a:bodyPr>
          <a:lstStyle/>
          <a:p>
            <a:pPr algn="ctr">
              <a:lnSpc>
                <a:spcPct val="200000"/>
              </a:lnSpc>
            </a:pPr>
            <a:r>
              <a:rPr lang="en-US" sz="4400" b="1" dirty="0" err="1">
                <a:solidFill>
                  <a:srgbClr val="000000"/>
                </a:solidFill>
                <a:latin typeface="Cambria" panose="02040503050406030204" pitchFamily="18" charset="0"/>
                <a:ea typeface="Cambria" panose="02040503050406030204" pitchFamily="18" charset="0"/>
              </a:rPr>
              <a:t>Bài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giải</a:t>
            </a:r>
            <a:r>
              <a:rPr lang="en-US" sz="4400" b="1" dirty="0">
                <a:solidFill>
                  <a:srgbClr val="000000"/>
                </a:solidFill>
                <a:latin typeface="Cambria" panose="02040503050406030204" pitchFamily="18" charset="0"/>
                <a:ea typeface="Cambria" panose="02040503050406030204" pitchFamily="18" charset="0"/>
              </a:rPr>
              <a:t>:</a:t>
            </a: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một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đa</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năng</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r>
              <a:rPr lang="en-US" sz="4400" b="1" i="0" dirty="0">
                <a:solidFill>
                  <a:srgbClr val="000000"/>
                </a:solidFill>
                <a:effectLst/>
                <a:latin typeface="Cambria" panose="02040503050406030204" pitchFamily="18" charset="0"/>
                <a:ea typeface="Cambria" panose="02040503050406030204" pitchFamily="18" charset="0"/>
              </a:rPr>
              <a:t>4 950 × 6 = 29 700 (cm</a:t>
            </a:r>
            <a:r>
              <a:rPr lang="en-US" sz="4400" b="1" i="0" baseline="30000" dirty="0">
                <a:solidFill>
                  <a:srgbClr val="000000"/>
                </a:solidFill>
                <a:effectLst/>
                <a:latin typeface="Cambria" panose="02040503050406030204" pitchFamily="18" charset="0"/>
                <a:ea typeface="Cambria" panose="02040503050406030204" pitchFamily="18" charset="0"/>
              </a:rPr>
              <a:t>2</a:t>
            </a:r>
            <a:r>
              <a:rPr lang="en-US" sz="4400" b="1" i="0" dirty="0">
                <a:solidFill>
                  <a:srgbClr val="000000"/>
                </a:solidFill>
                <a:effectLst/>
                <a:latin typeface="Cambria" panose="02040503050406030204" pitchFamily="18" charset="0"/>
                <a:ea typeface="Cambria" panose="02040503050406030204" pitchFamily="18" charset="0"/>
              </a:rPr>
              <a:t>) </a:t>
            </a:r>
          </a:p>
          <a:p>
            <a:pPr algn="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Đáp</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số</a:t>
            </a:r>
            <a:r>
              <a:rPr lang="en-US" sz="4400" b="1" i="0" dirty="0">
                <a:solidFill>
                  <a:srgbClr val="000000"/>
                </a:solidFill>
                <a:effectLst/>
                <a:latin typeface="Cambria" panose="02040503050406030204" pitchFamily="18" charset="0"/>
                <a:ea typeface="Cambria" panose="02040503050406030204" pitchFamily="18" charset="0"/>
              </a:rPr>
              <a:t>: </a:t>
            </a:r>
            <a:r>
              <a:rPr lang="en-US" sz="4400" b="1" dirty="0">
                <a:solidFill>
                  <a:srgbClr val="000000"/>
                </a:solidFill>
                <a:latin typeface="Cambria" panose="02040503050406030204" pitchFamily="18" charset="0"/>
                <a:ea typeface="Cambria" panose="02040503050406030204" pitchFamily="18" charset="0"/>
              </a:rPr>
              <a:t>29 700 cm</a:t>
            </a:r>
            <a:r>
              <a:rPr lang="en-US" sz="4400" b="1" baseline="30000" dirty="0">
                <a:solidFill>
                  <a:srgbClr val="000000"/>
                </a:solidFill>
                <a:latin typeface="Cambria" panose="02040503050406030204" pitchFamily="18" charset="0"/>
                <a:ea typeface="Cambria" panose="02040503050406030204" pitchFamily="18" charset="0"/>
              </a:rPr>
              <a:t>2</a:t>
            </a:r>
            <a:endParaRPr lang="en-US" sz="4400" b="1" i="0" dirty="0">
              <a:solidFill>
                <a:srgbClr val="000000"/>
              </a:solidFill>
              <a:effectLst/>
              <a:latin typeface="Cambria" panose="02040503050406030204" pitchFamily="18" charset="0"/>
              <a:ea typeface="Cambria" panose="02040503050406030204" pitchFamily="18" charset="0"/>
            </a:endParaRPr>
          </a:p>
          <a:p>
            <a:pPr>
              <a:lnSpc>
                <a:spcPct val="200000"/>
              </a:lnSpc>
            </a:pPr>
            <a:endParaRPr lang="en-US" sz="4400" b="1" dirty="0">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A313A216-A0B0-8AE5-D1E0-3F834CC45051}"/>
              </a:ext>
            </a:extLst>
          </p:cNvPr>
          <p:cNvGrpSpPr/>
          <p:nvPr/>
        </p:nvGrpSpPr>
        <p:grpSpPr>
          <a:xfrm>
            <a:off x="4038600" y="3467100"/>
            <a:ext cx="9829800" cy="1761530"/>
            <a:chOff x="3657600" y="4076700"/>
            <a:chExt cx="9829800" cy="1761530"/>
          </a:xfrm>
        </p:grpSpPr>
        <p:sp>
          <p:nvSpPr>
            <p:cNvPr id="17" name="TextBox 16">
              <a:extLst>
                <a:ext uri="{FF2B5EF4-FFF2-40B4-BE49-F238E27FC236}">
                  <a16:creationId xmlns:a16="http://schemas.microsoft.com/office/drawing/2014/main" id="{E44CC1E0-A9BB-C427-1D37-12C5CC94E4F3}"/>
                </a:ext>
              </a:extLst>
            </p:cNvPr>
            <p:cNvSpPr txBox="1"/>
            <p:nvPr/>
          </p:nvSpPr>
          <p:spPr>
            <a:xfrm>
              <a:off x="3657600" y="4076700"/>
              <a:ext cx="56388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cs typeface="Times New Roman" panose="02020603050405020304" pitchFamily="18" charset="0"/>
                </a:rPr>
                <a:t>(60 + 120) x 55</a:t>
              </a:r>
            </a:p>
          </p:txBody>
        </p:sp>
        <p:cxnSp>
          <p:nvCxnSpPr>
            <p:cNvPr id="18" name="Straight Connector 17">
              <a:extLst>
                <a:ext uri="{FF2B5EF4-FFF2-40B4-BE49-F238E27FC236}">
                  <a16:creationId xmlns:a16="http://schemas.microsoft.com/office/drawing/2014/main" id="{C716997F-D149-7B20-359B-ECFF613DB8F6}"/>
                </a:ext>
              </a:extLst>
            </p:cNvPr>
            <p:cNvCxnSpPr>
              <a:cxnSpLocks/>
            </p:cNvCxnSpPr>
            <p:nvPr/>
          </p:nvCxnSpPr>
          <p:spPr>
            <a:xfrm>
              <a:off x="4572000" y="4991100"/>
              <a:ext cx="3733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F65482-2492-30AC-9F4C-9F3A998D33F5}"/>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0" name="TextBox 19">
              <a:extLst>
                <a:ext uri="{FF2B5EF4-FFF2-40B4-BE49-F238E27FC236}">
                  <a16:creationId xmlns:a16="http://schemas.microsoft.com/office/drawing/2014/main" id="{5DBDDF6B-198A-9C4D-E702-B811F7BB7217}"/>
                </a:ext>
              </a:extLst>
            </p:cNvPr>
            <p:cNvSpPr txBox="1"/>
            <p:nvPr/>
          </p:nvSpPr>
          <p:spPr>
            <a:xfrm>
              <a:off x="8001000" y="4457700"/>
              <a:ext cx="54864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4 950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Tree>
    <p:extLst>
      <p:ext uri="{BB962C8B-B14F-4D97-AF65-F5344CB8AC3E}">
        <p14:creationId xmlns:p14="http://schemas.microsoft.com/office/powerpoint/2010/main" val="3194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down)">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down)">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a16="http://schemas.microsoft.com/office/drawing/2014/main"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609C69A1-F2A3-E760-0CFB-29BB024559A5}"/>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754CECD2-5F43-54E0-1315-2B7671AB4FFC}"/>
              </a:ext>
            </a:extLst>
          </p:cNvPr>
          <p:cNvPicPr>
            <a:picLocks noChangeAspect="1"/>
          </p:cNvPicPr>
          <p:nvPr/>
        </p:nvPicPr>
        <p:blipFill>
          <a:blip r:embed="rId3"/>
          <a:stretch>
            <a:fillRect/>
          </a:stretch>
        </p:blipFill>
        <p:spPr>
          <a:xfrm>
            <a:off x="5562600" y="723900"/>
            <a:ext cx="8522947" cy="1609483"/>
          </a:xfrm>
          <a:prstGeom prst="rect">
            <a:avLst/>
          </a:prstGeom>
        </p:spPr>
      </p:pic>
      <p:sp>
        <p:nvSpPr>
          <p:cNvPr id="22" name="Rectangle: Rounded Corners 21">
            <a:extLst>
              <a:ext uri="{FF2B5EF4-FFF2-40B4-BE49-F238E27FC236}">
                <a16:creationId xmlns:a16="http://schemas.microsoft.com/office/drawing/2014/main" id="{A985A2C4-AF8F-1FB3-9CB7-D18A0B5A8936}"/>
              </a:ext>
            </a:extLst>
          </p:cNvPr>
          <p:cNvSpPr/>
          <p:nvPr/>
        </p:nvSpPr>
        <p:spPr>
          <a:xfrm>
            <a:off x="1371600" y="3314700"/>
            <a:ext cx="8839200" cy="5791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Nhà bác An có một mảnh đất hình thang vuông và muốn thiết kế để xây nhà. Trên đây là bản thiết kế do bác An tự tay vẽ (đưa ra hình vẽ). Em hãy giúp bác:</a:t>
            </a:r>
            <a:endParaRPr lang="en-US" sz="4000" dirty="0">
              <a:latin typeface="Cambria" panose="02040503050406030204" pitchFamily="18" charset="0"/>
              <a:ea typeface="Cambria" panose="02040503050406030204" pitchFamily="18" charset="0"/>
            </a:endParaRPr>
          </a:p>
          <a:p>
            <a:pPr algn="just"/>
            <a:r>
              <a:rPr lang="en-US" sz="4000"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Tính lại diện tích mảnh đất.</a:t>
            </a:r>
            <a:endParaRPr lang="en-US"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b) Đưa ra bản thiết kế các phòng theo ý thích của em.</a:t>
            </a:r>
            <a:endParaRPr lang="en-US" sz="4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67A576E6-CBD4-8DF5-A914-BED588578866}"/>
              </a:ext>
            </a:extLst>
          </p:cNvPr>
          <p:cNvPicPr>
            <a:picLocks noChangeAspect="1"/>
          </p:cNvPicPr>
          <p:nvPr/>
        </p:nvPicPr>
        <p:blipFill>
          <a:blip r:embed="rId4"/>
          <a:stretch>
            <a:fillRect/>
          </a:stretch>
        </p:blipFill>
        <p:spPr>
          <a:xfrm>
            <a:off x="13868400" y="1043314"/>
            <a:ext cx="2514600" cy="3490586"/>
          </a:xfrm>
          <a:prstGeom prst="rect">
            <a:avLst/>
          </a:prstGeom>
        </p:spPr>
      </p:pic>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lvl="0" algn="just" defTabSz="1371600">
              <a:defRPr/>
            </a:pPr>
            <a:r>
              <a:rPr lang="vi-VN" sz="4800" b="1" dirty="0">
                <a:solidFill>
                  <a:prstClr val="black"/>
                </a:solidFill>
                <a:latin typeface="Cambria" panose="02040503050406030204" pitchFamily="18" charset="0"/>
                <a:ea typeface="Cambria" panose="02040503050406030204" pitchFamily="18" charset="0"/>
              </a:rPr>
              <a:t>a) Tính lại diện tích mảnh đất.</a:t>
            </a:r>
          </a:p>
        </p:txBody>
      </p:sp>
      <p:pic>
        <p:nvPicPr>
          <p:cNvPr id="15" name="Picture 14">
            <a:extLst>
              <a:ext uri="{FF2B5EF4-FFF2-40B4-BE49-F238E27FC236}">
                <a16:creationId xmlns:a16="http://schemas.microsoft.com/office/drawing/2014/main" id="{97CACC82-0EFE-0B55-32D3-B2CA671765BD}"/>
              </a:ext>
            </a:extLst>
          </p:cNvPr>
          <p:cNvPicPr>
            <a:picLocks noChangeAspect="1"/>
          </p:cNvPicPr>
          <p:nvPr/>
        </p:nvPicPr>
        <p:blipFill>
          <a:blip r:embed="rId2"/>
          <a:stretch>
            <a:fillRect/>
          </a:stretch>
        </p:blipFill>
        <p:spPr>
          <a:xfrm>
            <a:off x="13258800" y="2781300"/>
            <a:ext cx="3638550" cy="5422499"/>
          </a:xfrm>
          <a:prstGeom prst="rect">
            <a:avLst/>
          </a:prstGeom>
        </p:spPr>
      </p:pic>
      <p:sp>
        <p:nvSpPr>
          <p:cNvPr id="17" name="TextBox 16">
            <a:extLst>
              <a:ext uri="{FF2B5EF4-FFF2-40B4-BE49-F238E27FC236}">
                <a16:creationId xmlns:a16="http://schemas.microsoft.com/office/drawing/2014/main" id="{6B6C6106-2CC4-FB29-7AC3-61BF3EF70DBB}"/>
              </a:ext>
            </a:extLst>
          </p:cNvPr>
          <p:cNvSpPr txBox="1"/>
          <p:nvPr/>
        </p:nvSpPr>
        <p:spPr>
          <a:xfrm>
            <a:off x="2438400" y="3086100"/>
            <a:ext cx="10134600" cy="5909310"/>
          </a:xfrm>
          <a:prstGeom prst="rect">
            <a:avLst/>
          </a:prstGeom>
          <a:noFill/>
        </p:spPr>
        <p:txBody>
          <a:bodyPr wrap="square" rtlCol="0">
            <a:spAutoFit/>
          </a:bodyPr>
          <a:lstStyle/>
          <a:p>
            <a:pPr algn="ctr"/>
            <a:r>
              <a:rPr lang="en-US" sz="5400" b="1" i="0" dirty="0" err="1">
                <a:solidFill>
                  <a:srgbClr val="FF0000"/>
                </a:solidFill>
                <a:effectLst/>
                <a:latin typeface="Cambria" panose="02040503050406030204" pitchFamily="18" charset="0"/>
                <a:ea typeface="Cambria" panose="02040503050406030204" pitchFamily="18" charset="0"/>
              </a:rPr>
              <a:t>Bài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giải</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err="1">
                <a:solidFill>
                  <a:srgbClr val="FF0000"/>
                </a:solidFill>
                <a:effectLst/>
                <a:latin typeface="Cambria" panose="02040503050406030204" pitchFamily="18" charset="0"/>
                <a:ea typeface="Cambria" panose="02040503050406030204" pitchFamily="18" charset="0"/>
              </a:rPr>
              <a:t>Chiều</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dài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đáy</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lớn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+ 2 = 9 (m)</a:t>
            </a:r>
          </a:p>
          <a:p>
            <a:pPr algn="ctr"/>
            <a:r>
              <a:rPr lang="en-US" sz="5400" b="1" i="0" dirty="0" err="1">
                <a:solidFill>
                  <a:srgbClr val="FF0000"/>
                </a:solidFill>
                <a:effectLst/>
                <a:latin typeface="Cambria" panose="02040503050406030204" pitchFamily="18" charset="0"/>
                <a:ea typeface="Cambria" panose="02040503050406030204" pitchFamily="18" charset="0"/>
              </a:rPr>
              <a:t>Diện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tích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mảnh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đất</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+ 9) x 13 : 2 = 104 </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cm</a:t>
            </a:r>
            <a:r>
              <a:rPr lang="en-US" sz="5400" b="1" baseline="30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5400" b="1" i="0" dirty="0">
                <a:solidFill>
                  <a:srgbClr val="FF0000"/>
                </a:solidFill>
                <a:effectLst/>
                <a:latin typeface="Cambria" panose="02040503050406030204" pitchFamily="18" charset="0"/>
                <a:ea typeface="Cambria" panose="02040503050406030204" pitchFamily="18" charset="0"/>
              </a:rPr>
              <a:t> </a:t>
            </a:r>
          </a:p>
          <a:p>
            <a:pPr algn="r"/>
            <a:r>
              <a:rPr lang="en-US" sz="5400" b="1" i="0" dirty="0" err="1">
                <a:solidFill>
                  <a:srgbClr val="FF0000"/>
                </a:solidFill>
                <a:effectLst/>
                <a:latin typeface="Cambria" panose="02040503050406030204" pitchFamily="18" charset="0"/>
                <a:ea typeface="Cambria" panose="02040503050406030204" pitchFamily="18" charset="0"/>
              </a:rPr>
              <a:t>Đáp</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số</a:t>
            </a:r>
            <a:r>
              <a:rPr lang="en-US" sz="5400" b="1" i="0" dirty="0">
                <a:solidFill>
                  <a:srgbClr val="FF0000"/>
                </a:solidFill>
                <a:effectLst/>
                <a:latin typeface="Cambria" panose="02040503050406030204" pitchFamily="18" charset="0"/>
                <a:ea typeface="Cambria" panose="02040503050406030204" pitchFamily="18" charset="0"/>
              </a:rPr>
              <a:t>: 104 m</a:t>
            </a:r>
            <a:r>
              <a:rPr lang="en-US" sz="5400" b="1" i="0" baseline="30000" dirty="0">
                <a:solidFill>
                  <a:srgbClr val="FF0000"/>
                </a:solidFill>
                <a:effectLst/>
                <a:latin typeface="Cambria" panose="02040503050406030204" pitchFamily="18" charset="0"/>
                <a:ea typeface="Cambria" panose="02040503050406030204" pitchFamily="18" charset="0"/>
              </a:rPr>
              <a:t>2</a:t>
            </a:r>
            <a:endParaRPr lang="en-US" sz="5400" b="1" i="0" dirty="0">
              <a:solidFill>
                <a:srgbClr val="FF0000"/>
              </a:solidFill>
              <a:effectLst/>
              <a:latin typeface="Cambria" panose="02040503050406030204" pitchFamily="18" charset="0"/>
              <a:ea typeface="Cambria" panose="02040503050406030204" pitchFamily="18" charset="0"/>
            </a:endParaRPr>
          </a:p>
          <a:p>
            <a:endParaRPr lang="en-US" sz="5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37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72A64CAD-9BDC-DABD-66D7-F294A7094C06}"/>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0B7BEA2A-00BB-34A1-400A-B610EED5911F}"/>
              </a:ext>
            </a:extLst>
          </p:cNvPr>
          <p:cNvSpPr/>
          <p:nvPr/>
        </p:nvSpPr>
        <p:spPr>
          <a:xfrm>
            <a:off x="1905000" y="2247900"/>
            <a:ext cx="8839200" cy="2362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7200" dirty="0">
                <a:latin typeface="Cambria" panose="02040503050406030204" pitchFamily="18" charset="0"/>
                <a:ea typeface="Cambria" panose="02040503050406030204" pitchFamily="18" charset="0"/>
              </a:rPr>
              <a:t>b) </a:t>
            </a:r>
            <a:r>
              <a:rPr lang="vi-VN" sz="7200" dirty="0">
                <a:latin typeface="Cambria" panose="02040503050406030204" pitchFamily="18" charset="0"/>
                <a:ea typeface="Cambria" panose="02040503050406030204" pitchFamily="18" charset="0"/>
              </a:rPr>
              <a:t>Em tự thiết kế theo ý thích.</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555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0" y="0"/>
            <a:ext cx="18315879" cy="10287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10782617" y="659987"/>
            <a:ext cx="6334910" cy="8463045"/>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2779277" y="3496584"/>
            <a:ext cx="7355325" cy="15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công</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tích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thang.</a:t>
            </a:r>
            <a:endParaRPr lang="zh-CN" altLang="en-US" sz="4800" b="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2718030" y="5115938"/>
            <a:ext cx="6910935" cy="128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bị</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4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endParaRPr lang="zh-CN" altLang="en-US" sz="4800" b="1" i="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95" t="36577" r="44668" b="6482"/>
          <a:stretch/>
        </p:blipFill>
        <p:spPr>
          <a:xfrm rot="398458">
            <a:off x="1060030" y="3471119"/>
            <a:ext cx="1622567" cy="1766112"/>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963349" y="5554922"/>
            <a:ext cx="1815929" cy="538844"/>
          </a:xfrm>
          <a:prstGeom prst="rect">
            <a:avLst/>
          </a:prstGeom>
        </p:spPr>
      </p:pic>
      <p:pic>
        <p:nvPicPr>
          <p:cNvPr id="3" name="Picture 2">
            <a:extLst>
              <a:ext uri="{FF2B5EF4-FFF2-40B4-BE49-F238E27FC236}">
                <a16:creationId xmlns:a16="http://schemas.microsoft.com/office/drawing/2014/main" id="{8F3FCA01-5987-FE1E-E18C-4A9EED95B357}"/>
              </a:ext>
            </a:extLst>
          </p:cNvPr>
          <p:cNvPicPr>
            <a:picLocks noChangeAspect="1"/>
          </p:cNvPicPr>
          <p:nvPr/>
        </p:nvPicPr>
        <p:blipFill>
          <a:blip r:embed="rId7"/>
          <a:stretch>
            <a:fillRect/>
          </a:stretch>
        </p:blipFill>
        <p:spPr>
          <a:xfrm>
            <a:off x="-228600" y="571500"/>
            <a:ext cx="13796444" cy="2414225"/>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23809" y="7389132"/>
            <a:ext cx="2088874" cy="1443222"/>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785366" y="6330668"/>
            <a:ext cx="3256132" cy="336116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B99A6E5B-B25E-B547-862B-6FE860A6E4BB}"/>
              </a:ext>
            </a:extLst>
          </p:cNvPr>
          <p:cNvPicPr>
            <a:picLocks noChangeAspect="1"/>
          </p:cNvPicPr>
          <p:nvPr/>
        </p:nvPicPr>
        <p:blipFill>
          <a:blip r:embed="rId12"/>
          <a:stretch>
            <a:fillRect/>
          </a:stretch>
        </p:blipFill>
        <p:spPr>
          <a:xfrm>
            <a:off x="3810000" y="2628900"/>
            <a:ext cx="11461473" cy="5206435"/>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868251CA-D702-BCFC-A27D-98EAE83D42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24200" y="571500"/>
            <a:ext cx="27619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9192097" y="1559638"/>
            <a:ext cx="8662737" cy="8229600"/>
          </a:xfrm>
          <a:prstGeom prst="rect">
            <a:avLst/>
          </a:prstGeom>
        </p:spPr>
      </p:pic>
      <p:pic>
        <p:nvPicPr>
          <p:cNvPr id="4" name="Picture 4"/>
          <p:cNvPicPr>
            <a:picLocks noChangeAspect="1"/>
          </p:cNvPicPr>
          <p:nvPr/>
        </p:nvPicPr>
        <p:blipFill>
          <a:blip r:embed="rId5"/>
          <a:srcRect/>
          <a:stretch>
            <a:fillRect/>
          </a:stretch>
        </p:blipFill>
        <p:spPr>
          <a:xfrm>
            <a:off x="1028700" y="1559638"/>
            <a:ext cx="8662737" cy="82296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5410200" y="40005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6629400" y="3314700"/>
            <a:ext cx="7941564" cy="82296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6781800" y="3467100"/>
            <a:ext cx="7941564" cy="82296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914400" y="3695700"/>
            <a:ext cx="7941564" cy="82296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228600" y="723900"/>
            <a:ext cx="16154400" cy="5828907"/>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723900"/>
            <a:ext cx="828517" cy="828517"/>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E9AD9C3C-E105-B785-752C-1141B5B52D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0" y="209550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124200" y="1943100"/>
            <a:ext cx="7010400" cy="2031325"/>
          </a:xfrm>
          <a:prstGeom prst="rect">
            <a:avLst/>
          </a:prstGeom>
          <a:noFill/>
        </p:spPr>
        <p:txBody>
          <a:bodyPr wrap="square" lIns="0" tIns="0" rIns="0" bIns="0" rtlCol="0">
            <a:spAutoFit/>
          </a:bodyPr>
          <a:lstStyle/>
          <a:p>
            <a:pPr lvl="0" algn="ctr">
              <a:defRPr/>
            </a:pPr>
            <a:r>
              <a:rPr lang="en-US" sz="4400" dirty="0">
                <a:solidFill>
                  <a:srgbClr val="15F4FD"/>
                </a:solidFill>
                <a:latin typeface="Cambria" panose="02040503050406030204" pitchFamily="18" charset="0"/>
                <a:ea typeface="Cambria" panose="02040503050406030204" pitchFamily="18" charset="0"/>
              </a:rPr>
              <a:t>1. </a:t>
            </a:r>
            <a:r>
              <a:rPr lang="en-US" sz="4400" dirty="0" err="1">
                <a:solidFill>
                  <a:srgbClr val="15F4FD"/>
                </a:solidFill>
                <a:latin typeface="Cambria" panose="02040503050406030204" pitchFamily="18" charset="0"/>
                <a:ea typeface="Cambria" panose="02040503050406030204" pitchFamily="18" charset="0"/>
              </a:rPr>
              <a:t>Hình</a:t>
            </a:r>
            <a:r>
              <a:rPr lang="en-US" sz="4400" dirty="0">
                <a:solidFill>
                  <a:srgbClr val="15F4FD"/>
                </a:solidFill>
                <a:latin typeface="Cambria" panose="02040503050406030204" pitchFamily="18" charset="0"/>
                <a:ea typeface="Cambria" panose="02040503050406030204" pitchFamily="18" charset="0"/>
              </a:rPr>
              <a:t> thang ABCD </a:t>
            </a:r>
            <a:r>
              <a:rPr lang="en-US" sz="4400" dirty="0" err="1">
                <a:solidFill>
                  <a:srgbClr val="15F4FD"/>
                </a:solidFill>
                <a:latin typeface="Cambria" panose="02040503050406030204" pitchFamily="18" charset="0"/>
                <a:ea typeface="Cambria" panose="02040503050406030204" pitchFamily="18" charset="0"/>
              </a:rPr>
              <a:t>có</a:t>
            </a:r>
            <a:r>
              <a:rPr lang="en-US" sz="4400" dirty="0">
                <a:solidFill>
                  <a:srgbClr val="15F4FD"/>
                </a:solidFill>
                <a:latin typeface="Cambria" panose="02040503050406030204" pitchFamily="18" charset="0"/>
                <a:ea typeface="Cambria" panose="02040503050406030204" pitchFamily="18" charset="0"/>
              </a:rPr>
              <a:t> 1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song </a:t>
            </a:r>
            <a:r>
              <a:rPr lang="en-US" sz="4400" dirty="0" err="1">
                <a:solidFill>
                  <a:srgbClr val="15F4FD"/>
                </a:solidFill>
                <a:latin typeface="Cambria" panose="02040503050406030204" pitchFamily="18" charset="0"/>
                <a:ea typeface="Cambria" panose="02040503050406030204" pitchFamily="18" charset="0"/>
              </a:rPr>
              <a:t>song</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với</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nhau</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Đó</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là</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nào</a:t>
            </a:r>
            <a:r>
              <a:rPr lang="en-US" sz="4400" dirty="0">
                <a:solidFill>
                  <a:srgbClr val="15F4FD"/>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AC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BD</a:t>
              </a: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79629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DC</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7" name="Picture 6">
            <a:extLst>
              <a:ext uri="{FF2B5EF4-FFF2-40B4-BE49-F238E27FC236}">
                <a16:creationId xmlns:a16="http://schemas.microsoft.com/office/drawing/2014/main" id="{5E6FB822-EA5D-E79E-8515-B96DE628159D}"/>
              </a:ext>
            </a:extLst>
          </p:cNvPr>
          <p:cNvPicPr>
            <a:picLocks noChangeAspect="1"/>
          </p:cNvPicPr>
          <p:nvPr/>
        </p:nvPicPr>
        <p:blipFill>
          <a:blip r:embed="rId21"/>
          <a:stretch>
            <a:fillRect/>
          </a:stretch>
        </p:blipFill>
        <p:spPr>
          <a:xfrm>
            <a:off x="10515600" y="19431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3505200" y="2019300"/>
            <a:ext cx="5410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 2.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có</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mấy</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cạnh</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đáy</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11201400" y="7962900"/>
            <a:ext cx="5029200" cy="1905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11125200" y="5676900"/>
            <a:ext cx="5029200" cy="1905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3</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914400" y="8115300"/>
            <a:ext cx="5029200" cy="1905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a:t>
              </a:r>
            </a:p>
          </p:txBody>
        </p:sp>
      </p:grpSp>
      <p:sp>
        <p:nvSpPr>
          <p:cNvPr id="46" name="Freeform 2">
            <a:extLst>
              <a:ext uri="{FF2B5EF4-FFF2-40B4-BE49-F238E27FC236}">
                <a16:creationId xmlns:a16="http://schemas.microsoft.com/office/drawing/2014/main" id="{0D02735D-FD9B-9608-A7B2-F561EFD2FFB3}"/>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914400" y="5524500"/>
            <a:ext cx="4953000" cy="1905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533400" y="800100"/>
            <a:ext cx="468313" cy="468313"/>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468313" y="1562100"/>
            <a:ext cx="468313" cy="468313"/>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09600" y="2171700"/>
            <a:ext cx="468313" cy="468313"/>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487363" y="0"/>
            <a:ext cx="487363" cy="487363"/>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CFA44299-4B04-CE3E-DD82-2AC3AF92E467}"/>
              </a:ext>
            </a:extLst>
          </p:cNvPr>
          <p:cNvPicPr>
            <a:picLocks noChangeAspect="1"/>
          </p:cNvPicPr>
          <p:nvPr/>
        </p:nvPicPr>
        <p:blipFill>
          <a:blip r:embed="rId22"/>
          <a:stretch>
            <a:fillRect/>
          </a:stretch>
        </p:blipFill>
        <p:spPr>
          <a:xfrm>
            <a:off x="10515600" y="18669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810000" y="1943100"/>
            <a:ext cx="5791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3. Trong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đoạn</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thẳng</a:t>
            </a:r>
            <a:r>
              <a:rPr lang="en-US" sz="5400" dirty="0">
                <a:solidFill>
                  <a:srgbClr val="15F4FD"/>
                </a:solidFill>
                <a:latin typeface="Cambria" panose="02040503050406030204" pitchFamily="18" charset="0"/>
                <a:ea typeface="Cambria" panose="02040503050406030204" pitchFamily="18" charset="0"/>
              </a:rPr>
              <a:t> AH </a:t>
            </a:r>
            <a:r>
              <a:rPr lang="en-US" sz="5400" dirty="0" err="1">
                <a:solidFill>
                  <a:srgbClr val="15F4FD"/>
                </a:solidFill>
                <a:latin typeface="Cambria" panose="02040503050406030204" pitchFamily="18" charset="0"/>
                <a:ea typeface="Cambria" panose="02040503050406030204" pitchFamily="18" charset="0"/>
              </a:rPr>
              <a:t>là</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gì</a:t>
            </a:r>
            <a:r>
              <a:rPr lang="en-US" sz="5400" dirty="0">
                <a:solidFill>
                  <a:srgbClr val="15F4FD"/>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bên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201400" y="7962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2" y="5253184"/>
              <a:ext cx="2862642"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đáy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56007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cao</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DB54BE3E-2043-2F99-0017-1473ED89D924}"/>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276600" y="1790700"/>
            <a:ext cx="5562600" cy="3077766"/>
          </a:xfrm>
          <a:prstGeom prst="rect">
            <a:avLst/>
          </a:prstGeom>
          <a:noFill/>
        </p:spPr>
        <p:txBody>
          <a:bodyPr wrap="square" lIns="0" tIns="0" rIns="0" bIns="0" rtlCol="0">
            <a:spAutoFit/>
          </a:bodyPr>
          <a:lstStyle/>
          <a:p>
            <a:pPr lvl="0" algn="ctr">
              <a:defRPr/>
            </a:pPr>
            <a:r>
              <a:rPr lang="en-US" sz="4000" dirty="0">
                <a:solidFill>
                  <a:srgbClr val="15F4FD"/>
                </a:solidFill>
                <a:latin typeface="Cambria" panose="02040503050406030204" pitchFamily="18" charset="0"/>
                <a:ea typeface="Cambria" panose="02040503050406030204" pitchFamily="18" charset="0"/>
              </a:rPr>
              <a:t>4. </a:t>
            </a:r>
            <a:r>
              <a:rPr lang="en-US" sz="4000" dirty="0" err="1">
                <a:solidFill>
                  <a:srgbClr val="15F4FD"/>
                </a:solidFill>
                <a:latin typeface="Cambria" panose="02040503050406030204" pitchFamily="18" charset="0"/>
                <a:ea typeface="Cambria" panose="02040503050406030204" pitchFamily="18" charset="0"/>
              </a:rPr>
              <a:t>Hãy</a:t>
            </a:r>
            <a:r>
              <a:rPr lang="en-US" sz="4000" dirty="0">
                <a:solidFill>
                  <a:srgbClr val="15F4FD"/>
                </a:solidFill>
                <a:latin typeface="Cambria" panose="02040503050406030204" pitchFamily="18" charset="0"/>
                <a:ea typeface="Cambria" panose="02040503050406030204" pitchFamily="18" charset="0"/>
              </a:rPr>
              <a:t> so </a:t>
            </a:r>
            <a:r>
              <a:rPr lang="en-US" sz="4000" dirty="0" err="1">
                <a:solidFill>
                  <a:srgbClr val="15F4FD"/>
                </a:solidFill>
                <a:latin typeface="Cambria" panose="02040503050406030204" pitchFamily="18" charset="0"/>
                <a:ea typeface="Cambria" panose="02040503050406030204" pitchFamily="18" charset="0"/>
              </a:rPr>
              <a:t>sánh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ABCD </a:t>
            </a:r>
            <a:r>
              <a:rPr lang="en-US" sz="4000" dirty="0" err="1">
                <a:solidFill>
                  <a:srgbClr val="15F4FD"/>
                </a:solidFill>
                <a:latin typeface="Cambria" panose="02040503050406030204" pitchFamily="18" charset="0"/>
                <a:ea typeface="Cambria" panose="02040503050406030204" pitchFamily="18" charset="0"/>
              </a:rPr>
              <a:t>với</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tổng</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tam </a:t>
            </a:r>
            <a:r>
              <a:rPr lang="en-US" sz="4000" dirty="0" err="1">
                <a:solidFill>
                  <a:srgbClr val="15F4FD"/>
                </a:solidFill>
                <a:latin typeface="Cambria" panose="02040503050406030204" pitchFamily="18" charset="0"/>
                <a:ea typeface="Cambria" panose="02040503050406030204" pitchFamily="18" charset="0"/>
              </a:rPr>
              <a:t>giác</a:t>
            </a:r>
            <a:r>
              <a:rPr lang="en-US" sz="4000" dirty="0">
                <a:solidFill>
                  <a:srgbClr val="15F4FD"/>
                </a:solidFill>
                <a:latin typeface="Cambria" panose="02040503050406030204" pitchFamily="18" charset="0"/>
                <a:ea typeface="Cambria" panose="02040503050406030204" pitchFamily="18" charset="0"/>
              </a:rPr>
              <a:t> ADH </a:t>
            </a:r>
            <a:r>
              <a:rPr lang="en-US" sz="4000" dirty="0" err="1">
                <a:solidFill>
                  <a:srgbClr val="15F4FD"/>
                </a:solidFill>
                <a:latin typeface="Cambria" panose="02040503050406030204" pitchFamily="18" charset="0"/>
                <a:ea typeface="Cambria" panose="02040503050406030204" pitchFamily="18" charset="0"/>
              </a:rPr>
              <a:t>và</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ABCH</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6858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Lớn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4000" dirty="0">
                  <a:solidFill>
                    <a:prstClr val="white"/>
                  </a:solidFill>
                  <a:latin typeface="Cambria" panose="02040503050406030204" pitchFamily="18" charset="0"/>
                  <a:ea typeface="Cambria" panose="02040503050406030204" pitchFamily="18" charset="0"/>
                </a:rPr>
                <a:t>Nhỏ </a:t>
              </a:r>
              <a:r>
                <a:rPr lang="en-US" sz="4000" dirty="0" err="1">
                  <a:solidFill>
                    <a:prstClr val="white"/>
                  </a:solidFill>
                  <a:latin typeface="Cambria" panose="02040503050406030204" pitchFamily="18" charset="0"/>
                  <a:ea typeface="Cambria" panose="02040503050406030204" pitchFamily="18" charset="0"/>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609600" y="81153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667725"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51F2238E-456F-D0B3-F641-52B3C852550D}"/>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4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44" fill="hold"/>
                                        <p:tgtEl>
                                          <p:spTgt spid="29"/>
                                        </p:tgtEl>
                                      </p:cBhvr>
                                    </p:cmd>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27"/>
                                        </p:tgtEl>
                                      </p:cBhvr>
                                    </p:cmd>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withEffect">
                                  <p:stCondLst>
                                    <p:cond delay="250"/>
                                  </p:stCondLst>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cTn>
                              </p:par>
                              <p:par>
                                <p:cTn id="64" presetID="1" presetClass="mediacall" presetSubtype="0" fill="hold" nodeType="withEffect">
                                  <p:stCondLst>
                                    <p:cond delay="250"/>
                                  </p:stCondLst>
                                  <p:childTnLst>
                                    <p:cmd type="call" cmd="playFrom(0.0)">
                                      <p:cBhvr>
                                        <p:cTn id="65" dur="4214" fill="hold"/>
                                        <p:tgtEl>
                                          <p:spTgt spid="30"/>
                                        </p:tgtEl>
                                      </p:cBhvr>
                                    </p:cmd>
                                  </p:childTnLst>
                                </p:cTn>
                              </p:par>
                              <p:par>
                                <p:cTn id="66" presetID="14" presetClass="entr" presetSubtype="10" fill="hold" nodeType="withEffect">
                                  <p:stCondLst>
                                    <p:cond delay="25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7"/>
                </p:tgtEl>
              </p:cMediaNode>
            </p:audio>
            <p:audio>
              <p:cMediaNode vol="80000">
                <p:cTn id="70" fill="hold" display="0">
                  <p:stCondLst>
                    <p:cond delay="indefinite"/>
                  </p:stCondLst>
                  <p:endCondLst>
                    <p:cond evt="onStopAudio" delay="0">
                      <p:tgtEl>
                        <p:sldTgt/>
                      </p:tgtEl>
                    </p:cond>
                  </p:endCondLst>
                </p:cTn>
                <p:tgtEl>
                  <p:spTgt spid="29"/>
                </p:tgtEl>
              </p:cMediaNode>
            </p:audio>
            <p:audio>
              <p:cMediaNode vol="80000">
                <p:cTn id="71" fill="hold" display="0">
                  <p:stCondLst>
                    <p:cond delay="indefinite"/>
                  </p:stCondLst>
                  <p:endCondLst>
                    <p:cond evt="onStopAudio" delay="0">
                      <p:tgtEl>
                        <p:sldTgt/>
                      </p:tgtEl>
                    </p:cond>
                  </p:endCondLst>
                </p:cTn>
                <p:tgtEl>
                  <p:spTgt spid="30"/>
                </p:tgtEl>
              </p:cMediaNode>
            </p:audio>
            <p:audio>
              <p:cMediaNode vol="80000">
                <p:cTn id="72" fill="hold" display="0">
                  <p:stCondLst>
                    <p:cond delay="indefinite"/>
                  </p:stCondLst>
                  <p:endCondLst>
                    <p:cond evt="onStopAudio" delay="0">
                      <p:tgtEl>
                        <p:sldTgt/>
                      </p:tgtEl>
                    </p:cond>
                  </p:endCondLst>
                </p:cTn>
                <p:tgtEl>
                  <p:spTgt spid="31"/>
                </p:tgtEl>
              </p:cMediaNode>
            </p:audio>
            <p:video>
              <p:cMediaNode vol="100000">
                <p:cTn id="73" fill="hold" display="0">
                  <p:stCondLst>
                    <p:cond delay="indefinite"/>
                  </p:stCondLst>
                </p:cTn>
                <p:tgtEl>
                  <p:spTgt spid="32"/>
                </p:tgtEl>
              </p:cMediaNode>
            </p:video>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1066800" y="6743700"/>
            <a:ext cx="4527407" cy="2337274"/>
          </a:xfrm>
          <a:custGeom>
            <a:avLst/>
            <a:gdLst/>
            <a:ahLst/>
            <a:cxnLst/>
            <a:rect l="l" t="t" r="r" b="b"/>
            <a:pathLst>
              <a:path w="4527407" h="2337274">
                <a:moveTo>
                  <a:pt x="0" y="0"/>
                </a:moveTo>
                <a:lnTo>
                  <a:pt x="4527407" y="0"/>
                </a:lnTo>
                <a:lnTo>
                  <a:pt x="4527407" y="2337274"/>
                </a:lnTo>
                <a:lnTo>
                  <a:pt x="0" y="233727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442308" y="6172200"/>
            <a:ext cx="4845692" cy="4114800"/>
          </a:xfrm>
          <a:custGeom>
            <a:avLst/>
            <a:gdLst/>
            <a:ahLst/>
            <a:cxnLst/>
            <a:rect l="l" t="t" r="r" b="b"/>
            <a:pathLst>
              <a:path w="4845692" h="4114800">
                <a:moveTo>
                  <a:pt x="0" y="0"/>
                </a:moveTo>
                <a:lnTo>
                  <a:pt x="4845692" y="0"/>
                </a:lnTo>
                <a:lnTo>
                  <a:pt x="4845692"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53662F5C-0484-0985-5C0F-7A29A17F18BF}"/>
              </a:ext>
            </a:extLst>
          </p:cNvPr>
          <p:cNvPicPr>
            <a:picLocks noChangeAspect="1"/>
          </p:cNvPicPr>
          <p:nvPr/>
        </p:nvPicPr>
        <p:blipFill>
          <a:blip r:embed="rId14"/>
          <a:stretch>
            <a:fillRect/>
          </a:stretch>
        </p:blipFill>
        <p:spPr>
          <a:xfrm>
            <a:off x="3505200" y="647700"/>
            <a:ext cx="11162743" cy="3273836"/>
          </a:xfrm>
          <a:prstGeom prst="rect">
            <a:avLst/>
          </a:prstGeom>
        </p:spPr>
      </p:pic>
      <p:pic>
        <p:nvPicPr>
          <p:cNvPr id="18" name="Picture 17">
            <a:extLst>
              <a:ext uri="{FF2B5EF4-FFF2-40B4-BE49-F238E27FC236}">
                <a16:creationId xmlns:a16="http://schemas.microsoft.com/office/drawing/2014/main" id="{627CAFDF-4B23-7436-9078-9E222CF6BB9B}"/>
              </a:ext>
            </a:extLst>
          </p:cNvPr>
          <p:cNvPicPr>
            <a:picLocks noChangeAspect="1"/>
          </p:cNvPicPr>
          <p:nvPr/>
        </p:nvPicPr>
        <p:blipFill>
          <a:blip r:embed="rId15"/>
          <a:stretch>
            <a:fillRect/>
          </a:stretch>
        </p:blipFill>
        <p:spPr>
          <a:xfrm>
            <a:off x="2057400" y="2781300"/>
            <a:ext cx="14406097" cy="4029805"/>
          </a:xfrm>
          <a:prstGeom prst="rect">
            <a:avLst/>
          </a:prstGeom>
        </p:spPr>
      </p:pic>
      <p:pic>
        <p:nvPicPr>
          <p:cNvPr id="20" name="Picture 19">
            <a:extLst>
              <a:ext uri="{FF2B5EF4-FFF2-40B4-BE49-F238E27FC236}">
                <a16:creationId xmlns:a16="http://schemas.microsoft.com/office/drawing/2014/main" id="{B6FAD8F5-1E84-D643-1FEC-F55A4AD21AE8}"/>
              </a:ext>
            </a:extLst>
          </p:cNvPr>
          <p:cNvPicPr>
            <a:picLocks noChangeAspect="1"/>
          </p:cNvPicPr>
          <p:nvPr/>
        </p:nvPicPr>
        <p:blipFill>
          <a:blip r:embed="rId16"/>
          <a:stretch>
            <a:fillRect/>
          </a:stretch>
        </p:blipFill>
        <p:spPr>
          <a:xfrm>
            <a:off x="7772400" y="6210300"/>
            <a:ext cx="3450635" cy="145707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D3A162F0-15F4-F28D-5E79-6C63AE08EE0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35200" y="6819900"/>
            <a:ext cx="1676400" cy="1676400"/>
          </a:xfrm>
          <a:prstGeom prst="rect">
            <a:avLst/>
          </a:prstGeom>
        </p:spPr>
      </p:pic>
      <p:pic>
        <p:nvPicPr>
          <p:cNvPr id="9" name="Picture 8">
            <a:extLst>
              <a:ext uri="{FF2B5EF4-FFF2-40B4-BE49-F238E27FC236}">
                <a16:creationId xmlns:a16="http://schemas.microsoft.com/office/drawing/2014/main" id="{2776B5EE-3F28-8072-6F48-34E41F6D481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20057" y="1049091"/>
            <a:ext cx="2362703" cy="23627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807</Words>
  <Application>Microsoft Office PowerPoint</Application>
  <PresentationFormat>Custom</PresentationFormat>
  <Paragraphs>129</Paragraphs>
  <Slides>28</Slides>
  <Notes>6</Notes>
  <HiddenSlides>0</HiddenSlides>
  <MMClips>25</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28</vt:i4>
      </vt:variant>
    </vt:vector>
  </HeadingPairs>
  <TitlesOfParts>
    <vt:vector size="41" baseType="lpstr">
      <vt:lpstr>宋体</vt:lpstr>
      <vt:lpstr>Arial</vt:lpstr>
      <vt:lpstr>Calibri</vt:lpstr>
      <vt:lpstr>Cambria</vt:lpstr>
      <vt:lpstr>等线</vt:lpstr>
      <vt:lpstr>等线 Light</vt:lpstr>
      <vt:lpstr>Dosis Semi-Bold</vt:lpstr>
      <vt:lpstr>Noto Sans CJK Bold</vt:lpstr>
      <vt:lpstr>Times New Roman</vt:lpstr>
      <vt:lpstr>Office Theme</vt: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37</cp:revision>
  <dcterms:created xsi:type="dcterms:W3CDTF">2006-08-16T00:00:00Z</dcterms:created>
  <dcterms:modified xsi:type="dcterms:W3CDTF">2025-04-07T02:41:16Z</dcterms:modified>
  <dc:identifier>DAGGBMTwqNQ</dc:identifier>
</cp:coreProperties>
</file>