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6"/>
  </p:notesMasterIdLst>
  <p:sldIdLst>
    <p:sldId id="4411" r:id="rId5"/>
    <p:sldId id="259" r:id="rId6"/>
    <p:sldId id="267" r:id="rId7"/>
    <p:sldId id="268" r:id="rId8"/>
    <p:sldId id="269" r:id="rId9"/>
    <p:sldId id="270" r:id="rId10"/>
    <p:sldId id="271" r:id="rId11"/>
    <p:sldId id="272" r:id="rId12"/>
    <p:sldId id="256" r:id="rId13"/>
    <p:sldId id="257" r:id="rId14"/>
    <p:sldId id="266" r:id="rId15"/>
    <p:sldId id="260" r:id="rId16"/>
    <p:sldId id="273" r:id="rId17"/>
    <p:sldId id="282" r:id="rId18"/>
    <p:sldId id="316" r:id="rId19"/>
    <p:sldId id="318" r:id="rId20"/>
    <p:sldId id="319" r:id="rId21"/>
    <p:sldId id="320" r:id="rId22"/>
    <p:sldId id="321" r:id="rId23"/>
    <p:sldId id="329" r:id="rId24"/>
    <p:sldId id="330" r:id="rId25"/>
    <p:sldId id="33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265" r:id="rId34"/>
    <p:sldId id="4410" r:id="rId3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2025/4/3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p:transition spd="slow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19" Type="http://schemas.openxmlformats.org/officeDocument/2006/relationships/image" Target="../media/image21.png"/><Relationship Id="rId4" Type="http://schemas.openxmlformats.org/officeDocument/2006/relationships/image" Target="../media/image43.svg"/><Relationship Id="rId9" Type="http://schemas.openxmlformats.org/officeDocument/2006/relationships/image" Target="../media/image15.png"/><Relationship Id="rId14" Type="http://schemas.openxmlformats.org/officeDocument/2006/relationships/image" Target="../media/image4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45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5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24.png"/><Relationship Id="rId1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59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9.sv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5.xml"/><Relationship Id="rId18" Type="http://schemas.openxmlformats.org/officeDocument/2006/relationships/image" Target="../media/image70.png"/><Relationship Id="rId26" Type="http://schemas.openxmlformats.org/officeDocument/2006/relationships/image" Target="../media/image76.png"/><Relationship Id="rId3" Type="http://schemas.openxmlformats.org/officeDocument/2006/relationships/audio" Target="../media/audio2.wav"/><Relationship Id="rId21" Type="http://schemas.openxmlformats.org/officeDocument/2006/relationships/slide" Target="slide29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slide" Target="slide27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slide" Target="slide26.xml"/><Relationship Id="rId23" Type="http://schemas.openxmlformats.org/officeDocument/2006/relationships/image" Target="../media/image73.jpeg"/><Relationship Id="rId28" Type="http://schemas.openxmlformats.org/officeDocument/2006/relationships/image" Target="../media/image81.png"/><Relationship Id="rId10" Type="http://schemas.openxmlformats.org/officeDocument/2006/relationships/image" Target="../media/image65.gif"/><Relationship Id="rId19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image" Target="../media/image64.gif"/><Relationship Id="rId14" Type="http://schemas.openxmlformats.org/officeDocument/2006/relationships/image" Target="../media/image68.png"/><Relationship Id="rId22" Type="http://schemas.openxmlformats.org/officeDocument/2006/relationships/image" Target="../media/image72.png"/><Relationship Id="rId27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97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slide" Target="slide24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9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96.png"/><Relationship Id="rId5" Type="http://schemas.openxmlformats.org/officeDocument/2006/relationships/image" Target="../media/image1100.png"/><Relationship Id="rId10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91.png"/><Relationship Id="rId3" Type="http://schemas.openxmlformats.org/officeDocument/2006/relationships/audio" Target="../media/audio7.wav"/><Relationship Id="rId7" Type="http://schemas.openxmlformats.org/officeDocument/2006/relationships/image" Target="../media/image99.png"/><Relationship Id="rId12" Type="http://schemas.openxmlformats.org/officeDocument/2006/relationships/slide" Target="slide2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7.png"/><Relationship Id="rId11" Type="http://schemas.openxmlformats.org/officeDocument/2006/relationships/image" Target="../media/image118.png"/><Relationship Id="rId5" Type="http://schemas.openxmlformats.org/officeDocument/2006/relationships/image" Target="../media/image96.png"/><Relationship Id="rId10" Type="http://schemas.openxmlformats.org/officeDocument/2006/relationships/image" Target="../media/image1170.png"/><Relationship Id="rId4" Type="http://schemas.openxmlformats.org/officeDocument/2006/relationships/image" Target="../media/image86.png"/><Relationship Id="rId9" Type="http://schemas.openxmlformats.org/officeDocument/2006/relationships/image" Target="../media/image1160.png"/><Relationship Id="rId1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7.wav"/><Relationship Id="rId7" Type="http://schemas.openxmlformats.org/officeDocument/2006/relationships/image" Target="../media/image9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4.xml"/><Relationship Id="rId5" Type="http://schemas.openxmlformats.org/officeDocument/2006/relationships/image" Target="../media/image1190.png"/><Relationship Id="rId4" Type="http://schemas.openxmlformats.org/officeDocument/2006/relationships/image" Target="../media/image86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97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9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91.png"/><Relationship Id="rId5" Type="http://schemas.openxmlformats.org/officeDocument/2006/relationships/image" Target="../media/image1200.png"/><Relationship Id="rId10" Type="http://schemas.openxmlformats.org/officeDocument/2006/relationships/slide" Target="slide24.xml"/><Relationship Id="rId4" Type="http://schemas.openxmlformats.org/officeDocument/2006/relationships/image" Target="../media/image86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01.png"/><Relationship Id="rId2" Type="http://schemas.openxmlformats.org/officeDocument/2006/relationships/image" Target="../media/image12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59.sv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00.png"/><Relationship Id="rId4" Type="http://schemas.openxmlformats.org/officeDocument/2006/relationships/image" Target="../media/image32.png"/><Relationship Id="rId9" Type="http://schemas.openxmlformats.org/officeDocument/2006/relationships/image" Target="../media/image2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0.png"/><Relationship Id="rId4" Type="http://schemas.openxmlformats.org/officeDocument/2006/relationships/image" Target="../media/image33.png"/><Relationship Id="rId9" Type="http://schemas.openxmlformats.org/officeDocument/2006/relationships/image" Target="../media/image3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80.png"/><Relationship Id="rId4" Type="http://schemas.openxmlformats.org/officeDocument/2006/relationships/image" Target="../media/image33.png"/><Relationship Id="rId9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svg"/><Relationship Id="rId19" Type="http://schemas.openxmlformats.org/officeDocument/2006/relationships/image" Target="../media/image21.png"/><Relationship Id="rId4" Type="http://schemas.openxmlformats.org/officeDocument/2006/relationships/image" Target="../media/image43.svg"/><Relationship Id="rId9" Type="http://schemas.openxmlformats.org/officeDocument/2006/relationships/image" Target="../media/image15.png"/><Relationship Id="rId1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4743658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3774" y="1700256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53962" y="444503"/>
            <a:ext cx="11550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9842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=""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=""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=""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=""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=""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=""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=""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=""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=""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=""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=""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=""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x-none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x-none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=""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=""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=""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=""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=""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=""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=""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=""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=""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=""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=""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=""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=""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=""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=""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=""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=""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=""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=""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=""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=""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=""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=""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=""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=""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=""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=""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=""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=""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=""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=""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=""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=""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=""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=""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=""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=""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=""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=""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=""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=""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=""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=""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=""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=""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=""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=""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=""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=""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=""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=""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=""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=""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=""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=""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=""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=""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=""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=""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=""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=""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=""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=""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=""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=""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=""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=""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=""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=""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=""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=""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=""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=""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=""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=""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=""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=""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=""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=""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=""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=""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=""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=""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=""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=""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=""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=""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=""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=""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=""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=""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=""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=""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=""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=""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=""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=""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=""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=""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=""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=""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=""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=""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=""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=""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=""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=""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=""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=""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=""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=""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=""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=""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=""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=""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=""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=""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=""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=""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=""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=""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=""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=""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=""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=""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=""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=""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=""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=""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=""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=""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=""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=""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=""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=""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=""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=""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=""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=""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=""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=""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=""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=""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=""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=""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=""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=""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=""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=""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=""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=""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=""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=""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=""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=""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=""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=""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=""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=""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=""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=""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=""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=""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=""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=""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=""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=""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=""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=""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=""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=""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=""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=""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=""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=""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=""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=""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=""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=""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=""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=""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=""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=""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=""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=""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=""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=""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=""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=""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=""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=""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=""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=""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=""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=""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=""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=""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=""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=""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=""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=""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=""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=""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=""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=""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=""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=""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=""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=""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=""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=""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=""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=""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=""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=""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=""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=""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=""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=""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=""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=""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=""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=""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=""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=""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=""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=""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=""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=""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=""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=""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=""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=""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=""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=""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=""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=""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4743658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3774" y="1700256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53962" y="444503"/>
            <a:ext cx="115500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813</Words>
  <Application>Microsoft Office PowerPoint</Application>
  <PresentationFormat>Custom</PresentationFormat>
  <Paragraphs>128</Paragraphs>
  <Slides>31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2006-08-16T00:00:00Z</dcterms:created>
  <dcterms:modified xsi:type="dcterms:W3CDTF">2025-04-03T14:22:27Z</dcterms:modified>
  <dc:identifier>DAGEmfzFEig</dc:identifier>
</cp:coreProperties>
</file>