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3" r:id="rId2"/>
    <p:sldId id="277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xmlns="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630515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9525" y="91906"/>
            <a:ext cx="9015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4977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xmlns="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xmlns="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xmlns="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xmlns="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xmlns="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630515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9525" y="91906"/>
            <a:ext cx="9015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373</Words>
  <Application>Microsoft Office PowerPoint</Application>
  <PresentationFormat>Custom</PresentationFormat>
  <Paragraphs>46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2024-06-06T10:12:50Z</dcterms:created>
  <dcterms:modified xsi:type="dcterms:W3CDTF">2025-04-03T14:24:05Z</dcterms:modified>
</cp:coreProperties>
</file>