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4411" r:id="rId4"/>
    <p:sldId id="257" r:id="rId5"/>
    <p:sldId id="278" r:id="rId6"/>
    <p:sldId id="280" r:id="rId7"/>
    <p:sldId id="284" r:id="rId8"/>
    <p:sldId id="281" r:id="rId9"/>
    <p:sldId id="285" r:id="rId10"/>
    <p:sldId id="282" r:id="rId11"/>
    <p:sldId id="287" r:id="rId12"/>
    <p:sldId id="283" r:id="rId13"/>
    <p:sldId id="288" r:id="rId14"/>
    <p:sldId id="256" r:id="rId15"/>
    <p:sldId id="268" r:id="rId16"/>
    <p:sldId id="295" r:id="rId17"/>
    <p:sldId id="296" r:id="rId18"/>
    <p:sldId id="262" r:id="rId19"/>
    <p:sldId id="289" r:id="rId20"/>
    <p:sldId id="294" r:id="rId21"/>
    <p:sldId id="309" r:id="rId22"/>
    <p:sldId id="310" r:id="rId23"/>
    <p:sldId id="311" r:id="rId24"/>
    <p:sldId id="312" r:id="rId25"/>
    <p:sldId id="313" r:id="rId26"/>
    <p:sldId id="315" r:id="rId27"/>
    <p:sldId id="314" r:id="rId28"/>
    <p:sldId id="271" r:id="rId29"/>
    <p:sldId id="4410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-396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7754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3899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1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2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4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9D965A1-34C7-7882-57F9-13B5905F5D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9356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3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sv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10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svg"/><Relationship Id="rId5" Type="http://schemas.openxmlformats.org/officeDocument/2006/relationships/image" Target="../media/image6.jpeg"/><Relationship Id="rId15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34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17" Type="http://schemas.openxmlformats.org/officeDocument/2006/relationships/image" Target="../media/image29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26.png"/><Relationship Id="rId27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6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sv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10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svg"/><Relationship Id="rId5" Type="http://schemas.openxmlformats.org/officeDocument/2006/relationships/image" Target="../media/image6.jpeg"/><Relationship Id="rId15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34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7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1.png"/><Relationship Id="rId5" Type="http://schemas.microsoft.com/office/2007/relationships/hdphoto" Target="../media/hdphoto5.wdp"/><Relationship Id="rId10" Type="http://schemas.openxmlformats.org/officeDocument/2006/relationships/image" Target="../media/image55.sv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78.svg"/><Relationship Id="rId3" Type="http://schemas.openxmlformats.org/officeDocument/2006/relationships/image" Target="../media/image58.svg"/><Relationship Id="rId21" Type="http://schemas.openxmlformats.org/officeDocument/2006/relationships/image" Target="../media/image57.png"/><Relationship Id="rId7" Type="http://schemas.openxmlformats.org/officeDocument/2006/relationships/image" Target="../media/image67.svg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image" Target="../media/image46.png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71.svg"/><Relationship Id="rId5" Type="http://schemas.openxmlformats.org/officeDocument/2006/relationships/image" Target="../media/image63.sv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Relationship Id="rId22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6.jpe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2.png"/><Relationship Id="rId7" Type="http://schemas.openxmlformats.org/officeDocument/2006/relationships/image" Target="../media/image93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112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78.gif"/><Relationship Id="rId4" Type="http://schemas.openxmlformats.org/officeDocument/2006/relationships/image" Target="../media/image68.png"/><Relationship Id="rId9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7.png"/><Relationship Id="rId7" Type="http://schemas.openxmlformats.org/officeDocument/2006/relationships/image" Target="../media/image7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81.png"/><Relationship Id="rId4" Type="http://schemas.openxmlformats.org/officeDocument/2006/relationships/image" Target="../media/image68.png"/><Relationship Id="rId9" Type="http://schemas.openxmlformats.org/officeDocument/2006/relationships/image" Target="../media/image11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6.svg"/><Relationship Id="rId7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82.png"/><Relationship Id="rId4" Type="http://schemas.openxmlformats.org/officeDocument/2006/relationships/image" Target="../media/image6.jpe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270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50.png"/><Relationship Id="rId17" Type="http://schemas.openxmlformats.org/officeDocument/2006/relationships/image" Target="../media/image29.png"/><Relationship Id="rId25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9" Type="http://schemas.openxmlformats.org/officeDocument/2006/relationships/image" Target="../media/image280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23" Type="http://schemas.openxmlformats.org/officeDocument/2006/relationships/image" Target="../media/image260.png"/><Relationship Id="rId28" Type="http://schemas.microsoft.com/office/2007/relationships/hdphoto" Target="../media/hdphoto4.wdp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26.png"/><Relationship Id="rId22" Type="http://schemas.openxmlformats.org/officeDocument/2006/relationships/image" Target="../media/image240.png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40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310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28" Type="http://schemas.microsoft.com/office/2007/relationships/hdphoto" Target="../media/hdphoto2.wdp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26.png"/><Relationship Id="rId27" Type="http://schemas.openxmlformats.org/officeDocument/2006/relationships/image" Target="../media/image35.png"/><Relationship Id="rId30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24000" y="1501884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783254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91289" y="-170853"/>
            <a:ext cx="952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4402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24000" y="1501884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783254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91289" y="-170853"/>
            <a:ext cx="952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xmlns="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xmlns="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FDE4DCF-5B26-8D7A-A4EE-7DF144FA3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x-none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x-none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x-none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1004</Words>
  <Application>Microsoft Office PowerPoint</Application>
  <PresentationFormat>Custom</PresentationFormat>
  <Paragraphs>138</Paragraphs>
  <Slides>27</Slides>
  <Notes>3</Notes>
  <HiddenSlides>0</HiddenSlides>
  <MMClips>16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Admin</cp:lastModifiedBy>
  <cp:revision>65</cp:revision>
  <dcterms:created xsi:type="dcterms:W3CDTF">2006-08-16T00:00:00Z</dcterms:created>
  <dcterms:modified xsi:type="dcterms:W3CDTF">2025-04-06T03:05:09Z</dcterms:modified>
  <dc:identifier>DAFxOtQwmjo</dc:identifier>
</cp:coreProperties>
</file>