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m4a" ContentType="audio/unknown"/>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351" r:id="rId4"/>
    <p:sldId id="328" r:id="rId5"/>
    <p:sldId id="262" r:id="rId6"/>
    <p:sldId id="257" r:id="rId7"/>
    <p:sldId id="259" r:id="rId8"/>
    <p:sldId id="258" r:id="rId9"/>
    <p:sldId id="260" r:id="rId10"/>
    <p:sldId id="256" r:id="rId11"/>
    <p:sldId id="329" r:id="rId12"/>
    <p:sldId id="263"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89" d="100"/>
          <a:sy n="89" d="100"/>
        </p:scale>
        <p:origin x="3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29</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4/6/2025</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4/6/2025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gif"/><Relationship Id="rId3" Type="http://schemas.microsoft.com/office/2007/relationships/hdphoto" Target="../media/hdphoto5.wdp"/><Relationship Id="rId7" Type="http://schemas.openxmlformats.org/officeDocument/2006/relationships/image" Target="../media/image45.gif"/><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gif"/></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0.gif"/><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0.gif"/><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gif"/><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2.png"/><Relationship Id="rId3" Type="http://schemas.microsoft.com/office/2007/relationships/media" Target="../media/media3.m4a"/><Relationship Id="rId21" Type="http://schemas.openxmlformats.org/officeDocument/2006/relationships/image" Target="../media/image31.jpeg"/><Relationship Id="rId7" Type="http://schemas.openxmlformats.org/officeDocument/2006/relationships/video" Target="../media/media5.mp4"/><Relationship Id="rId12" Type="http://schemas.openxmlformats.org/officeDocument/2006/relationships/image" Target="../media/image28.png"/><Relationship Id="rId17" Type="http://schemas.openxmlformats.org/officeDocument/2006/relationships/image" Target="../media/image30.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5.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7.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6.jpe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8.png"/><Relationship Id="rId18" Type="http://schemas.openxmlformats.org/officeDocument/2006/relationships/image" Target="../media/image33.png"/><Relationship Id="rId3" Type="http://schemas.microsoft.com/office/2007/relationships/media" Target="../media/media3.m4a"/><Relationship Id="rId21" Type="http://schemas.openxmlformats.org/officeDocument/2006/relationships/image" Target="../media/image25.pn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33.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7.png"/><Relationship Id="rId5" Type="http://schemas.microsoft.com/office/2007/relationships/media" Target="../media/media4.mp3"/><Relationship Id="rId15" Type="http://schemas.openxmlformats.org/officeDocument/2006/relationships/image" Target="../media/image29.png"/><Relationship Id="rId10" Type="http://schemas.openxmlformats.org/officeDocument/2006/relationships/image" Target="../media/image26.jpe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32.jpeg"/><Relationship Id="rId14" Type="http://schemas.openxmlformats.org/officeDocument/2006/relationships/image" Target="../media/image31.svg"/><Relationship Id="rId22"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8.png"/><Relationship Id="rId17" Type="http://schemas.openxmlformats.org/officeDocument/2006/relationships/image" Target="../media/image22.png"/><Relationship Id="rId2" Type="http://schemas.microsoft.com/office/2007/relationships/media" Target="../media/media2.m4a"/><Relationship Id="rId16" Type="http://schemas.openxmlformats.org/officeDocument/2006/relationships/image" Target="../media/image30.png"/><Relationship Id="rId20" Type="http://schemas.openxmlformats.org/officeDocument/2006/relationships/image" Target="../media/image3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7.png"/><Relationship Id="rId19" Type="http://schemas.openxmlformats.org/officeDocument/2006/relationships/image" Target="../media/image25.png"/><Relationship Id="rId4" Type="http://schemas.openxmlformats.org/officeDocument/2006/relationships/audio" Target="../media/media3.m4a"/><Relationship Id="rId9" Type="http://schemas.openxmlformats.org/officeDocument/2006/relationships/image" Target="../media/image26.jpe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41.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E1C58A8A-7ABD-8883-88F3-67F690A8E15F}"/>
              </a:ext>
            </a:extLst>
          </p:cNvPr>
          <p:cNvSpPr/>
          <p:nvPr/>
        </p:nvSpPr>
        <p:spPr>
          <a:xfrm>
            <a:off x="835398" y="428660"/>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white and pink text with black background&#10;&#10;Description automatically generated">
            <a:extLst>
              <a:ext uri="{FF2B5EF4-FFF2-40B4-BE49-F238E27FC236}">
                <a16:creationId xmlns:a16="http://schemas.microsoft.com/office/drawing/2014/main" xmlns="" id="{17EE8C3F-A060-882F-319E-ED76F6B5A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097" y="2367044"/>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xmlns="" id="{582047AF-80DF-E8E5-9026-EA95C0314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228" y="2793484"/>
            <a:ext cx="9753600" cy="2409825"/>
          </a:xfrm>
          <a:prstGeom prst="rect">
            <a:avLst/>
          </a:prstGeom>
        </p:spPr>
      </p:pic>
      <p:pic>
        <p:nvPicPr>
          <p:cNvPr id="24" name="Picture 23">
            <a:extLst>
              <a:ext uri="{FF2B5EF4-FFF2-40B4-BE49-F238E27FC236}">
                <a16:creationId xmlns:a16="http://schemas.microsoft.com/office/drawing/2014/main" xmlns="" id="{485BFA3D-B5EB-54BA-7E7D-33DDA02271B4}"/>
              </a:ext>
            </a:extLst>
          </p:cNvPr>
          <p:cNvPicPr>
            <a:picLocks noChangeAspect="1"/>
          </p:cNvPicPr>
          <p:nvPr/>
        </p:nvPicPr>
        <p:blipFill>
          <a:blip r:embed="rId4"/>
          <a:stretch>
            <a:fillRect/>
          </a:stretch>
        </p:blipFill>
        <p:spPr>
          <a:xfrm>
            <a:off x="4265550" y="1573915"/>
            <a:ext cx="3834716" cy="2200847"/>
          </a:xfrm>
          <a:prstGeom prst="rect">
            <a:avLst/>
          </a:prstGeom>
        </p:spPr>
      </p:pic>
      <p:sp>
        <p:nvSpPr>
          <p:cNvPr id="9" name="Rectangle 8"/>
          <p:cNvSpPr/>
          <p:nvPr/>
        </p:nvSpPr>
        <p:spPr>
          <a:xfrm>
            <a:off x="1615647" y="580282"/>
            <a:ext cx="8388965" cy="954107"/>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UBND QUẬN DƯƠNG KINH</a:t>
            </a:r>
          </a:p>
          <a:p>
            <a:pPr algn="ctr"/>
            <a:r>
              <a:rPr lang="en-US" sz="2800" b="1" dirty="0">
                <a:solidFill>
                  <a:srgbClr val="FF0000"/>
                </a:solidFill>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104845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xmlns=""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xmlns=""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xmlns=""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xmlns=""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xmlns=""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xmlns=""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xmlns=""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xmlns=""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xmlns=""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xmlns=""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xmlns=""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xmlns=""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xmlns=""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xmlns=""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xmlns=""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xmlns=""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xmlns=""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xmlns=""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xmlns=""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xmlns=""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xmlns=""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xmlns=""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xmlns=""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xmlns=""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xmlns=""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xmlns=""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xmlns=""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xmlns=""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xmlns=""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xmlns=""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xmlns=""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xmlns=""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xmlns=""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xmlns=""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xmlns=""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xmlns=""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xmlns=""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xmlns=""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xmlns=""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xmlns=""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xmlns=""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xmlns=""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xmlns=""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xmlns=""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xmlns=""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xmlns=""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xmlns=""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xmlns=""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xmlns=""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xmlns=""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xmlns="" id="{C57DFE77-06BB-697F-FB76-EA697C5982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xmlns=""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xmlns=""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xmlns=""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xmlns=""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xmlns=""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xmlns=""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51719318-1AE5-6573-FFC6-EA3B5750E7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xmlns=""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xmlns=""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xmlns=""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xmlns=""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xmlns=""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xmlns=""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xmlns=""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xmlns=""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xmlns=""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xmlns=""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xmlns=""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xmlns="" id="{6DDF5A25-73F6-B441-D56C-F40DE81666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xmlns="" id="{5AAB1A92-DE0D-E7F0-0E19-E3E2F688E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xmlns=""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xmlns=""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xmlns=""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xmlns=""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xmlns=""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xmlns=""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xmlns=""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xmlns=""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xmlns=""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xmlns=""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xmlns=""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xmlns=""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xmlns=""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xmlns=""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xmlns=""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xmlns=""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xmlns=""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xmlns=""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xmlns=""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xmlns=""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xmlns=""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xmlns=""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xmlns=""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xmlns=""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xmlns=""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xmlns=""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xmlns=""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xmlns=""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xmlns=""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xmlns=""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xmlns=""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xmlns=""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xmlns=""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xmlns=""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4D900C94-A899-02C0-7330-A2B74D77A1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xmlns=""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xmlns=""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xmlns=""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xmlns=""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xmlns=""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xmlns=""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xmlns=""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xmlns=""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xmlns=""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xmlns=""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xmlns=""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xmlns=""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xmlns=""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xmlns=""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xmlns=""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xmlns="" id="{7309185E-EFEC-6ED7-282B-87B2003192C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xmlns="" id="{29331F60-625D-9B21-8C00-8B04D7F762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xmlns="" id="{5F49D476-B153-3F95-CAD3-3A614E2600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xmlns="" id="{9219E4AE-AC73-D143-B1BE-D3447BD5544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xmlns="" id="{0DC0FCDC-4E78-3686-8711-69090A8EC69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xmlns=""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xmlns=""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xmlns=""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xmlns=""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xmlns=""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xmlns=""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xmlns=""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xmlns=""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xmlns=""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xmlns=""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xmlns=""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xmlns=""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xmlns=""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xmlns=""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xmlns=""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xmlns=""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xmlns=""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xmlns=""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xmlns=""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xmlns=""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xmlns=""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xmlns=""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xmlns=""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xmlns=""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xmlns=""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xmlns=""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xmlns=""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xmlns=""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xmlns=""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xmlns=""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xmlns=""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xmlns=""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xmlns=""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xmlns=""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xmlns=""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xmlns=""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xmlns="" id="{BC698C8F-6C1C-9577-EF86-130E0DBC3B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xmlns="" id="{87DDAE1E-5FF7-7F83-AC7A-E46310255E9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xmlns="" id="{AB1BF32F-C4BC-C406-BD90-4C407AF7353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xmlns="" id="{17EE8C3F-A060-882F-319E-ED76F6B5AD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3097" y="2367044"/>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xmlns=""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3228" y="2793484"/>
            <a:ext cx="9753600" cy="2409825"/>
          </a:xfrm>
          <a:prstGeom prst="rect">
            <a:avLst/>
          </a:prstGeom>
        </p:spPr>
      </p:pic>
      <p:pic>
        <p:nvPicPr>
          <p:cNvPr id="24" name="Picture 23">
            <a:extLst>
              <a:ext uri="{FF2B5EF4-FFF2-40B4-BE49-F238E27FC236}">
                <a16:creationId xmlns:a16="http://schemas.microsoft.com/office/drawing/2014/main" xmlns="" id="{485BFA3D-B5EB-54BA-7E7D-33DDA02271B4}"/>
              </a:ext>
            </a:extLst>
          </p:cNvPr>
          <p:cNvPicPr>
            <a:picLocks noChangeAspect="1"/>
          </p:cNvPicPr>
          <p:nvPr/>
        </p:nvPicPr>
        <p:blipFill>
          <a:blip r:embed="rId10"/>
          <a:stretch>
            <a:fillRect/>
          </a:stretch>
        </p:blipFill>
        <p:spPr>
          <a:xfrm>
            <a:off x="4265550" y="1534389"/>
            <a:ext cx="3834716" cy="2200847"/>
          </a:xfrm>
          <a:prstGeom prst="rect">
            <a:avLst/>
          </a:prstGeom>
        </p:spPr>
      </p:pic>
      <p:sp>
        <p:nvSpPr>
          <p:cNvPr id="9" name="Rectangle 8"/>
          <p:cNvSpPr/>
          <p:nvPr/>
        </p:nvSpPr>
        <p:spPr>
          <a:xfrm>
            <a:off x="1647798" y="15006"/>
            <a:ext cx="9528228" cy="954107"/>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UBND QUẬN DƯƠNG KINH</a:t>
            </a:r>
          </a:p>
          <a:p>
            <a:pPr algn="ctr"/>
            <a:r>
              <a:rPr lang="en-US" sz="2800" b="1" dirty="0">
                <a:solidFill>
                  <a:srgbClr val="FF0000"/>
                </a:solidFill>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1061</Words>
  <Application>Microsoft Office PowerPoint</Application>
  <PresentationFormat>Custom</PresentationFormat>
  <Paragraphs>103</Paragraphs>
  <Slides>31</Slides>
  <Notes>3</Notes>
  <HiddenSlides>0</HiddenSlides>
  <MMClips>16</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2024-07-03T03:07:48Z</dcterms:created>
  <dcterms:modified xsi:type="dcterms:W3CDTF">2025-04-06T03:09:25Z</dcterms:modified>
</cp:coreProperties>
</file>