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  <p:sldMasterId id="2147483713" r:id="rId3"/>
  </p:sldMasterIdLst>
  <p:notesMasterIdLst>
    <p:notesMasterId r:id="rId24"/>
  </p:notesMasterIdLst>
  <p:sldIdLst>
    <p:sldId id="386" r:id="rId4"/>
    <p:sldId id="393" r:id="rId5"/>
    <p:sldId id="265" r:id="rId6"/>
    <p:sldId id="377" r:id="rId7"/>
    <p:sldId id="378" r:id="rId8"/>
    <p:sldId id="379" r:id="rId9"/>
    <p:sldId id="380" r:id="rId10"/>
    <p:sldId id="381" r:id="rId11"/>
    <p:sldId id="257" r:id="rId12"/>
    <p:sldId id="276" r:id="rId13"/>
    <p:sldId id="383" r:id="rId14"/>
    <p:sldId id="274" r:id="rId15"/>
    <p:sldId id="275" r:id="rId16"/>
    <p:sldId id="390" r:id="rId17"/>
    <p:sldId id="391" r:id="rId18"/>
    <p:sldId id="392" r:id="rId19"/>
    <p:sldId id="385" r:id="rId20"/>
    <p:sldId id="278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bồ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hè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E850-CD51-4509-A059-9ED1E2318BA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19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6E948-2575-4075-A89C-9B3E4DB17C5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01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6E948-2575-4075-A89C-9B3E4DB17C5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24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6E948-2575-4075-A89C-9B3E4DB17C5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9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0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48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54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986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873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91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05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01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0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07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1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8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A3725-0B39-4A43-9C8F-67E0CC5C19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32F3E-9754-47CD-A4E7-AD91ED74B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1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audio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45.xml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png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8.jpeg"/><Relationship Id="rId14" Type="http://schemas.openxmlformats.org/officeDocument/2006/relationships/image" Target="../media/image11.svg"/><Relationship Id="rId22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45.xml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8.jpeg"/><Relationship Id="rId14" Type="http://schemas.openxmlformats.org/officeDocument/2006/relationships/image" Target="../media/image11.svg"/><Relationship Id="rId22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45.xml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24" Type="http://schemas.openxmlformats.org/officeDocument/2006/relationships/image" Target="../media/image22.svg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8.jpeg"/><Relationship Id="rId14" Type="http://schemas.openxmlformats.org/officeDocument/2006/relationships/image" Target="../media/image11.svg"/><Relationship Id="rId22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5.png"/><Relationship Id="rId12" Type="http://schemas.openxmlformats.org/officeDocument/2006/relationships/image" Target="../media/image2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24.png"/><Relationship Id="rId10" Type="http://schemas.openxmlformats.org/officeDocument/2006/relationships/image" Target="../media/image22.sv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384FE2-A479-4816-A59A-E7165855C9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C12DEB18-FCBA-4768-8578-8B5A216CCA6B}"/>
              </a:ext>
            </a:extLst>
          </p:cNvPr>
          <p:cNvSpPr/>
          <p:nvPr/>
        </p:nvSpPr>
        <p:spPr>
          <a:xfrm>
            <a:off x="0" y="424942"/>
            <a:ext cx="11730446" cy="5508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0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7798" y="786187"/>
            <a:ext cx="9528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783" y="2497389"/>
            <a:ext cx="8419306" cy="27861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0784" y="2020335"/>
            <a:ext cx="8089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5: TUẦN 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21272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84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4202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xmlns="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xmlns="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3085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A3686C8-EF32-1467-CFF9-6E88F3A19F97}"/>
              </a:ext>
            </a:extLst>
          </p:cNvPr>
          <p:cNvSpPr/>
          <p:nvPr/>
        </p:nvSpPr>
        <p:spPr>
          <a:xfrm>
            <a:off x="8620125" y="2609850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37,364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71AE9A7-A990-E706-891F-F67AC83E65D1}"/>
              </a:ext>
            </a:extLst>
          </p:cNvPr>
          <p:cNvSpPr/>
          <p:nvPr/>
        </p:nvSpPr>
        <p:spPr>
          <a:xfrm>
            <a:off x="8696325" y="3571875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508,42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40258A3-18FC-F9A4-1759-822DAAB4787C}"/>
              </a:ext>
            </a:extLst>
          </p:cNvPr>
          <p:cNvSpPr/>
          <p:nvPr/>
        </p:nvSpPr>
        <p:spPr>
          <a:xfrm>
            <a:off x="8686800" y="4429125"/>
            <a:ext cx="178117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148B10B-85B3-F608-38A2-DAB9D3144CC1}"/>
              </a:ext>
            </a:extLst>
          </p:cNvPr>
          <p:cNvSpPr/>
          <p:nvPr/>
        </p:nvSpPr>
        <p:spPr>
          <a:xfrm>
            <a:off x="8296275" y="5086350"/>
            <a:ext cx="256222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1000,071</a:t>
            </a:r>
          </a:p>
        </p:txBody>
      </p:sp>
    </p:spTree>
    <p:extLst>
      <p:ext uri="{BB962C8B-B14F-4D97-AF65-F5344CB8AC3E}">
        <p14:creationId xmlns:p14="http://schemas.microsoft.com/office/powerpoint/2010/main" val="2840758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713205" y="79225"/>
            <a:ext cx="7105651" cy="858955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18395"/>
              </p:ext>
            </p:extLst>
          </p:nvPr>
        </p:nvGraphicFramePr>
        <p:xfrm>
          <a:off x="1024389" y="1038837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xmlns="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xmlns="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cm</a:t>
                      </a:r>
                      <a:r>
                        <a:rPr lang="en-US" sz="3200" baseline="30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i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735C2-FA45-D5FB-9F3A-BD0B5605BA6F}"/>
              </a:ext>
            </a:extLst>
          </p:cNvPr>
          <p:cNvSpPr/>
          <p:nvPr/>
        </p:nvSpPr>
        <p:spPr>
          <a:xfrm>
            <a:off x="3446463" y="1167162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F0E0AC2-998E-03A7-75B9-C6318673BDA2}"/>
              </a:ext>
            </a:extLst>
          </p:cNvPr>
          <p:cNvSpPr/>
          <p:nvPr/>
        </p:nvSpPr>
        <p:spPr>
          <a:xfrm>
            <a:off x="3460750" y="2157754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856F8FE-BF10-C036-7B27-379373A3117A}"/>
              </a:ext>
            </a:extLst>
          </p:cNvPr>
          <p:cNvSpPr/>
          <p:nvPr/>
        </p:nvSpPr>
        <p:spPr>
          <a:xfrm>
            <a:off x="8607425" y="1172794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97AD9AF-3CB4-5E6E-B40D-F496668E5AEE}"/>
              </a:ext>
            </a:extLst>
          </p:cNvPr>
          <p:cNvSpPr/>
          <p:nvPr/>
        </p:nvSpPr>
        <p:spPr>
          <a:xfrm>
            <a:off x="7537869" y="2123348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ounded Rectangle 7"/>
          <p:cNvSpPr/>
          <p:nvPr/>
        </p:nvSpPr>
        <p:spPr>
          <a:xfrm>
            <a:off x="840907" y="3113874"/>
            <a:ext cx="1651635" cy="799248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xmlns="" id="{89276425-92BC-0827-9429-67E7A30A133E}"/>
              </a:ext>
            </a:extLst>
          </p:cNvPr>
          <p:cNvSpPr txBox="1"/>
          <p:nvPr/>
        </p:nvSpPr>
        <p:spPr>
          <a:xfrm>
            <a:off x="970882" y="388399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</a:t>
            </a:r>
            <a:r>
              <a:rPr lang="nl-NL" sz="3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  </a:t>
            </a:r>
            <a:r>
              <a:rPr lang="nl-NL" sz="36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nl-NL" sz="3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 </a:t>
            </a:r>
            <a:r>
              <a:rPr lang="nl-NL" sz="36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3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cm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</a:t>
            </a:r>
            <a:r>
              <a:rPr lang="nl-NL" sz="3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 </a:t>
            </a:r>
            <a:r>
              <a:rPr lang="nl-NL" sz="36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3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kg </a:t>
            </a:r>
            <a:r>
              <a:rPr lang="nl-NL" sz="36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3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g =  </a:t>
            </a:r>
            <a:r>
              <a:rPr lang="nl-NL" sz="36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3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5">
            <a:extLst>
              <a:ext uri="{FF2B5EF4-FFF2-40B4-BE49-F238E27FC236}">
                <a16:creationId xmlns:a16="http://schemas.microsoft.com/office/drawing/2014/main" xmlns="" id="{77A0A6A8-585E-6D11-C43C-7F7104AB07D4}"/>
              </a:ext>
            </a:extLst>
          </p:cNvPr>
          <p:cNvSpPr/>
          <p:nvPr/>
        </p:nvSpPr>
        <p:spPr>
          <a:xfrm>
            <a:off x="3148213" y="4269220"/>
            <a:ext cx="708459" cy="45975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xmlns="" id="{77A0A6A8-585E-6D11-C43C-7F7104AB07D4}"/>
              </a:ext>
            </a:extLst>
          </p:cNvPr>
          <p:cNvSpPr/>
          <p:nvPr/>
        </p:nvSpPr>
        <p:spPr>
          <a:xfrm>
            <a:off x="4559517" y="4243743"/>
            <a:ext cx="708459" cy="45975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xmlns="" id="{77A0A6A8-585E-6D11-C43C-7F7104AB07D4}"/>
              </a:ext>
            </a:extLst>
          </p:cNvPr>
          <p:cNvSpPr/>
          <p:nvPr/>
        </p:nvSpPr>
        <p:spPr>
          <a:xfrm>
            <a:off x="6447942" y="4269220"/>
            <a:ext cx="708459" cy="45975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xmlns="" id="{77A0A6A8-585E-6D11-C43C-7F7104AB07D4}"/>
              </a:ext>
            </a:extLst>
          </p:cNvPr>
          <p:cNvSpPr/>
          <p:nvPr/>
        </p:nvSpPr>
        <p:spPr>
          <a:xfrm>
            <a:off x="3100503" y="5393826"/>
            <a:ext cx="708459" cy="45975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xmlns="" id="{77A0A6A8-585E-6D11-C43C-7F7104AB07D4}"/>
              </a:ext>
            </a:extLst>
          </p:cNvPr>
          <p:cNvSpPr/>
          <p:nvPr/>
        </p:nvSpPr>
        <p:spPr>
          <a:xfrm>
            <a:off x="4559517" y="5402852"/>
            <a:ext cx="708459" cy="45975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xmlns="" id="{77A0A6A8-585E-6D11-C43C-7F7104AB07D4}"/>
              </a:ext>
            </a:extLst>
          </p:cNvPr>
          <p:cNvSpPr/>
          <p:nvPr/>
        </p:nvSpPr>
        <p:spPr>
          <a:xfrm>
            <a:off x="6253462" y="5393825"/>
            <a:ext cx="708459" cy="45975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0"/>
            <a:ext cx="12192000" cy="736756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</a:t>
            </a:r>
            <a:r>
              <a:rPr lang="vi-VN" sz="32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vi-VN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bảng sau: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6756"/>
            <a:ext cx="6096000" cy="6121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B063D8-E266-4095-DCB1-D196E661A899}"/>
              </a:ext>
            </a:extLst>
          </p:cNvPr>
          <p:cNvSpPr txBox="1"/>
          <p:nvPr/>
        </p:nvSpPr>
        <p:spPr>
          <a:xfrm>
            <a:off x="6140918" y="952500"/>
            <a:ext cx="514620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0"/>
            <a:ext cx="12192000" cy="736756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</a:t>
            </a:r>
            <a:r>
              <a:rPr lang="vi-VN" sz="32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bảng sau:</a:t>
            </a:r>
            <a:endParaRPr lang="en-GB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6756"/>
            <a:ext cx="4229100" cy="6121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B063D8-E266-4095-DCB1-D196E661A899}"/>
              </a:ext>
            </a:extLst>
          </p:cNvPr>
          <p:cNvSpPr txBox="1"/>
          <p:nvPr/>
        </p:nvSpPr>
        <p:spPr>
          <a:xfrm>
            <a:off x="4229100" y="863600"/>
            <a:ext cx="69215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3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</a:t>
            </a:r>
            <a:r>
              <a:rPr lang="vi-VN" sz="3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vi-VN" sz="3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tự nhiên gần nhất các số thập phân ứng với dầu ăn và thủy ngân</a:t>
            </a:r>
            <a:r>
              <a:rPr lang="vi-VN" sz="3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vi-VN" sz="3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ăn: 0,9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nhiên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3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vi-VN" sz="3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ngân: 13,56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nhiên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3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866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0"/>
            <a:ext cx="12192000" cy="736756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</a:t>
            </a:r>
            <a:r>
              <a:rPr lang="vi-VN" sz="32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bảng sau:</a:t>
            </a:r>
            <a:endParaRPr lang="en-GB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6756"/>
            <a:ext cx="4229100" cy="6121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B063D8-E266-4095-DCB1-D196E661A899}"/>
              </a:ext>
            </a:extLst>
          </p:cNvPr>
          <p:cNvSpPr txBox="1"/>
          <p:nvPr/>
        </p:nvSpPr>
        <p:spPr>
          <a:xfrm>
            <a:off x="4229100" y="863600"/>
            <a:ext cx="69215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3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phân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rượu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ong.</a:t>
            </a:r>
          </a:p>
          <a:p>
            <a:pPr algn="just">
              <a:lnSpc>
                <a:spcPct val="150000"/>
              </a:lnSpc>
            </a:pPr>
            <a:r>
              <a:rPr lang="vi-VN" sz="3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Rượu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0,79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0,8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3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vi-VN" sz="3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ong: 1,36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1,4 </a:t>
            </a:r>
            <a:r>
              <a:rPr lang="vi-V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3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776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0"/>
            <a:ext cx="12192000" cy="736756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</a:t>
            </a:r>
            <a:r>
              <a:rPr lang="vi-VN" sz="32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bảng sau:</a:t>
            </a:r>
            <a:endParaRPr lang="en-GB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6756"/>
            <a:ext cx="4229100" cy="6121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B063D8-E266-4095-DCB1-D196E661A899}"/>
              </a:ext>
            </a:extLst>
          </p:cNvPr>
          <p:cNvSpPr txBox="1"/>
          <p:nvPr/>
        </p:nvSpPr>
        <p:spPr>
          <a:xfrm>
            <a:off x="4229100" y="863600"/>
            <a:ext cx="69215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trăm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phân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hi-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đrô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vi-V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vi-VN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1,026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trăm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1,03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Hi-</a:t>
            </a:r>
            <a:r>
              <a:rPr lang="vi-VN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đrô</a:t>
            </a:r>
            <a:r>
              <a:rPr lang="vi-VN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0,07085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trăm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0,07 </a:t>
            </a:r>
            <a:r>
              <a:rPr 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250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071613" y="5563403"/>
            <a:ext cx="9144000" cy="1176688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4" name="mp3-output-ttsfree(dot)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22854" y="6151747"/>
            <a:ext cx="406400" cy="406400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34" y="1099201"/>
            <a:ext cx="3303605" cy="4022081"/>
          </a:xfrm>
          <a:prstGeom prst="rect">
            <a:avLst/>
          </a:prstGeom>
        </p:spPr>
      </p:pic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2EDA049B-70C1-8644-BAED-8B0D904F82D8}"/>
              </a:ext>
            </a:extLst>
          </p:cNvPr>
          <p:cNvSpPr/>
          <p:nvPr/>
        </p:nvSpPr>
        <p:spPr>
          <a:xfrm>
            <a:off x="4235116" y="1382568"/>
            <a:ext cx="934552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5</a:t>
            </a:r>
            <a:endParaRPr lang="en-US" sz="4800" dirty="0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2EDA049B-70C1-8644-BAED-8B0D904F82D8}"/>
              </a:ext>
            </a:extLst>
          </p:cNvPr>
          <p:cNvSpPr/>
          <p:nvPr/>
        </p:nvSpPr>
        <p:spPr>
          <a:xfrm>
            <a:off x="5221057" y="1176943"/>
            <a:ext cx="934552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2EDA049B-70C1-8644-BAED-8B0D904F82D8}"/>
              </a:ext>
            </a:extLst>
          </p:cNvPr>
          <p:cNvSpPr/>
          <p:nvPr/>
        </p:nvSpPr>
        <p:spPr>
          <a:xfrm>
            <a:off x="6206998" y="1040809"/>
            <a:ext cx="934552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7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2EDA049B-70C1-8644-BAED-8B0D904F82D8}"/>
              </a:ext>
            </a:extLst>
          </p:cNvPr>
          <p:cNvSpPr/>
          <p:nvPr/>
        </p:nvSpPr>
        <p:spPr>
          <a:xfrm>
            <a:off x="8178880" y="663430"/>
            <a:ext cx="934552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,</a:t>
            </a:r>
            <a:endParaRPr lang="en-US" sz="8800" dirty="0"/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xmlns="" id="{2EDA049B-70C1-8644-BAED-8B0D904F82D8}"/>
              </a:ext>
            </a:extLst>
          </p:cNvPr>
          <p:cNvSpPr/>
          <p:nvPr/>
        </p:nvSpPr>
        <p:spPr>
          <a:xfrm>
            <a:off x="7192939" y="862803"/>
            <a:ext cx="934552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0</a:t>
            </a:r>
          </a:p>
        </p:txBody>
      </p:sp>
      <p:sp>
        <p:nvSpPr>
          <p:cNvPr id="12" name="Hình chữ nhật 11"/>
          <p:cNvSpPr/>
          <p:nvPr/>
        </p:nvSpPr>
        <p:spPr>
          <a:xfrm>
            <a:off x="856247" y="-50806"/>
            <a:ext cx="720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2866745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EDA049B-70C1-8644-BAED-8B0D904F82D8}"/>
              </a:ext>
            </a:extLst>
          </p:cNvPr>
          <p:cNvSpPr/>
          <p:nvPr/>
        </p:nvSpPr>
        <p:spPr>
          <a:xfrm>
            <a:off x="1021556" y="771522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472D3A1-3348-C8EB-2482-78AE7579801C}"/>
              </a:ext>
            </a:extLst>
          </p:cNvPr>
          <p:cNvSpPr/>
          <p:nvPr/>
        </p:nvSpPr>
        <p:spPr>
          <a:xfrm>
            <a:off x="3598068" y="771522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0,175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EBAED25-021A-D99F-F296-28BBA70E2FBD}"/>
              </a:ext>
            </a:extLst>
          </p:cNvPr>
          <p:cNvSpPr/>
          <p:nvPr/>
        </p:nvSpPr>
        <p:spPr>
          <a:xfrm>
            <a:off x="6238875" y="771523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7DDCA26-C605-5859-F13E-6EDD38AACE7D}"/>
              </a:ext>
            </a:extLst>
          </p:cNvPr>
          <p:cNvSpPr/>
          <p:nvPr/>
        </p:nvSpPr>
        <p:spPr>
          <a:xfrm>
            <a:off x="8879682" y="771521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0,571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0B5C2A2-480E-9BA9-67A7-6940C65F1498}"/>
              </a:ext>
            </a:extLst>
          </p:cNvPr>
          <p:cNvSpPr/>
          <p:nvPr/>
        </p:nvSpPr>
        <p:spPr>
          <a:xfrm>
            <a:off x="3495675" y="3748086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8E6D63E-BFB1-E6C3-B94D-110AC9A04CD3}"/>
              </a:ext>
            </a:extLst>
          </p:cNvPr>
          <p:cNvSpPr/>
          <p:nvPr/>
        </p:nvSpPr>
        <p:spPr>
          <a:xfrm>
            <a:off x="6159500" y="374808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88771" y="535457"/>
            <a:ext cx="9023812" cy="2775780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8" y="0"/>
            <a:ext cx="4395597" cy="10607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A324532-72BC-C3D0-50A6-1D4BEFCCBD6E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90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xmlns="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872" y="426218"/>
            <a:ext cx="8419306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107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D691DA6-A72F-F371-D051-985BC457B479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22D751-6AF7-BA0A-FD36-E21256D1F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904" y="201570"/>
            <a:ext cx="9388654" cy="2828789"/>
          </a:xfrm>
          <a:prstGeom prst="rect">
            <a:avLst/>
          </a:prstGeom>
        </p:spPr>
      </p:pic>
      <p:pic>
        <p:nvPicPr>
          <p:cNvPr id="2" name="Tiết học này thật bổ ích, em nhớ cách s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1000" y="5308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13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mưa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641"/>
            <a:ext cx="12192000" cy="1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xmlns="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xmlns="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xmlns="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xmlns="" id="{EC8225AF-BBDD-D0DC-6A43-07ED306BA6B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7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8" fill="hold">
                          <p:stCondLst>
                            <p:cond delay="0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1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8" fill="hold">
                          <p:stCondLst>
                            <p:cond delay="0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1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xmlns="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xmlns="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xmlns="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xmlns="" id="{EC8225AF-BBDD-D0DC-6A43-07ED306BA6B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69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3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8" fill="hold">
                          <p:stCondLst>
                            <p:cond delay="0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1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69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3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8" fill="hold">
                          <p:stCondLst>
                            <p:cond delay="0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1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xmlns="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0,939 đến hàng phần trăm, ta được số: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xmlns="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xmlns="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0" y="5071028"/>
            <a:ext cx="1486303" cy="1189041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xmlns="" id="{EC8225AF-BBDD-D0DC-6A43-07ED306BA6B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94548456-5D44-15B9-D89A-0CCC07EA8DEC}"/>
              </a:ext>
            </a:extLst>
          </p:cNvPr>
          <p:cNvSpPr/>
          <p:nvPr/>
        </p:nvSpPr>
        <p:spPr>
          <a:xfrm>
            <a:off x="-4122734" y="3779925"/>
            <a:ext cx="3874892" cy="2421808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 p14:bounceEnd="75000">
                                          <p:cBhvr>
                                            <p:cTn id="8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7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4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>
                                          <p:cBhvr>
                                            <p:cTn id="8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7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4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4DC178-C62E-8886-44A7-C191BF99A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1" r="17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7F42C594-58D0-20FD-BD5D-60B71DCFE9DC}"/>
              </a:ext>
            </a:extLst>
          </p:cNvPr>
          <p:cNvSpPr/>
          <p:nvPr/>
        </p:nvSpPr>
        <p:spPr>
          <a:xfrm>
            <a:off x="5974403" y="1525732"/>
            <a:ext cx="4815018" cy="2354024"/>
          </a:xfrm>
          <a:prstGeom prst="wedgeRoundRectCallout">
            <a:avLst>
              <a:gd name="adj1" fmla="val -64291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tâm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mưa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ABD91A7-0337-AB52-28C5-6BC430E94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339" y="3978264"/>
            <a:ext cx="3532727" cy="276711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41CF3DD-5132-0DD3-3847-76D6EAF85224}"/>
              </a:ext>
            </a:extLst>
          </p:cNvPr>
          <p:cNvGrpSpPr/>
          <p:nvPr/>
        </p:nvGrpSpPr>
        <p:grpSpPr>
          <a:xfrm>
            <a:off x="573872" y="1583843"/>
            <a:ext cx="4754992" cy="5274157"/>
            <a:chOff x="573872" y="1583843"/>
            <a:chExt cx="4754992" cy="5274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0E84932-EB2C-5944-96FB-760B07284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5"/>
            <a:stretch/>
          </p:blipFill>
          <p:spPr>
            <a:xfrm>
              <a:off x="983193" y="1583843"/>
              <a:ext cx="4345671" cy="5274157"/>
            </a:xfrm>
            <a:prstGeom prst="rect">
              <a:avLst/>
            </a:prstGeom>
          </p:spPr>
        </p:pic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xmlns="" id="{EBE35473-78D5-73BB-243B-282B4A578557}"/>
                </a:ext>
              </a:extLst>
            </p:cNvPr>
            <p:cNvSpPr/>
            <p:nvPr/>
          </p:nvSpPr>
          <p:spPr>
            <a:xfrm rot="4495537">
              <a:off x="50500" y="3605712"/>
              <a:ext cx="1933935" cy="887192"/>
            </a:xfrm>
            <a:custGeom>
              <a:avLst/>
              <a:gdLst/>
              <a:ahLst/>
              <a:cxnLst/>
              <a:rect l="l" t="t" r="r" b="b"/>
              <a:pathLst>
                <a:path w="2743386" h="1258528">
                  <a:moveTo>
                    <a:pt x="0" y="0"/>
                  </a:moveTo>
                  <a:lnTo>
                    <a:pt x="2743386" y="0"/>
                  </a:lnTo>
                  <a:lnTo>
                    <a:pt x="2743386" y="1258528"/>
                  </a:lnTo>
                  <a:lnTo>
                    <a:pt x="0" y="125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xmlns="" id="{242FCBF3-CF49-E16D-743C-9ACAE553774A}"/>
              </a:ext>
            </a:extLst>
          </p:cNvPr>
          <p:cNvSpPr/>
          <p:nvPr/>
        </p:nvSpPr>
        <p:spPr>
          <a:xfrm>
            <a:off x="8541845" y="5098369"/>
            <a:ext cx="2445774" cy="1528609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xmlns="" id="{8C4CB6AD-A59E-F6DF-DA3B-5C57991A3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59E16D-2335-9842-1ABC-AD01E893E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54" y="-11557"/>
            <a:ext cx="114858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xmlns="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872" y="426218"/>
            <a:ext cx="8419306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680</Words>
  <Application>Microsoft Office PowerPoint</Application>
  <PresentationFormat>Custom</PresentationFormat>
  <Paragraphs>103</Paragraphs>
  <Slides>20</Slides>
  <Notes>12</Notes>
  <HiddenSlides>0</HiddenSlides>
  <MMClips>18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1_Office Theme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39</cp:revision>
  <dcterms:created xsi:type="dcterms:W3CDTF">2024-07-19T09:20:00Z</dcterms:created>
  <dcterms:modified xsi:type="dcterms:W3CDTF">2025-04-06T03:13:33Z</dcterms:modified>
</cp:coreProperties>
</file>