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2"/>
  </p:notesMasterIdLst>
  <p:sldIdLst>
    <p:sldId id="402" r:id="rId5"/>
    <p:sldId id="259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71" r:id="rId14"/>
    <p:sldId id="388" r:id="rId15"/>
    <p:sldId id="257" r:id="rId16"/>
    <p:sldId id="389" r:id="rId17"/>
    <p:sldId id="264" r:id="rId18"/>
    <p:sldId id="390" r:id="rId19"/>
    <p:sldId id="393" r:id="rId20"/>
    <p:sldId id="391" r:id="rId21"/>
    <p:sldId id="392" r:id="rId22"/>
    <p:sldId id="395" r:id="rId23"/>
    <p:sldId id="398" r:id="rId24"/>
    <p:sldId id="346" r:id="rId25"/>
    <p:sldId id="396" r:id="rId26"/>
    <p:sldId id="397" r:id="rId27"/>
    <p:sldId id="399" r:id="rId28"/>
    <p:sldId id="401" r:id="rId29"/>
    <p:sldId id="400" r:id="rId30"/>
    <p:sldId id="3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-6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xmlns="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4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microsoft.com/office/2007/relationships/hdphoto" Target="../media/hdphoto3.wdp"/><Relationship Id="rId9" Type="http://schemas.openxmlformats.org/officeDocument/2006/relationships/image" Target="../media/image5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71.png"/><Relationship Id="rId18" Type="http://schemas.openxmlformats.org/officeDocument/2006/relationships/image" Target="../media/image95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70.png"/><Relationship Id="rId17" Type="http://schemas.openxmlformats.org/officeDocument/2006/relationships/image" Target="../media/image81.png"/><Relationship Id="rId2" Type="http://schemas.microsoft.com/office/2007/relationships/media" Target="../media/media6.mp3"/><Relationship Id="rId16" Type="http://schemas.openxmlformats.org/officeDocument/2006/relationships/image" Target="../media/image73.png"/><Relationship Id="rId20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tags" Target="../tags/tag4.xml"/><Relationship Id="rId11" Type="http://schemas.openxmlformats.org/officeDocument/2006/relationships/image" Target="../media/image67.png"/><Relationship Id="rId5" Type="http://schemas.openxmlformats.org/officeDocument/2006/relationships/tags" Target="../tags/tag3.xml"/><Relationship Id="rId15" Type="http://schemas.openxmlformats.org/officeDocument/2006/relationships/image" Target="../media/image72.png"/><Relationship Id="rId10" Type="http://schemas.openxmlformats.org/officeDocument/2006/relationships/image" Target="../media/image9.png"/><Relationship Id="rId19" Type="http://schemas.openxmlformats.org/officeDocument/2006/relationships/image" Target="../media/image97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35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image" Target="../media/image49.png"/><Relationship Id="rId10" Type="http://schemas.openxmlformats.org/officeDocument/2006/relationships/slide" Target="slide10.xml"/><Relationship Id="rId4" Type="http://schemas.openxmlformats.org/officeDocument/2006/relationships/image" Target="../media/image25.jp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35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3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131" y="1249530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039" y="2403902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47798" y="485294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049159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xmlns="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xmlns="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xmlns="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xmlns="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3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131" y="1249530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68" y="361128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47798" y="485294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xmlns="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xmlns="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xmlns="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xmlns="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xmlns="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xmlns="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xmlns="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xmlns="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xmlns="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xmlns="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xmlns="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xmlns="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xmlns="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xmlns="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xmlns="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xmlns="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xmlns="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xmlns="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xmlns="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xmlns="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xmlns="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xmlns="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xmlns="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xmlns="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xmlns="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xmlns="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xmlns="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xmlns="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xmlns="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xmlns="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xmlns="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xmlns="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xmlns="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xmlns="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xmlns="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xmlns="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xmlns="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xmlns="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xmlns="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xmlns="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xmlns="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xmlns="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xmlns="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xmlns="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xmlns="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xmlns="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xmlns="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xmlns="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xmlns="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xmlns="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xmlns="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xmlns="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xmlns="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xmlns="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xmlns="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xmlns="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xmlns="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xmlns="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xmlns="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xmlns="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xmlns="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xmlns="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xmlns="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xmlns="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xmlns="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870</Words>
  <Application>Microsoft Office PowerPoint</Application>
  <PresentationFormat>Custom</PresentationFormat>
  <Paragraphs>165</Paragraphs>
  <Slides>27</Slides>
  <Notes>19</Notes>
  <HiddenSlides>0</HiddenSlides>
  <MMClips>10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43</cp:revision>
  <dcterms:created xsi:type="dcterms:W3CDTF">2024-07-08T15:39:44Z</dcterms:created>
  <dcterms:modified xsi:type="dcterms:W3CDTF">2025-04-06T03:10:45Z</dcterms:modified>
</cp:coreProperties>
</file>