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363" r:id="rId2"/>
    <p:sldId id="322" r:id="rId3"/>
    <p:sldId id="347" r:id="rId4"/>
    <p:sldId id="348" r:id="rId5"/>
    <p:sldId id="349" r:id="rId6"/>
    <p:sldId id="309" r:id="rId7"/>
    <p:sldId id="355" r:id="rId8"/>
    <p:sldId id="325" r:id="rId9"/>
    <p:sldId id="360" r:id="rId10"/>
    <p:sldId id="357" r:id="rId11"/>
    <p:sldId id="334" r:id="rId12"/>
    <p:sldId id="361" r:id="rId13"/>
    <p:sldId id="362" r:id="rId14"/>
    <p:sldId id="333" r:id="rId15"/>
    <p:sldId id="34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671" autoAdjust="0"/>
  </p:normalViewPr>
  <p:slideViewPr>
    <p:cSldViewPr snapToGrid="0">
      <p:cViewPr varScale="1">
        <p:scale>
          <a:sx n="72" d="100"/>
          <a:sy n="72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9BB9-9F7C-62B3-7A2D-21C8B3625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A086E-A3DE-2050-0E6C-E5E0A0CD1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57351-62D7-AD75-0B48-EB6433BE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9C2E-DD9C-4294-B4D6-275453CC84E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D1A4C-4889-0F13-207A-C44CAFCF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191EA-836F-7448-5882-75B83C415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A9D7-923C-4B6E-B507-B8A2076E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5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139F-D16F-EB61-6E55-F862A5D4F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B5D73-C5E3-252B-8204-CEF8D9F18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C9689-01D5-F601-4A43-6E969733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9C2E-DD9C-4294-B4D6-275453CC84E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2351C-0C01-0178-C619-FC9A00AC0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8412C-7FCD-C98E-887B-EF3EB589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A9D7-923C-4B6E-B507-B8A2076E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0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11E2DA-A228-D61A-EB69-F0764991A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05EAB-D7C3-3CAD-8010-9F2E70712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696F6-21E4-0251-77FC-E8248230C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9C2E-DD9C-4294-B4D6-275453CC84E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0CD15-BECF-D777-8D52-308B2242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24A7A-5491-A61A-EF64-EF2144EB4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A9D7-923C-4B6E-B507-B8A2076E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09603-BF6C-27FE-84D9-8F2BC1F58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39041-7C0C-1149-B433-0DAD432F9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A506D-B3EC-DB8E-E422-4BE96D782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9C2E-DD9C-4294-B4D6-275453CC84E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38973-1EB7-7E53-0DA6-352983B2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20642-56AE-758F-A664-9E29B9D2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A9D7-923C-4B6E-B507-B8A2076E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9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FAE26-D190-E42B-FEDC-DCCE73EA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E73CE-E468-8BBD-B733-EA6DBC004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AF019-CBCB-5998-6240-44C6EB8FF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9C2E-DD9C-4294-B4D6-275453CC84E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B86F3-562F-54C0-F806-3775A50A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7E97B-1A1F-BE5C-D0B0-0FFDE1141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A9D7-923C-4B6E-B507-B8A2076E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9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74C46-C156-0442-5CB8-E74E53C58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B41A8-67C4-5E1B-89EB-1BDC83461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94B0E-8142-BCD9-4ED3-4BA2EF4A8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6C576-6CE9-69A0-DC38-8E939F176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9C2E-DD9C-4294-B4D6-275453CC84E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67110-DE40-2579-FFE0-A283A7EA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22779-6FC3-D618-3731-49A60B27D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A9D7-923C-4B6E-B507-B8A2076E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3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AF19-0152-0525-A699-A0B984A2C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805C4-6890-821D-470E-CD09B3E6F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F7CB3-D4F3-42F9-881E-460E62207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82F8C-81FD-8434-E97C-B429A0DE3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2AF204-707F-1E0C-9AE4-213DF36D9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C0712A-CF1D-D2C8-CB06-38B7691B6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9C2E-DD9C-4294-B4D6-275453CC84E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8B833A-BB6A-BC68-7182-9DF5A7EED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AD336C-A651-C0AC-2C6A-F0004F3A3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A9D7-923C-4B6E-B507-B8A2076E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1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EC3D6-3A72-E971-654A-49B17DF5E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9DFC8D-F02F-AAEF-EF85-88CE2E04E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9C2E-DD9C-4294-B4D6-275453CC84E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9C736-B449-3D26-DB8E-98B4A8C8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C85BB-BD30-766E-8C63-59A02FB33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A9D7-923C-4B6E-B507-B8A2076E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7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14A238-EED1-2D35-3263-7DC5C9DD6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9C2E-DD9C-4294-B4D6-275453CC84E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E82AF3-237E-2202-FAA1-2B2220FC1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6EEB1-E86A-CA87-D4DC-C96E67E85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A9D7-923C-4B6E-B507-B8A2076E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7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23E0E-C480-4FA5-CB53-A5EF36A35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1B9BA-E096-7FF9-B309-73AF46CA6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B240F-9989-3318-CE33-D617515BB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F30DB-5201-68F6-6399-0C3EF8B5E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9C2E-DD9C-4294-B4D6-275453CC84E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E4F54-5F5E-C33B-7ABA-C30F9A089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A8A4-1E52-E711-7A01-2084A0452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A9D7-923C-4B6E-B507-B8A2076E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3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67B3-E692-EF7B-4B2D-110FB6110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795E9E-E57E-018D-461D-8F5E1F0B8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55A93-0535-72A8-7B5C-AD90D01AA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EE658-F705-AEED-D452-2C157D316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9C2E-DD9C-4294-B4D6-275453CC84E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92C32-D0CF-9CBD-BB4B-17E9D2A8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CE629-30A1-B037-59A3-F1598FC7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A9D7-923C-4B6E-B507-B8A2076E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8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30E652C-4EFF-3CF4-EC60-5A6E57807C4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222165-DB45-5700-CF35-175C0DB9A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2D94F-BB38-7FF9-D851-CA215F4CD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76F0D-3C6D-6FBE-896F-AEDA4255F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299C2E-DD9C-4294-B4D6-275453CC84E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96079-4741-4CA1-FD8A-F4798253D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9A2FC-AF30-D82C-4399-A5095DD6C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8EA9D7-923C-4B6E-B507-B8A2076E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5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" y="1"/>
            <a:ext cx="12193873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E6B67B-B297-45D6-8A79-297EBA0CC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603" y="4245405"/>
            <a:ext cx="9716244" cy="73770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9EA1C39-8937-4958-8232-EB9C3A41FF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0343"/>
          <a:stretch>
            <a:fillRect/>
          </a:stretch>
        </p:blipFill>
        <p:spPr>
          <a:xfrm>
            <a:off x="0" y="4661267"/>
            <a:ext cx="12191999" cy="2196733"/>
          </a:xfrm>
          <a:custGeom>
            <a:avLst/>
            <a:gdLst>
              <a:gd name="connsiteX0" fmla="*/ 0 w 12191999"/>
              <a:gd name="connsiteY0" fmla="*/ 0 h 2196733"/>
              <a:gd name="connsiteX1" fmla="*/ 12191999 w 12191999"/>
              <a:gd name="connsiteY1" fmla="*/ 0 h 2196733"/>
              <a:gd name="connsiteX2" fmla="*/ 12191999 w 12191999"/>
              <a:gd name="connsiteY2" fmla="*/ 2196733 h 2196733"/>
              <a:gd name="connsiteX3" fmla="*/ 0 w 12191999"/>
              <a:gd name="connsiteY3" fmla="*/ 2196733 h 219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196733">
                <a:moveTo>
                  <a:pt x="0" y="0"/>
                </a:moveTo>
                <a:lnTo>
                  <a:pt x="12191999" y="0"/>
                </a:lnTo>
                <a:lnTo>
                  <a:pt x="12191999" y="2196733"/>
                </a:lnTo>
                <a:lnTo>
                  <a:pt x="0" y="2196733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0DB983-D742-46F2-8990-4416A7464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5660" y="0"/>
            <a:ext cx="2316340" cy="2690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9F01421-FF59-4D9F-99D5-2782E5174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4466" y="3941818"/>
            <a:ext cx="2179553" cy="19373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CC74B2-68CE-44F5-83E8-C212EC574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7149" y="4167370"/>
            <a:ext cx="1685470" cy="288820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23FD0BF-950B-41C4-A39B-2CCA9BEE33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8466" y="3945372"/>
            <a:ext cx="3862971" cy="3055220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BFDC637F-2C03-FD85-98D0-80BE73B7B1E1}"/>
              </a:ext>
            </a:extLst>
          </p:cNvPr>
          <p:cNvSpPr/>
          <p:nvPr/>
        </p:nvSpPr>
        <p:spPr>
          <a:xfrm>
            <a:off x="38302" y="2965529"/>
            <a:ext cx="3141630" cy="208874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SVN-The Voice" panose="020406030505060202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SVN-The Voice" panose="02040603050506020204" pitchFamily="18" charset="0"/>
                <a:ea typeface="+mn-ea"/>
                <a:cs typeface="Times New Roman" panose="02020603050405020304" pitchFamily="18" charset="0"/>
              </a:rPr>
              <a:t> 16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图片 12">
            <a:extLst>
              <a:ext uri="{FF2B5EF4-FFF2-40B4-BE49-F238E27FC236}">
                <a16:creationId xmlns:a16="http://schemas.microsoft.com/office/drawing/2014/main" id="{C2A87D94-F015-3BC1-C733-3B66B9393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23714" y="0"/>
            <a:ext cx="2316340" cy="2690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4BC97A-0B0A-9DA7-B303-EA60F9D978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8082" y="1441756"/>
            <a:ext cx="3054361" cy="1780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FA22A9-04C1-C5C2-C033-16F2A400BB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3758" y="2198479"/>
            <a:ext cx="6578154" cy="367011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334703" y="58391"/>
            <a:ext cx="7886700" cy="994172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UBND QUẬN DƯƠNG KINH</a:t>
            </a:r>
            <a:b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 TIỂU HỌC ANH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GIẢNG ĐIỆN TỬ</a:t>
            </a:r>
            <a:b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31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"/>
            <a:ext cx="12192000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AF8C0ED-7F3D-45A9-B201-2FBB044C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95" y="952156"/>
            <a:ext cx="5396577" cy="49468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983B5-B886-4EDE-0B08-80B00ACC0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42" y="3796427"/>
            <a:ext cx="3524250" cy="2857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EA61F4-4124-9AC7-97D6-BD5A7E6D5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1930" y="222252"/>
            <a:ext cx="5816088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2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2294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lvl="0" algn="just"/>
            <a:r>
              <a:rPr lang="vi-VN" altLang="zh-CN" sz="3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câu trả lời đúng</a:t>
            </a:r>
          </a:p>
          <a:p>
            <a:pPr lvl="0" algn="just"/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 và Mi vừa làm một ngôi nhà bằng bìa cứng. Mặt sàn của ngôi nhà có dạng hình vuông với diện tích là 4 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Diện tích mặt sàn của ngôi nhà đó tính theo đơn vị đề-xi-mét vuông là:</a:t>
            </a:r>
            <a:endParaRPr kumimoji="0" lang="zh-CN" altLang="en-US" sz="3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3906408"/>
            <a:ext cx="4536850" cy="34014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F0CF2E9-C695-EEBB-6D97-553832B6BB83}"/>
              </a:ext>
            </a:extLst>
          </p:cNvPr>
          <p:cNvSpPr/>
          <p:nvPr/>
        </p:nvSpPr>
        <p:spPr>
          <a:xfrm>
            <a:off x="152400" y="206829"/>
            <a:ext cx="555171" cy="5007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C9632D-B337-DB31-846E-573D2CB10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7" y="2583407"/>
            <a:ext cx="7066188" cy="417730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7B85F8F-747C-EC5A-9212-2CE13C4EA462}"/>
              </a:ext>
            </a:extLst>
          </p:cNvPr>
          <p:cNvSpPr/>
          <p:nvPr/>
        </p:nvSpPr>
        <p:spPr>
          <a:xfrm>
            <a:off x="7358743" y="2688771"/>
            <a:ext cx="446314" cy="4680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34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6959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A00"/>
              </a:buClr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0CF2E9-C695-EEBB-6D97-553832B6BB83}"/>
              </a:ext>
            </a:extLst>
          </p:cNvPr>
          <p:cNvSpPr/>
          <p:nvPr/>
        </p:nvSpPr>
        <p:spPr>
          <a:xfrm>
            <a:off x="152400" y="206828"/>
            <a:ext cx="707571" cy="6204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4D2F4B-D27E-4827-C4CD-0C5504C1D28F}"/>
              </a:ext>
            </a:extLst>
          </p:cNvPr>
          <p:cNvSpPr/>
          <p:nvPr/>
        </p:nvSpPr>
        <p:spPr>
          <a:xfrm>
            <a:off x="293915" y="1023257"/>
            <a:ext cx="11723914" cy="54101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B75B00-C91E-E919-2C8A-2C77A0F02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3906408"/>
            <a:ext cx="4536850" cy="34014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D74BC1-134D-323A-E87D-793858CF446B}"/>
              </a:ext>
            </a:extLst>
          </p:cNvPr>
          <p:cNvSpPr txBox="1"/>
          <p:nvPr/>
        </p:nvSpPr>
        <p:spPr>
          <a:xfrm>
            <a:off x="895788" y="1461845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ha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849E10-280F-3175-CE0B-6B2F9B694E95}"/>
              </a:ext>
            </a:extLst>
          </p:cNvPr>
          <p:cNvSpPr txBox="1"/>
          <p:nvPr/>
        </p:nvSpPr>
        <p:spPr>
          <a:xfrm>
            <a:off x="895788" y="2169417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 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2E5B9C-7D4E-E046-0B7A-FA3886467FC7}"/>
              </a:ext>
            </a:extLst>
          </p:cNvPr>
          <p:cNvSpPr txBox="1"/>
          <p:nvPr/>
        </p:nvSpPr>
        <p:spPr>
          <a:xfrm>
            <a:off x="928445" y="2942302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4DEDD0-0231-E40B-97DA-91207A0895F5}"/>
              </a:ext>
            </a:extLst>
          </p:cNvPr>
          <p:cNvSpPr txBox="1"/>
          <p:nvPr/>
        </p:nvSpPr>
        <p:spPr>
          <a:xfrm>
            <a:off x="6719645" y="1483617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600 ha =  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C9C9E-D286-5A43-1297-ACD18603167D}"/>
              </a:ext>
            </a:extLst>
          </p:cNvPr>
          <p:cNvSpPr txBox="1"/>
          <p:nvPr/>
        </p:nvSpPr>
        <p:spPr>
          <a:xfrm>
            <a:off x="6719645" y="2191189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2 500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7E2A90-00AA-DC1B-8AC4-CE437CF9C594}"/>
              </a:ext>
            </a:extLst>
          </p:cNvPr>
          <p:cNvSpPr txBox="1"/>
          <p:nvPr/>
        </p:nvSpPr>
        <p:spPr>
          <a:xfrm>
            <a:off x="6828502" y="2974960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900 cm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76E9C4-7876-E536-7374-DC39C3A8D65A}"/>
              </a:ext>
            </a:extLst>
          </p:cNvPr>
          <p:cNvSpPr txBox="1"/>
          <p:nvPr/>
        </p:nvSpPr>
        <p:spPr>
          <a:xfrm>
            <a:off x="4191001" y="3845817"/>
            <a:ext cx="523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d) 2 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805C39-509E-FD5B-14B2-D26005BACA4A}"/>
              </a:ext>
            </a:extLst>
          </p:cNvPr>
          <p:cNvSpPr txBox="1"/>
          <p:nvPr/>
        </p:nvSpPr>
        <p:spPr>
          <a:xfrm>
            <a:off x="4575161" y="4553389"/>
            <a:ext cx="551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 cm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mm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BB0AD9-9A63-974F-730B-8E95BE2358DA}"/>
              </a:ext>
            </a:extLst>
          </p:cNvPr>
          <p:cNvSpPr txBox="1"/>
          <p:nvPr/>
        </p:nvSpPr>
        <p:spPr>
          <a:xfrm>
            <a:off x="4684018" y="5337160"/>
            <a:ext cx="557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615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             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C095593-415A-B631-95D1-BB7C96EC0989}"/>
              </a:ext>
            </a:extLst>
          </p:cNvPr>
          <p:cNvSpPr/>
          <p:nvPr/>
        </p:nvSpPr>
        <p:spPr>
          <a:xfrm>
            <a:off x="2797629" y="1524000"/>
            <a:ext cx="7293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BB13AC4-C881-1674-A6D5-3ED5863D1CE9}"/>
              </a:ext>
            </a:extLst>
          </p:cNvPr>
          <p:cNvSpPr/>
          <p:nvPr/>
        </p:nvSpPr>
        <p:spPr>
          <a:xfrm>
            <a:off x="2460172" y="2166258"/>
            <a:ext cx="8926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910EB80-935F-5D5B-0D84-F61D8D95AC03}"/>
              </a:ext>
            </a:extLst>
          </p:cNvPr>
          <p:cNvSpPr/>
          <p:nvPr/>
        </p:nvSpPr>
        <p:spPr>
          <a:xfrm>
            <a:off x="2514599" y="2982686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14C956D-D56A-95E3-EA10-1A7B17DC4402}"/>
              </a:ext>
            </a:extLst>
          </p:cNvPr>
          <p:cNvSpPr/>
          <p:nvPr/>
        </p:nvSpPr>
        <p:spPr>
          <a:xfrm>
            <a:off x="8795656" y="1469572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109420-130C-19CD-255D-5D090A9D41D7}"/>
              </a:ext>
            </a:extLst>
          </p:cNvPr>
          <p:cNvSpPr/>
          <p:nvPr/>
        </p:nvSpPr>
        <p:spPr>
          <a:xfrm>
            <a:off x="8991599" y="2188029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F15EABF-D6B7-D10E-9F56-6178DC828E4D}"/>
              </a:ext>
            </a:extLst>
          </p:cNvPr>
          <p:cNvSpPr/>
          <p:nvPr/>
        </p:nvSpPr>
        <p:spPr>
          <a:xfrm>
            <a:off x="8741228" y="2993572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0D5A27-99C4-3FC3-F6D1-FD3824FF0EC1}"/>
              </a:ext>
            </a:extLst>
          </p:cNvPr>
          <p:cNvSpPr/>
          <p:nvPr/>
        </p:nvSpPr>
        <p:spPr>
          <a:xfrm>
            <a:off x="6836228" y="3831772"/>
            <a:ext cx="827315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D0D222B-5967-FF81-07B9-D93A93CF7D68}"/>
              </a:ext>
            </a:extLst>
          </p:cNvPr>
          <p:cNvSpPr/>
          <p:nvPr/>
        </p:nvSpPr>
        <p:spPr>
          <a:xfrm>
            <a:off x="7304314" y="4550229"/>
            <a:ext cx="9579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FC696E3-A7CA-6572-C066-CE8347AA419E}"/>
              </a:ext>
            </a:extLst>
          </p:cNvPr>
          <p:cNvSpPr/>
          <p:nvPr/>
        </p:nvSpPr>
        <p:spPr>
          <a:xfrm>
            <a:off x="6596742" y="5334000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E5AF254-2BC8-A94D-3AD1-1220B0546A01}"/>
              </a:ext>
            </a:extLst>
          </p:cNvPr>
          <p:cNvSpPr/>
          <p:nvPr/>
        </p:nvSpPr>
        <p:spPr>
          <a:xfrm>
            <a:off x="7946571" y="5344886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6E8BBB1-A376-0FF4-A027-9424953E5C37}"/>
              </a:ext>
            </a:extLst>
          </p:cNvPr>
          <p:cNvSpPr/>
          <p:nvPr/>
        </p:nvSpPr>
        <p:spPr>
          <a:xfrm>
            <a:off x="2710543" y="1524000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9EB2227-3399-61FA-1D34-5692251DADE3}"/>
              </a:ext>
            </a:extLst>
          </p:cNvPr>
          <p:cNvSpPr/>
          <p:nvPr/>
        </p:nvSpPr>
        <p:spPr>
          <a:xfrm>
            <a:off x="2394857" y="2144485"/>
            <a:ext cx="979714" cy="52251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30CCF76-BA9D-57B4-39C4-375809659B61}"/>
              </a:ext>
            </a:extLst>
          </p:cNvPr>
          <p:cNvSpPr/>
          <p:nvPr/>
        </p:nvSpPr>
        <p:spPr>
          <a:xfrm>
            <a:off x="2427515" y="2982686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36648CE-534D-6870-3C63-1E770F5C43DE}"/>
              </a:ext>
            </a:extLst>
          </p:cNvPr>
          <p:cNvSpPr/>
          <p:nvPr/>
        </p:nvSpPr>
        <p:spPr>
          <a:xfrm>
            <a:off x="8763001" y="1469573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E51272D-D2B8-544F-2F9E-06ADB140F654}"/>
              </a:ext>
            </a:extLst>
          </p:cNvPr>
          <p:cNvSpPr/>
          <p:nvPr/>
        </p:nvSpPr>
        <p:spPr>
          <a:xfrm>
            <a:off x="8948058" y="2177144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0FE8EE2-024A-0AEA-A3B2-46CC750564B7}"/>
              </a:ext>
            </a:extLst>
          </p:cNvPr>
          <p:cNvSpPr/>
          <p:nvPr/>
        </p:nvSpPr>
        <p:spPr>
          <a:xfrm>
            <a:off x="8708572" y="2982688"/>
            <a:ext cx="8055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027FAEE-1009-7F75-728E-7B3179176B24}"/>
              </a:ext>
            </a:extLst>
          </p:cNvPr>
          <p:cNvSpPr/>
          <p:nvPr/>
        </p:nvSpPr>
        <p:spPr>
          <a:xfrm>
            <a:off x="6836229" y="3831771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205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9CF483B-C962-BB7E-E421-80B5A9B8BB48}"/>
              </a:ext>
            </a:extLst>
          </p:cNvPr>
          <p:cNvSpPr/>
          <p:nvPr/>
        </p:nvSpPr>
        <p:spPr>
          <a:xfrm>
            <a:off x="7304315" y="4539342"/>
            <a:ext cx="9579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4004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70450E0-C9A5-BAB1-7BC2-383AD8D411E0}"/>
              </a:ext>
            </a:extLst>
          </p:cNvPr>
          <p:cNvSpPr/>
          <p:nvPr/>
        </p:nvSpPr>
        <p:spPr>
          <a:xfrm>
            <a:off x="6585857" y="5344885"/>
            <a:ext cx="7293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E7DD7D3-E9F3-2C6A-8299-7A4AD8B56993}"/>
              </a:ext>
            </a:extLst>
          </p:cNvPr>
          <p:cNvSpPr/>
          <p:nvPr/>
        </p:nvSpPr>
        <p:spPr>
          <a:xfrm>
            <a:off x="7957457" y="5333999"/>
            <a:ext cx="7293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761203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17032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A00"/>
              </a:buClr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câu trả lời đúng</a:t>
            </a:r>
          </a:p>
          <a:p>
            <a:pPr lvl="0" algn="just"/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mặt bàn học của Việt có dạng hình chữ nhật. Diện tích mặt bàn đó khoảng: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0CF2E9-C695-EEBB-6D97-553832B6BB83}"/>
              </a:ext>
            </a:extLst>
          </p:cNvPr>
          <p:cNvSpPr/>
          <p:nvPr/>
        </p:nvSpPr>
        <p:spPr>
          <a:xfrm>
            <a:off x="152400" y="206829"/>
            <a:ext cx="555171" cy="5007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1B1C2-4055-8C3A-10DC-68FE69D31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57" y="2087763"/>
            <a:ext cx="5023076" cy="4108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246D7C-824C-7A8A-78E4-A9EC3F09440D}"/>
              </a:ext>
            </a:extLst>
          </p:cNvPr>
          <p:cNvSpPr txBox="1"/>
          <p:nvPr/>
        </p:nvSpPr>
        <p:spPr>
          <a:xfrm>
            <a:off x="772886" y="2471057"/>
            <a:ext cx="5377543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50 cm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50 dm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50 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50 ha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B1D15F-840F-5E1F-99E4-05ABAB6B97B5}"/>
              </a:ext>
            </a:extLst>
          </p:cNvPr>
          <p:cNvSpPr/>
          <p:nvPr/>
        </p:nvSpPr>
        <p:spPr>
          <a:xfrm>
            <a:off x="772886" y="3461657"/>
            <a:ext cx="478971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669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5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EA32798-8EB2-44A5-BA93-130103067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575" y="1820788"/>
            <a:ext cx="6011032" cy="5037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C9796D1-5A05-E1F3-DBC4-2F32E866EFAA}"/>
              </a:ext>
            </a:extLst>
          </p:cNvPr>
          <p:cNvSpPr/>
          <p:nvPr/>
        </p:nvSpPr>
        <p:spPr>
          <a:xfrm>
            <a:off x="3820886" y="783771"/>
            <a:ext cx="6291943" cy="1926772"/>
          </a:xfrm>
          <a:prstGeom prst="wedgeRoundRectCallout">
            <a:avLst>
              <a:gd name="adj1" fmla="val -36025"/>
              <a:gd name="adj2" fmla="val 6137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Ước lượng số đo diện tích của một số đồ vật trong lớp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73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E6B67B-B297-45D6-8A79-297EBA0CC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878" y="-163560"/>
            <a:ext cx="9716244" cy="73770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9EA1C39-8937-4958-8232-EB9C3A41FF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0343"/>
          <a:stretch>
            <a:fillRect/>
          </a:stretch>
        </p:blipFill>
        <p:spPr>
          <a:xfrm>
            <a:off x="0" y="4661267"/>
            <a:ext cx="12191999" cy="2196733"/>
          </a:xfrm>
          <a:custGeom>
            <a:avLst/>
            <a:gdLst>
              <a:gd name="connsiteX0" fmla="*/ 0 w 12191999"/>
              <a:gd name="connsiteY0" fmla="*/ 0 h 2196733"/>
              <a:gd name="connsiteX1" fmla="*/ 12191999 w 12191999"/>
              <a:gd name="connsiteY1" fmla="*/ 0 h 2196733"/>
              <a:gd name="connsiteX2" fmla="*/ 12191999 w 12191999"/>
              <a:gd name="connsiteY2" fmla="*/ 2196733 h 2196733"/>
              <a:gd name="connsiteX3" fmla="*/ 0 w 12191999"/>
              <a:gd name="connsiteY3" fmla="*/ 2196733 h 219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196733">
                <a:moveTo>
                  <a:pt x="0" y="0"/>
                </a:moveTo>
                <a:lnTo>
                  <a:pt x="12191999" y="0"/>
                </a:lnTo>
                <a:lnTo>
                  <a:pt x="12191999" y="2196733"/>
                </a:lnTo>
                <a:lnTo>
                  <a:pt x="0" y="2196733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0DB983-D742-46F2-8990-4416A7464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822" y="0"/>
            <a:ext cx="2316340" cy="2690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9F01421-FF59-4D9F-99D5-2782E5174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281" y="1296947"/>
            <a:ext cx="2179553" cy="19373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CC74B2-68CE-44F5-83E8-C212EC574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3507" y="3744766"/>
            <a:ext cx="1769652" cy="303246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23FD0BF-950B-41C4-A39B-2CCA9BEE33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6105" y="3744766"/>
            <a:ext cx="3862971" cy="3055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E122CC-1D41-5280-FC83-6760E10627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25" y="547099"/>
            <a:ext cx="2892548" cy="2267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EAF9EF-0BF2-E89E-9102-A7739DEE61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1757" y="2272807"/>
            <a:ext cx="9035055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08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AF894E0-47D0-4583-B4E9-9B61F3902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919"/>
            <a:ext cx="12192000" cy="64855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C0F698-1713-446A-92C5-227DC73D7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062" y="1621500"/>
            <a:ext cx="1460018" cy="196143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055416F-776A-47F6-916F-9F9ABE958581}"/>
              </a:ext>
            </a:extLst>
          </p:cNvPr>
          <p:cNvSpPr txBox="1"/>
          <p:nvPr/>
        </p:nvSpPr>
        <p:spPr>
          <a:xfrm>
            <a:off x="2643530" y="1701559"/>
            <a:ext cx="8153400" cy="285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Appleberry" panose="020406030505060202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Appleberry" panose="020406030505060202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971B679-297C-4E96-8129-7B85642B6C57}"/>
              </a:ext>
            </a:extLst>
          </p:cNvPr>
          <p:cNvSpPr txBox="1"/>
          <p:nvPr/>
        </p:nvSpPr>
        <p:spPr>
          <a:xfrm>
            <a:off x="3783488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A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7BE849E-9B14-435C-B921-4AC14ED468A3}"/>
              </a:ext>
            </a:extLst>
          </p:cNvPr>
          <p:cNvSpPr txBox="1"/>
          <p:nvPr/>
        </p:nvSpPr>
        <p:spPr>
          <a:xfrm>
            <a:off x="6253348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B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5AEBF2E-A51D-4FDA-954B-9EC014C35E40}"/>
              </a:ext>
            </a:extLst>
          </p:cNvPr>
          <p:cNvSpPr txBox="1"/>
          <p:nvPr/>
        </p:nvSpPr>
        <p:spPr>
          <a:xfrm>
            <a:off x="7458784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C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85DE722-1597-4FC1-BBD3-61E30C4F6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148" y="1076583"/>
            <a:ext cx="518764" cy="4904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282812-7742-4FBA-DD79-1C61D99D76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07" y="4231431"/>
            <a:ext cx="2673927" cy="241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51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1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1768032" y="2803172"/>
            <a:ext cx="3574742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36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…?.. ha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2623457" y="3800236"/>
            <a:ext cx="5784332" cy="89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638BAE-53FB-AE82-94CC-3CFA6EF1B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95" y="155799"/>
            <a:ext cx="2647373" cy="264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765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2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1317171" y="2803172"/>
            <a:ext cx="4582885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250000"/>
              </a:lnSpc>
            </a:pPr>
            <a:r>
              <a:rPr lang="nl-NL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000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ha =..?..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36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2931504" y="3778589"/>
            <a:ext cx="6130030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299679-1011-4B44-2F5D-57F3A6D01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62" y="228295"/>
            <a:ext cx="2729306" cy="27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4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3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947057" y="2803172"/>
            <a:ext cx="5050971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nl-NL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56 800 ha = ..?..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km</a:t>
            </a:r>
            <a:r>
              <a:rPr lang="en-US" sz="40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2598048" y="3778589"/>
            <a:ext cx="2278752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568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16AE5D-5716-F9DB-1E80-D9FB614401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91" y="308424"/>
            <a:ext cx="2619664" cy="261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5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" y="1"/>
            <a:ext cx="12193873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E6B67B-B297-45D6-8A79-297EBA0CC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603" y="4245405"/>
            <a:ext cx="9716244" cy="73770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9EA1C39-8937-4958-8232-EB9C3A41FF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0343"/>
          <a:stretch>
            <a:fillRect/>
          </a:stretch>
        </p:blipFill>
        <p:spPr>
          <a:xfrm>
            <a:off x="0" y="4661267"/>
            <a:ext cx="12191999" cy="2196733"/>
          </a:xfrm>
          <a:custGeom>
            <a:avLst/>
            <a:gdLst>
              <a:gd name="connsiteX0" fmla="*/ 0 w 12191999"/>
              <a:gd name="connsiteY0" fmla="*/ 0 h 2196733"/>
              <a:gd name="connsiteX1" fmla="*/ 12191999 w 12191999"/>
              <a:gd name="connsiteY1" fmla="*/ 0 h 2196733"/>
              <a:gd name="connsiteX2" fmla="*/ 12191999 w 12191999"/>
              <a:gd name="connsiteY2" fmla="*/ 2196733 h 2196733"/>
              <a:gd name="connsiteX3" fmla="*/ 0 w 12191999"/>
              <a:gd name="connsiteY3" fmla="*/ 2196733 h 219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196733">
                <a:moveTo>
                  <a:pt x="0" y="0"/>
                </a:moveTo>
                <a:lnTo>
                  <a:pt x="12191999" y="0"/>
                </a:lnTo>
                <a:lnTo>
                  <a:pt x="12191999" y="2196733"/>
                </a:lnTo>
                <a:lnTo>
                  <a:pt x="0" y="2196733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0DB983-D742-46F2-8990-4416A7464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3951" y="521109"/>
            <a:ext cx="2316340" cy="2690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9F01421-FF59-4D9F-99D5-2782E5174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4466" y="3941818"/>
            <a:ext cx="2179553" cy="19373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CC74B2-68CE-44F5-83E8-C212EC574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9688" y="4385976"/>
            <a:ext cx="1769652" cy="303246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23FD0BF-950B-41C4-A39B-2CCA9BEE33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7750" y="3877390"/>
            <a:ext cx="3862971" cy="3055220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BFDC637F-2C03-FD85-98D0-80BE73B7B1E1}"/>
              </a:ext>
            </a:extLst>
          </p:cNvPr>
          <p:cNvSpPr/>
          <p:nvPr/>
        </p:nvSpPr>
        <p:spPr>
          <a:xfrm>
            <a:off x="688258" y="2801969"/>
            <a:ext cx="3141630" cy="208874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SVN-The Voice" panose="020406030505060202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SVN-The Voice" panose="02040603050506020204" pitchFamily="18" charset="0"/>
                <a:ea typeface="+mn-ea"/>
                <a:cs typeface="Times New Roman" panose="02020603050405020304" pitchFamily="18" charset="0"/>
              </a:rPr>
              <a:t> 16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图片 12">
            <a:extLst>
              <a:ext uri="{FF2B5EF4-FFF2-40B4-BE49-F238E27FC236}">
                <a16:creationId xmlns:a16="http://schemas.microsoft.com/office/drawing/2014/main" id="{C2A87D94-F015-3BC1-C733-3B66B9393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989" y="491612"/>
            <a:ext cx="2316340" cy="2690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4BC97A-0B0A-9DA7-B303-EA60F9D978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6303" y="188997"/>
            <a:ext cx="3054361" cy="1780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FA22A9-04C1-C5C2-C033-16F2A400BB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5637" y="1104088"/>
            <a:ext cx="6578154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51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"/>
            <a:ext cx="12192000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AF8C0ED-7F3D-45A9-B201-2FBB044C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95" y="952156"/>
            <a:ext cx="5396577" cy="49468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983B5-B886-4EDE-0B08-80B00ACC0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42" y="3796427"/>
            <a:ext cx="3524250" cy="2857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F4FEB8-2CFB-1E9B-FDCF-F46D59622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33880"/>
            <a:ext cx="6224555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85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715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306384-A42C-CEF8-2B7C-B39E841DF50A}"/>
              </a:ext>
            </a:extLst>
          </p:cNvPr>
          <p:cNvSpPr/>
          <p:nvPr/>
        </p:nvSpPr>
        <p:spPr>
          <a:xfrm>
            <a:off x="457200" y="359229"/>
            <a:ext cx="11244943" cy="6052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6285A406-09C4-7157-20FE-CB4970217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11655" y="0"/>
            <a:ext cx="1758659" cy="6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AE4244-D0A5-6997-EE9A-DCBBACCC3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047" y="2111830"/>
            <a:ext cx="6771639" cy="3986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FD85A2B5-31AD-E7C3-7110-A1DB00F3274C}"/>
              </a:ext>
            </a:extLst>
          </p:cNvPr>
          <p:cNvSpPr/>
          <p:nvPr/>
        </p:nvSpPr>
        <p:spPr>
          <a:xfrm>
            <a:off x="914400" y="1447800"/>
            <a:ext cx="3135086" cy="1230086"/>
          </a:xfrm>
          <a:prstGeom prst="wedgeRoundRectCallout">
            <a:avLst>
              <a:gd name="adj1" fmla="val 41162"/>
              <a:gd name="adj2" fmla="val 7121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cậu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,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222A0455-10E3-A52E-5D75-57DF0B1542F2}"/>
              </a:ext>
            </a:extLst>
          </p:cNvPr>
          <p:cNvSpPr/>
          <p:nvPr/>
        </p:nvSpPr>
        <p:spPr>
          <a:xfrm>
            <a:off x="4550227" y="751114"/>
            <a:ext cx="4158343" cy="1567544"/>
          </a:xfrm>
          <a:prstGeom prst="wedgeRoundRectCallout">
            <a:avLst>
              <a:gd name="adj1" fmla="val -37110"/>
              <a:gd name="adj2" fmla="val 7652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 do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ta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nhỏ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vực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đấy</a:t>
            </a:r>
            <a:r>
              <a:rPr lang="en-US" sz="2400" dirty="0"/>
              <a:t>!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3A61ACF6-51D9-4C1D-D763-B8669F3CD7DA}"/>
              </a:ext>
            </a:extLst>
          </p:cNvPr>
          <p:cNvSpPr/>
          <p:nvPr/>
        </p:nvSpPr>
        <p:spPr>
          <a:xfrm>
            <a:off x="8349343" y="2579914"/>
            <a:ext cx="3341914" cy="1230086"/>
          </a:xfrm>
          <a:prstGeom prst="wedgeRoundRectCallout">
            <a:avLst>
              <a:gd name="adj1" fmla="val -30366"/>
              <a:gd name="adj2" fmla="val 7652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nhé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87036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715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306384-A42C-CEF8-2B7C-B39E841DF50A}"/>
              </a:ext>
            </a:extLst>
          </p:cNvPr>
          <p:cNvSpPr/>
          <p:nvPr/>
        </p:nvSpPr>
        <p:spPr>
          <a:xfrm>
            <a:off x="457200" y="359229"/>
            <a:ext cx="11244943" cy="6052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6285A406-09C4-7157-20FE-CB4970217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11655" y="0"/>
            <a:ext cx="1758659" cy="6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D01045-E8A0-1D23-066D-EADE90BAAFDB}"/>
              </a:ext>
            </a:extLst>
          </p:cNvPr>
          <p:cNvSpPr txBox="1"/>
          <p:nvPr/>
        </p:nvSpPr>
        <p:spPr>
          <a:xfrm>
            <a:off x="3624943" y="566057"/>
            <a:ext cx="522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87EE8-01DB-8DD6-7D34-9FB4BEC45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28" y="1678440"/>
            <a:ext cx="10865762" cy="32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22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129</TotalTime>
  <Words>269</Words>
  <Application>Microsoft Office PowerPoint</Application>
  <PresentationFormat>Widescreen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#9Slide07 SVNAppleberry</vt:lpstr>
      <vt:lpstr>Aptos</vt:lpstr>
      <vt:lpstr>Aptos Display</vt:lpstr>
      <vt:lpstr>Arial</vt:lpstr>
      <vt:lpstr>Calibri</vt:lpstr>
      <vt:lpstr>Cambria</vt:lpstr>
      <vt:lpstr>SVN-The Voice</vt:lpstr>
      <vt:lpstr>Times New Roman</vt:lpstr>
      <vt:lpstr>思源黑体 CN Bold</vt:lpstr>
      <vt:lpstr>思源黑体 CN Heavy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20</cp:revision>
  <dcterms:created xsi:type="dcterms:W3CDTF">2024-07-23T11:00:22Z</dcterms:created>
  <dcterms:modified xsi:type="dcterms:W3CDTF">2025-04-03T08:43:28Z</dcterms:modified>
  <cp:category>9Slide.vn</cp:category>
</cp:coreProperties>
</file>