
<file path=[Content_Types].xml><?xml version="1.0" encoding="utf-8"?>
<Types xmlns="http://schemas.openxmlformats.org/package/2006/content-types">
  <Default Extension="png" ContentType="image/png"/>
  <Default Extension="mp3" ContentType="audio/mpeg"/>
  <Default Extension="svg" ContentType="image/svg+xml"/>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Lst>
  <p:notesMasterIdLst>
    <p:notesMasterId r:id="rId24"/>
  </p:notesMasterIdLst>
  <p:sldIdLst>
    <p:sldId id="2007577187" r:id="rId2"/>
    <p:sldId id="318" r:id="rId3"/>
    <p:sldId id="2007577194" r:id="rId4"/>
    <p:sldId id="2007577192" r:id="rId5"/>
    <p:sldId id="2007577193" r:id="rId6"/>
    <p:sldId id="2007577190" r:id="rId7"/>
    <p:sldId id="2007577191" r:id="rId8"/>
    <p:sldId id="319" r:id="rId9"/>
    <p:sldId id="2007577181" r:id="rId10"/>
    <p:sldId id="329" r:id="rId11"/>
    <p:sldId id="2007577180" r:id="rId12"/>
    <p:sldId id="320" r:id="rId13"/>
    <p:sldId id="2007577182" r:id="rId14"/>
    <p:sldId id="2007577188" r:id="rId15"/>
    <p:sldId id="2007577183" r:id="rId16"/>
    <p:sldId id="2007577186" r:id="rId17"/>
    <p:sldId id="323" r:id="rId18"/>
    <p:sldId id="2007577184" r:id="rId19"/>
    <p:sldId id="2007577165" r:id="rId20"/>
    <p:sldId id="2007577185" r:id="rId21"/>
    <p:sldId id="321" r:id="rId22"/>
    <p:sldId id="307" r:id="rId23"/>
  </p:sldIdLst>
  <p:sldSz cx="9144000" cy="5143500" type="screen16x9"/>
  <p:notesSz cx="6858000" cy="9144000"/>
  <p:custDataLst>
    <p:tags r:id="rId2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D2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0E8DFB4-7377-49A3-A256-7ED696A3E922}">
  <a:tblStyle styleId="{10E8DFB4-7377-49A3-A256-7ED696A3E92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216" autoAdjust="0"/>
  </p:normalViewPr>
  <p:slideViewPr>
    <p:cSldViewPr snapToGrid="0">
      <p:cViewPr varScale="1">
        <p:scale>
          <a:sx n="103" d="100"/>
          <a:sy n="103" d="100"/>
        </p:scale>
        <p:origin x="1044"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6738770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402D52-C8D0-4264-9A5E-E3B9B947C67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70497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402D52-C8D0-4264-9A5E-E3B9B947C67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71227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402D52-C8D0-4264-9A5E-E3B9B947C67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91560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402D52-C8D0-4264-9A5E-E3B9B947C67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704978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157"/>
        <p:cNvGrpSpPr/>
        <p:nvPr/>
      </p:nvGrpSpPr>
      <p:grpSpPr>
        <a:xfrm>
          <a:off x="0" y="0"/>
          <a:ext cx="0" cy="0"/>
          <a:chOff x="0" y="0"/>
          <a:chExt cx="0" cy="0"/>
        </a:xfrm>
      </p:grpSpPr>
      <p:pic>
        <p:nvPicPr>
          <p:cNvPr id="158" name="Google Shape;158;p8"/>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159" name="Google Shape;159;p8"/>
          <p:cNvGrpSpPr/>
          <p:nvPr/>
        </p:nvGrpSpPr>
        <p:grpSpPr>
          <a:xfrm>
            <a:off x="0" y="2571745"/>
            <a:ext cx="9144000" cy="2560280"/>
            <a:chOff x="0" y="2571745"/>
            <a:chExt cx="9144000" cy="2560280"/>
          </a:xfrm>
        </p:grpSpPr>
        <p:sp>
          <p:nvSpPr>
            <p:cNvPr id="160" name="Google Shape;160;p8"/>
            <p:cNvSpPr/>
            <p:nvPr/>
          </p:nvSpPr>
          <p:spPr>
            <a:xfrm>
              <a:off x="0" y="2572125"/>
              <a:ext cx="9144000" cy="2559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 name="Google Shape;161;p8"/>
            <p:cNvGrpSpPr/>
            <p:nvPr/>
          </p:nvGrpSpPr>
          <p:grpSpPr>
            <a:xfrm>
              <a:off x="109" y="2571745"/>
              <a:ext cx="9143781" cy="2559828"/>
              <a:chOff x="249425" y="2865140"/>
              <a:chExt cx="7136331" cy="1988834"/>
            </a:xfrm>
          </p:grpSpPr>
          <p:sp>
            <p:nvSpPr>
              <p:cNvPr id="162" name="Google Shape;162;p8"/>
              <p:cNvSpPr/>
              <p:nvPr/>
            </p:nvSpPr>
            <p:spPr>
              <a:xfrm>
                <a:off x="249431" y="2865140"/>
                <a:ext cx="7136325" cy="1988834"/>
              </a:xfrm>
              <a:custGeom>
                <a:avLst/>
                <a:gdLst/>
                <a:ahLst/>
                <a:cxnLst/>
                <a:rect l="l" t="t" r="r" b="b"/>
                <a:pathLst>
                  <a:path w="285453" h="159842" fill="none" extrusionOk="0">
                    <a:moveTo>
                      <a:pt x="0" y="0"/>
                    </a:moveTo>
                    <a:lnTo>
                      <a:pt x="285453" y="0"/>
                    </a:lnTo>
                    <a:lnTo>
                      <a:pt x="285453" y="159842"/>
                    </a:lnTo>
                    <a:lnTo>
                      <a:pt x="0" y="159842"/>
                    </a:lnTo>
                    <a:close/>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8"/>
              <p:cNvSpPr/>
              <p:nvPr/>
            </p:nvSpPr>
            <p:spPr>
              <a:xfrm>
                <a:off x="249425" y="46042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8"/>
              <p:cNvSpPr/>
              <p:nvPr/>
            </p:nvSpPr>
            <p:spPr>
              <a:xfrm>
                <a:off x="249425" y="43545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8"/>
              <p:cNvSpPr/>
              <p:nvPr/>
            </p:nvSpPr>
            <p:spPr>
              <a:xfrm>
                <a:off x="249425" y="41045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a:off x="249425" y="38547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a:off x="249425" y="36053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a:off x="249425" y="33553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8"/>
              <p:cNvSpPr/>
              <p:nvPr/>
            </p:nvSpPr>
            <p:spPr>
              <a:xfrm>
                <a:off x="704580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8"/>
              <p:cNvSpPr/>
              <p:nvPr/>
            </p:nvSpPr>
            <p:spPr>
              <a:xfrm>
                <a:off x="6705879"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8"/>
              <p:cNvSpPr/>
              <p:nvPr/>
            </p:nvSpPr>
            <p:spPr>
              <a:xfrm>
                <a:off x="636625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a:off x="6026328"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8"/>
              <p:cNvSpPr/>
              <p:nvPr/>
            </p:nvSpPr>
            <p:spPr>
              <a:xfrm>
                <a:off x="5686428" y="2865140"/>
                <a:ext cx="0" cy="1988834"/>
              </a:xfrm>
              <a:custGeom>
                <a:avLst/>
                <a:gdLst/>
                <a:ahLst/>
                <a:cxnLst/>
                <a:rect l="l" t="t" r="r" b="b"/>
                <a:pathLst>
                  <a:path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8"/>
              <p:cNvSpPr/>
              <p:nvPr/>
            </p:nvSpPr>
            <p:spPr>
              <a:xfrm>
                <a:off x="5346777"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8"/>
              <p:cNvSpPr/>
              <p:nvPr/>
            </p:nvSpPr>
            <p:spPr>
              <a:xfrm>
                <a:off x="500687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8"/>
              <p:cNvSpPr/>
              <p:nvPr/>
            </p:nvSpPr>
            <p:spPr>
              <a:xfrm>
                <a:off x="4666952"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8"/>
              <p:cNvSpPr/>
              <p:nvPr/>
            </p:nvSpPr>
            <p:spPr>
              <a:xfrm>
                <a:off x="432732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8"/>
              <p:cNvSpPr/>
              <p:nvPr/>
            </p:nvSpPr>
            <p:spPr>
              <a:xfrm>
                <a:off x="3987401"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8"/>
              <p:cNvSpPr/>
              <p:nvPr/>
            </p:nvSpPr>
            <p:spPr>
              <a:xfrm>
                <a:off x="364747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8"/>
              <p:cNvSpPr/>
              <p:nvPr/>
            </p:nvSpPr>
            <p:spPr>
              <a:xfrm>
                <a:off x="3307850"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8"/>
              <p:cNvSpPr/>
              <p:nvPr/>
            </p:nvSpPr>
            <p:spPr>
              <a:xfrm>
                <a:off x="2967925"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8"/>
              <p:cNvSpPr/>
              <p:nvPr/>
            </p:nvSpPr>
            <p:spPr>
              <a:xfrm>
                <a:off x="262799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8"/>
              <p:cNvSpPr/>
              <p:nvPr/>
            </p:nvSpPr>
            <p:spPr>
              <a:xfrm>
                <a:off x="2288374"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8"/>
              <p:cNvSpPr/>
              <p:nvPr/>
            </p:nvSpPr>
            <p:spPr>
              <a:xfrm>
                <a:off x="194844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a:off x="160852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p:nvPr/>
            </p:nvSpPr>
            <p:spPr>
              <a:xfrm>
                <a:off x="1268898"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p:nvPr/>
            </p:nvSpPr>
            <p:spPr>
              <a:xfrm>
                <a:off x="92897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p:nvPr/>
            </p:nvSpPr>
            <p:spPr>
              <a:xfrm>
                <a:off x="58904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8"/>
              <p:cNvSpPr/>
              <p:nvPr/>
            </p:nvSpPr>
            <p:spPr>
              <a:xfrm>
                <a:off x="249425" y="31055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0" name="Google Shape;190;p8"/>
          <p:cNvSpPr txBox="1">
            <a:spLocks noGrp="1"/>
          </p:cNvSpPr>
          <p:nvPr>
            <p:ph type="title"/>
          </p:nvPr>
        </p:nvSpPr>
        <p:spPr>
          <a:xfrm>
            <a:off x="1388100" y="1475550"/>
            <a:ext cx="6367800" cy="2344800"/>
          </a:xfrm>
          <a:prstGeom prst="rect">
            <a:avLst/>
          </a:prstGeom>
        </p:spPr>
        <p:txBody>
          <a:bodyPr spcFirstLastPara="1" wrap="square" lIns="91425" tIns="91425" rIns="91425" bIns="91425" anchor="t" anchorCtr="0">
            <a:noAutofit/>
          </a:bodyPr>
          <a:lstStyle>
            <a:lvl1pPr lvl="0" algn="ctr">
              <a:spcBef>
                <a:spcPts val="0"/>
              </a:spcBef>
              <a:spcAft>
                <a:spcPts val="0"/>
              </a:spcAft>
              <a:buSzPts val="4800"/>
              <a:buNone/>
              <a:defRPr sz="6500">
                <a:solidFill>
                  <a:schemeClr val="lt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191" name="Google Shape;191;p8"/>
          <p:cNvGrpSpPr/>
          <p:nvPr/>
        </p:nvGrpSpPr>
        <p:grpSpPr>
          <a:xfrm>
            <a:off x="-685514" y="2813700"/>
            <a:ext cx="1584811" cy="777324"/>
            <a:chOff x="-317614" y="1364125"/>
            <a:chExt cx="1584811" cy="777324"/>
          </a:xfrm>
        </p:grpSpPr>
        <p:sp>
          <p:nvSpPr>
            <p:cNvPr id="192" name="Google Shape;192;p8"/>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98228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1467848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848031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365423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77"/>
        <p:cNvGrpSpPr/>
        <p:nvPr/>
      </p:nvGrpSpPr>
      <p:grpSpPr>
        <a:xfrm>
          <a:off x="0" y="0"/>
          <a:ext cx="0" cy="0"/>
          <a:chOff x="0" y="0"/>
          <a:chExt cx="0" cy="0"/>
        </a:xfrm>
      </p:grpSpPr>
      <p:pic>
        <p:nvPicPr>
          <p:cNvPr id="278" name="Google Shape;278;p13"/>
          <p:cNvPicPr preferRelativeResize="0"/>
          <p:nvPr/>
        </p:nvPicPr>
        <p:blipFill>
          <a:blip r:embed="rId2">
            <a:alphaModFix/>
          </a:blip>
          <a:stretch>
            <a:fillRect/>
          </a:stretch>
        </p:blipFill>
        <p:spPr>
          <a:xfrm>
            <a:off x="0" y="0"/>
            <a:ext cx="9144000" cy="5143500"/>
          </a:xfrm>
          <a:prstGeom prst="rect">
            <a:avLst/>
          </a:prstGeom>
          <a:noFill/>
          <a:ln>
            <a:noFill/>
          </a:ln>
        </p:spPr>
      </p:pic>
      <p:sp>
        <p:nvSpPr>
          <p:cNvPr id="279" name="Google Shape;279;p13"/>
          <p:cNvSpPr txBox="1">
            <a:spLocks noGrp="1"/>
          </p:cNvSpPr>
          <p:nvPr>
            <p:ph type="title"/>
          </p:nvPr>
        </p:nvSpPr>
        <p:spPr>
          <a:xfrm>
            <a:off x="708350" y="388625"/>
            <a:ext cx="7722300" cy="731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33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280" name="Google Shape;280;p13"/>
          <p:cNvSpPr txBox="1">
            <a:spLocks noGrp="1"/>
          </p:cNvSpPr>
          <p:nvPr>
            <p:ph type="subTitle" idx="1"/>
          </p:nvPr>
        </p:nvSpPr>
        <p:spPr>
          <a:xfrm>
            <a:off x="1085450" y="1755330"/>
            <a:ext cx="16401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1" name="Google Shape;281;p13"/>
          <p:cNvSpPr txBox="1">
            <a:spLocks noGrp="1"/>
          </p:cNvSpPr>
          <p:nvPr>
            <p:ph type="subTitle" idx="2"/>
          </p:nvPr>
        </p:nvSpPr>
        <p:spPr>
          <a:xfrm>
            <a:off x="3778422" y="1755330"/>
            <a:ext cx="16392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13"/>
          <p:cNvSpPr txBox="1">
            <a:spLocks noGrp="1"/>
          </p:cNvSpPr>
          <p:nvPr>
            <p:ph type="subTitle" idx="3"/>
          </p:nvPr>
        </p:nvSpPr>
        <p:spPr>
          <a:xfrm>
            <a:off x="1085450" y="3404555"/>
            <a:ext cx="16401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3" name="Google Shape;283;p13"/>
          <p:cNvSpPr txBox="1">
            <a:spLocks noGrp="1"/>
          </p:cNvSpPr>
          <p:nvPr>
            <p:ph type="subTitle" idx="4"/>
          </p:nvPr>
        </p:nvSpPr>
        <p:spPr>
          <a:xfrm>
            <a:off x="3778422" y="3404555"/>
            <a:ext cx="16392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4" name="Google Shape;284;p13"/>
          <p:cNvSpPr txBox="1">
            <a:spLocks noGrp="1"/>
          </p:cNvSpPr>
          <p:nvPr>
            <p:ph type="subTitle" idx="5"/>
          </p:nvPr>
        </p:nvSpPr>
        <p:spPr>
          <a:xfrm>
            <a:off x="708355" y="2403475"/>
            <a:ext cx="23943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6"/>
          </p:nvPr>
        </p:nvSpPr>
        <p:spPr>
          <a:xfrm>
            <a:off x="3401772" y="2403475"/>
            <a:ext cx="23925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subTitle" idx="7"/>
          </p:nvPr>
        </p:nvSpPr>
        <p:spPr>
          <a:xfrm>
            <a:off x="708355" y="4051124"/>
            <a:ext cx="23943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7" name="Google Shape;287;p13"/>
          <p:cNvSpPr txBox="1">
            <a:spLocks noGrp="1"/>
          </p:cNvSpPr>
          <p:nvPr>
            <p:ph type="subTitle" idx="8"/>
          </p:nvPr>
        </p:nvSpPr>
        <p:spPr>
          <a:xfrm>
            <a:off x="3401772" y="4051125"/>
            <a:ext cx="23925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title" idx="9" hasCustomPrompt="1"/>
          </p:nvPr>
        </p:nvSpPr>
        <p:spPr>
          <a:xfrm>
            <a:off x="1085455" y="1343498"/>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89" name="Google Shape;289;p13"/>
          <p:cNvSpPr txBox="1">
            <a:spLocks noGrp="1"/>
          </p:cNvSpPr>
          <p:nvPr>
            <p:ph type="title" idx="13" hasCustomPrompt="1"/>
          </p:nvPr>
        </p:nvSpPr>
        <p:spPr>
          <a:xfrm>
            <a:off x="3777972" y="1343498"/>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0" name="Google Shape;290;p13"/>
          <p:cNvSpPr txBox="1">
            <a:spLocks noGrp="1"/>
          </p:cNvSpPr>
          <p:nvPr>
            <p:ph type="title" idx="14" hasCustomPrompt="1"/>
          </p:nvPr>
        </p:nvSpPr>
        <p:spPr>
          <a:xfrm>
            <a:off x="1085455" y="2974419"/>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1" name="Google Shape;291;p13"/>
          <p:cNvSpPr txBox="1">
            <a:spLocks noGrp="1"/>
          </p:cNvSpPr>
          <p:nvPr>
            <p:ph type="title" idx="15" hasCustomPrompt="1"/>
          </p:nvPr>
        </p:nvSpPr>
        <p:spPr>
          <a:xfrm>
            <a:off x="3778422" y="2974419"/>
            <a:ext cx="16392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2" name="Google Shape;292;p13"/>
          <p:cNvSpPr txBox="1">
            <a:spLocks noGrp="1"/>
          </p:cNvSpPr>
          <p:nvPr>
            <p:ph type="subTitle" idx="16"/>
          </p:nvPr>
        </p:nvSpPr>
        <p:spPr>
          <a:xfrm>
            <a:off x="6341997" y="1755330"/>
            <a:ext cx="17949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3" name="Google Shape;293;p13"/>
          <p:cNvSpPr txBox="1">
            <a:spLocks noGrp="1"/>
          </p:cNvSpPr>
          <p:nvPr>
            <p:ph type="subTitle" idx="17"/>
          </p:nvPr>
        </p:nvSpPr>
        <p:spPr>
          <a:xfrm>
            <a:off x="6341997" y="3404555"/>
            <a:ext cx="17949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8"/>
          </p:nvPr>
        </p:nvSpPr>
        <p:spPr>
          <a:xfrm>
            <a:off x="6044242" y="2403475"/>
            <a:ext cx="23904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5" name="Google Shape;295;p13"/>
          <p:cNvSpPr txBox="1">
            <a:spLocks noGrp="1"/>
          </p:cNvSpPr>
          <p:nvPr>
            <p:ph type="subTitle" idx="19"/>
          </p:nvPr>
        </p:nvSpPr>
        <p:spPr>
          <a:xfrm>
            <a:off x="6044242" y="4051123"/>
            <a:ext cx="23904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6" name="Google Shape;296;p13"/>
          <p:cNvSpPr txBox="1">
            <a:spLocks noGrp="1"/>
          </p:cNvSpPr>
          <p:nvPr>
            <p:ph type="title" idx="20" hasCustomPrompt="1"/>
          </p:nvPr>
        </p:nvSpPr>
        <p:spPr>
          <a:xfrm>
            <a:off x="6342001" y="1343525"/>
            <a:ext cx="17949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7" name="Google Shape;297;p13"/>
          <p:cNvSpPr txBox="1">
            <a:spLocks noGrp="1"/>
          </p:cNvSpPr>
          <p:nvPr>
            <p:ph type="title" idx="21" hasCustomPrompt="1"/>
          </p:nvPr>
        </p:nvSpPr>
        <p:spPr>
          <a:xfrm>
            <a:off x="6342001" y="2974422"/>
            <a:ext cx="17949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grpSp>
        <p:nvGrpSpPr>
          <p:cNvPr id="298" name="Google Shape;298;p13"/>
          <p:cNvGrpSpPr/>
          <p:nvPr/>
        </p:nvGrpSpPr>
        <p:grpSpPr>
          <a:xfrm>
            <a:off x="-912639" y="1543200"/>
            <a:ext cx="1584811" cy="777324"/>
            <a:chOff x="-317614" y="1364125"/>
            <a:chExt cx="1584811" cy="777324"/>
          </a:xfrm>
        </p:grpSpPr>
        <p:sp>
          <p:nvSpPr>
            <p:cNvPr id="299" name="Google Shape;299;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 name="Google Shape;301;p13"/>
          <p:cNvGrpSpPr/>
          <p:nvPr/>
        </p:nvGrpSpPr>
        <p:grpSpPr>
          <a:xfrm>
            <a:off x="8523511" y="2903462"/>
            <a:ext cx="1584811" cy="777324"/>
            <a:chOff x="-317614" y="1364125"/>
            <a:chExt cx="1584811" cy="777324"/>
          </a:xfrm>
        </p:grpSpPr>
        <p:sp>
          <p:nvSpPr>
            <p:cNvPr id="302" name="Google Shape;302;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21409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77"/>
        <p:cNvGrpSpPr/>
        <p:nvPr/>
      </p:nvGrpSpPr>
      <p:grpSpPr>
        <a:xfrm>
          <a:off x="0" y="0"/>
          <a:ext cx="0" cy="0"/>
          <a:chOff x="0" y="0"/>
          <a:chExt cx="0" cy="0"/>
        </a:xfrm>
      </p:grpSpPr>
      <p:pic>
        <p:nvPicPr>
          <p:cNvPr id="278" name="Google Shape;278;p13"/>
          <p:cNvPicPr preferRelativeResize="0"/>
          <p:nvPr/>
        </p:nvPicPr>
        <p:blipFill>
          <a:blip r:embed="rId2">
            <a:alphaModFix/>
          </a:blip>
          <a:stretch>
            <a:fillRect/>
          </a:stretch>
        </p:blipFill>
        <p:spPr>
          <a:xfrm>
            <a:off x="0" y="0"/>
            <a:ext cx="9144000" cy="5143500"/>
          </a:xfrm>
          <a:prstGeom prst="rect">
            <a:avLst/>
          </a:prstGeom>
          <a:noFill/>
          <a:ln>
            <a:noFill/>
          </a:ln>
        </p:spPr>
      </p:pic>
      <p:sp>
        <p:nvSpPr>
          <p:cNvPr id="279" name="Google Shape;279;p13"/>
          <p:cNvSpPr txBox="1">
            <a:spLocks noGrp="1"/>
          </p:cNvSpPr>
          <p:nvPr>
            <p:ph type="title"/>
          </p:nvPr>
        </p:nvSpPr>
        <p:spPr>
          <a:xfrm>
            <a:off x="708350" y="388625"/>
            <a:ext cx="7722300" cy="731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33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280" name="Google Shape;280;p13"/>
          <p:cNvSpPr txBox="1">
            <a:spLocks noGrp="1"/>
          </p:cNvSpPr>
          <p:nvPr>
            <p:ph type="subTitle" idx="1"/>
          </p:nvPr>
        </p:nvSpPr>
        <p:spPr>
          <a:xfrm>
            <a:off x="1085450" y="1755330"/>
            <a:ext cx="16401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1" name="Google Shape;281;p13"/>
          <p:cNvSpPr txBox="1">
            <a:spLocks noGrp="1"/>
          </p:cNvSpPr>
          <p:nvPr>
            <p:ph type="subTitle" idx="2"/>
          </p:nvPr>
        </p:nvSpPr>
        <p:spPr>
          <a:xfrm>
            <a:off x="3778422" y="1755330"/>
            <a:ext cx="16392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13"/>
          <p:cNvSpPr txBox="1">
            <a:spLocks noGrp="1"/>
          </p:cNvSpPr>
          <p:nvPr>
            <p:ph type="subTitle" idx="3"/>
          </p:nvPr>
        </p:nvSpPr>
        <p:spPr>
          <a:xfrm>
            <a:off x="1085450" y="3404555"/>
            <a:ext cx="16401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3" name="Google Shape;283;p13"/>
          <p:cNvSpPr txBox="1">
            <a:spLocks noGrp="1"/>
          </p:cNvSpPr>
          <p:nvPr>
            <p:ph type="subTitle" idx="4"/>
          </p:nvPr>
        </p:nvSpPr>
        <p:spPr>
          <a:xfrm>
            <a:off x="3778422" y="3404555"/>
            <a:ext cx="16392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4" name="Google Shape;284;p13"/>
          <p:cNvSpPr txBox="1">
            <a:spLocks noGrp="1"/>
          </p:cNvSpPr>
          <p:nvPr>
            <p:ph type="subTitle" idx="5"/>
          </p:nvPr>
        </p:nvSpPr>
        <p:spPr>
          <a:xfrm>
            <a:off x="708355" y="2403475"/>
            <a:ext cx="23943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6"/>
          </p:nvPr>
        </p:nvSpPr>
        <p:spPr>
          <a:xfrm>
            <a:off x="3401772" y="2403475"/>
            <a:ext cx="23925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subTitle" idx="7"/>
          </p:nvPr>
        </p:nvSpPr>
        <p:spPr>
          <a:xfrm>
            <a:off x="708355" y="4051124"/>
            <a:ext cx="23943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7" name="Google Shape;287;p13"/>
          <p:cNvSpPr txBox="1">
            <a:spLocks noGrp="1"/>
          </p:cNvSpPr>
          <p:nvPr>
            <p:ph type="subTitle" idx="8"/>
          </p:nvPr>
        </p:nvSpPr>
        <p:spPr>
          <a:xfrm>
            <a:off x="3401772" y="4051125"/>
            <a:ext cx="23925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title" idx="9" hasCustomPrompt="1"/>
          </p:nvPr>
        </p:nvSpPr>
        <p:spPr>
          <a:xfrm>
            <a:off x="1085455" y="1343498"/>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89" name="Google Shape;289;p13"/>
          <p:cNvSpPr txBox="1">
            <a:spLocks noGrp="1"/>
          </p:cNvSpPr>
          <p:nvPr>
            <p:ph type="title" idx="13" hasCustomPrompt="1"/>
          </p:nvPr>
        </p:nvSpPr>
        <p:spPr>
          <a:xfrm>
            <a:off x="3777972" y="1343498"/>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0" name="Google Shape;290;p13"/>
          <p:cNvSpPr txBox="1">
            <a:spLocks noGrp="1"/>
          </p:cNvSpPr>
          <p:nvPr>
            <p:ph type="title" idx="14" hasCustomPrompt="1"/>
          </p:nvPr>
        </p:nvSpPr>
        <p:spPr>
          <a:xfrm>
            <a:off x="1085455" y="2974419"/>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1" name="Google Shape;291;p13"/>
          <p:cNvSpPr txBox="1">
            <a:spLocks noGrp="1"/>
          </p:cNvSpPr>
          <p:nvPr>
            <p:ph type="title" idx="15" hasCustomPrompt="1"/>
          </p:nvPr>
        </p:nvSpPr>
        <p:spPr>
          <a:xfrm>
            <a:off x="3778422" y="2974419"/>
            <a:ext cx="16392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2" name="Google Shape;292;p13"/>
          <p:cNvSpPr txBox="1">
            <a:spLocks noGrp="1"/>
          </p:cNvSpPr>
          <p:nvPr>
            <p:ph type="subTitle" idx="16"/>
          </p:nvPr>
        </p:nvSpPr>
        <p:spPr>
          <a:xfrm>
            <a:off x="6341997" y="1755330"/>
            <a:ext cx="17949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3" name="Google Shape;293;p13"/>
          <p:cNvSpPr txBox="1">
            <a:spLocks noGrp="1"/>
          </p:cNvSpPr>
          <p:nvPr>
            <p:ph type="subTitle" idx="17"/>
          </p:nvPr>
        </p:nvSpPr>
        <p:spPr>
          <a:xfrm>
            <a:off x="6341997" y="3404555"/>
            <a:ext cx="17949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8"/>
          </p:nvPr>
        </p:nvSpPr>
        <p:spPr>
          <a:xfrm>
            <a:off x="6044242" y="2403475"/>
            <a:ext cx="23904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5" name="Google Shape;295;p13"/>
          <p:cNvSpPr txBox="1">
            <a:spLocks noGrp="1"/>
          </p:cNvSpPr>
          <p:nvPr>
            <p:ph type="subTitle" idx="19"/>
          </p:nvPr>
        </p:nvSpPr>
        <p:spPr>
          <a:xfrm>
            <a:off x="6044242" y="4051123"/>
            <a:ext cx="23904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6" name="Google Shape;296;p13"/>
          <p:cNvSpPr txBox="1">
            <a:spLocks noGrp="1"/>
          </p:cNvSpPr>
          <p:nvPr>
            <p:ph type="title" idx="20" hasCustomPrompt="1"/>
          </p:nvPr>
        </p:nvSpPr>
        <p:spPr>
          <a:xfrm>
            <a:off x="6342001" y="1343525"/>
            <a:ext cx="17949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7" name="Google Shape;297;p13"/>
          <p:cNvSpPr txBox="1">
            <a:spLocks noGrp="1"/>
          </p:cNvSpPr>
          <p:nvPr>
            <p:ph type="title" idx="21" hasCustomPrompt="1"/>
          </p:nvPr>
        </p:nvSpPr>
        <p:spPr>
          <a:xfrm>
            <a:off x="6342001" y="2974422"/>
            <a:ext cx="17949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grpSp>
        <p:nvGrpSpPr>
          <p:cNvPr id="298" name="Google Shape;298;p13"/>
          <p:cNvGrpSpPr/>
          <p:nvPr/>
        </p:nvGrpSpPr>
        <p:grpSpPr>
          <a:xfrm>
            <a:off x="-912639" y="1543200"/>
            <a:ext cx="1584811" cy="777324"/>
            <a:chOff x="-317614" y="1364125"/>
            <a:chExt cx="1584811" cy="777324"/>
          </a:xfrm>
        </p:grpSpPr>
        <p:sp>
          <p:nvSpPr>
            <p:cNvPr id="299" name="Google Shape;299;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 name="Google Shape;301;p13"/>
          <p:cNvGrpSpPr/>
          <p:nvPr/>
        </p:nvGrpSpPr>
        <p:grpSpPr>
          <a:xfrm>
            <a:off x="8523511" y="2903462"/>
            <a:ext cx="1584811" cy="777324"/>
            <a:chOff x="-317614" y="1364125"/>
            <a:chExt cx="1584811" cy="777324"/>
          </a:xfrm>
        </p:grpSpPr>
        <p:sp>
          <p:nvSpPr>
            <p:cNvPr id="302" name="Google Shape;302;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71272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77"/>
        <p:cNvGrpSpPr/>
        <p:nvPr/>
      </p:nvGrpSpPr>
      <p:grpSpPr>
        <a:xfrm>
          <a:off x="0" y="0"/>
          <a:ext cx="0" cy="0"/>
          <a:chOff x="0" y="0"/>
          <a:chExt cx="0" cy="0"/>
        </a:xfrm>
      </p:grpSpPr>
      <p:pic>
        <p:nvPicPr>
          <p:cNvPr id="278" name="Google Shape;278;p13"/>
          <p:cNvPicPr preferRelativeResize="0"/>
          <p:nvPr/>
        </p:nvPicPr>
        <p:blipFill>
          <a:blip r:embed="rId2">
            <a:alphaModFix/>
          </a:blip>
          <a:stretch>
            <a:fillRect/>
          </a:stretch>
        </p:blipFill>
        <p:spPr>
          <a:xfrm>
            <a:off x="0" y="0"/>
            <a:ext cx="9144000" cy="5143500"/>
          </a:xfrm>
          <a:prstGeom prst="rect">
            <a:avLst/>
          </a:prstGeom>
          <a:noFill/>
          <a:ln>
            <a:noFill/>
          </a:ln>
        </p:spPr>
      </p:pic>
      <p:sp>
        <p:nvSpPr>
          <p:cNvPr id="279" name="Google Shape;279;p13"/>
          <p:cNvSpPr txBox="1">
            <a:spLocks noGrp="1"/>
          </p:cNvSpPr>
          <p:nvPr>
            <p:ph type="title"/>
          </p:nvPr>
        </p:nvSpPr>
        <p:spPr>
          <a:xfrm>
            <a:off x="708350" y="388625"/>
            <a:ext cx="7722300" cy="731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33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280" name="Google Shape;280;p13"/>
          <p:cNvSpPr txBox="1">
            <a:spLocks noGrp="1"/>
          </p:cNvSpPr>
          <p:nvPr>
            <p:ph type="subTitle" idx="1"/>
          </p:nvPr>
        </p:nvSpPr>
        <p:spPr>
          <a:xfrm>
            <a:off x="1085450" y="1755330"/>
            <a:ext cx="16401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1" name="Google Shape;281;p13"/>
          <p:cNvSpPr txBox="1">
            <a:spLocks noGrp="1"/>
          </p:cNvSpPr>
          <p:nvPr>
            <p:ph type="subTitle" idx="2"/>
          </p:nvPr>
        </p:nvSpPr>
        <p:spPr>
          <a:xfrm>
            <a:off x="3778422" y="1755330"/>
            <a:ext cx="16392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13"/>
          <p:cNvSpPr txBox="1">
            <a:spLocks noGrp="1"/>
          </p:cNvSpPr>
          <p:nvPr>
            <p:ph type="subTitle" idx="3"/>
          </p:nvPr>
        </p:nvSpPr>
        <p:spPr>
          <a:xfrm>
            <a:off x="1085450" y="3404555"/>
            <a:ext cx="16401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3" name="Google Shape;283;p13"/>
          <p:cNvSpPr txBox="1">
            <a:spLocks noGrp="1"/>
          </p:cNvSpPr>
          <p:nvPr>
            <p:ph type="subTitle" idx="4"/>
          </p:nvPr>
        </p:nvSpPr>
        <p:spPr>
          <a:xfrm>
            <a:off x="3778422" y="3404555"/>
            <a:ext cx="16392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4" name="Google Shape;284;p13"/>
          <p:cNvSpPr txBox="1">
            <a:spLocks noGrp="1"/>
          </p:cNvSpPr>
          <p:nvPr>
            <p:ph type="subTitle" idx="5"/>
          </p:nvPr>
        </p:nvSpPr>
        <p:spPr>
          <a:xfrm>
            <a:off x="708355" y="2403475"/>
            <a:ext cx="23943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6"/>
          </p:nvPr>
        </p:nvSpPr>
        <p:spPr>
          <a:xfrm>
            <a:off x="3401772" y="2403475"/>
            <a:ext cx="23925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subTitle" idx="7"/>
          </p:nvPr>
        </p:nvSpPr>
        <p:spPr>
          <a:xfrm>
            <a:off x="708355" y="4051124"/>
            <a:ext cx="23943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7" name="Google Shape;287;p13"/>
          <p:cNvSpPr txBox="1">
            <a:spLocks noGrp="1"/>
          </p:cNvSpPr>
          <p:nvPr>
            <p:ph type="subTitle" idx="8"/>
          </p:nvPr>
        </p:nvSpPr>
        <p:spPr>
          <a:xfrm>
            <a:off x="3401772" y="4051125"/>
            <a:ext cx="23925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title" idx="9" hasCustomPrompt="1"/>
          </p:nvPr>
        </p:nvSpPr>
        <p:spPr>
          <a:xfrm>
            <a:off x="1085455" y="1343498"/>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89" name="Google Shape;289;p13"/>
          <p:cNvSpPr txBox="1">
            <a:spLocks noGrp="1"/>
          </p:cNvSpPr>
          <p:nvPr>
            <p:ph type="title" idx="13" hasCustomPrompt="1"/>
          </p:nvPr>
        </p:nvSpPr>
        <p:spPr>
          <a:xfrm>
            <a:off x="3777972" y="1343498"/>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0" name="Google Shape;290;p13"/>
          <p:cNvSpPr txBox="1">
            <a:spLocks noGrp="1"/>
          </p:cNvSpPr>
          <p:nvPr>
            <p:ph type="title" idx="14" hasCustomPrompt="1"/>
          </p:nvPr>
        </p:nvSpPr>
        <p:spPr>
          <a:xfrm>
            <a:off x="1085455" y="2974419"/>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1" name="Google Shape;291;p13"/>
          <p:cNvSpPr txBox="1">
            <a:spLocks noGrp="1"/>
          </p:cNvSpPr>
          <p:nvPr>
            <p:ph type="title" idx="15" hasCustomPrompt="1"/>
          </p:nvPr>
        </p:nvSpPr>
        <p:spPr>
          <a:xfrm>
            <a:off x="3778422" y="2974419"/>
            <a:ext cx="16392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2" name="Google Shape;292;p13"/>
          <p:cNvSpPr txBox="1">
            <a:spLocks noGrp="1"/>
          </p:cNvSpPr>
          <p:nvPr>
            <p:ph type="subTitle" idx="16"/>
          </p:nvPr>
        </p:nvSpPr>
        <p:spPr>
          <a:xfrm>
            <a:off x="6341997" y="1755330"/>
            <a:ext cx="17949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3" name="Google Shape;293;p13"/>
          <p:cNvSpPr txBox="1">
            <a:spLocks noGrp="1"/>
          </p:cNvSpPr>
          <p:nvPr>
            <p:ph type="subTitle" idx="17"/>
          </p:nvPr>
        </p:nvSpPr>
        <p:spPr>
          <a:xfrm>
            <a:off x="6341997" y="3404555"/>
            <a:ext cx="17949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8"/>
          </p:nvPr>
        </p:nvSpPr>
        <p:spPr>
          <a:xfrm>
            <a:off x="6044242" y="2403475"/>
            <a:ext cx="23904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5" name="Google Shape;295;p13"/>
          <p:cNvSpPr txBox="1">
            <a:spLocks noGrp="1"/>
          </p:cNvSpPr>
          <p:nvPr>
            <p:ph type="subTitle" idx="19"/>
          </p:nvPr>
        </p:nvSpPr>
        <p:spPr>
          <a:xfrm>
            <a:off x="6044242" y="4051123"/>
            <a:ext cx="23904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6" name="Google Shape;296;p13"/>
          <p:cNvSpPr txBox="1">
            <a:spLocks noGrp="1"/>
          </p:cNvSpPr>
          <p:nvPr>
            <p:ph type="title" idx="20" hasCustomPrompt="1"/>
          </p:nvPr>
        </p:nvSpPr>
        <p:spPr>
          <a:xfrm>
            <a:off x="6342001" y="1343525"/>
            <a:ext cx="17949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7" name="Google Shape;297;p13"/>
          <p:cNvSpPr txBox="1">
            <a:spLocks noGrp="1"/>
          </p:cNvSpPr>
          <p:nvPr>
            <p:ph type="title" idx="21" hasCustomPrompt="1"/>
          </p:nvPr>
        </p:nvSpPr>
        <p:spPr>
          <a:xfrm>
            <a:off x="6342001" y="2974422"/>
            <a:ext cx="17949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grpSp>
        <p:nvGrpSpPr>
          <p:cNvPr id="298" name="Google Shape;298;p13"/>
          <p:cNvGrpSpPr/>
          <p:nvPr/>
        </p:nvGrpSpPr>
        <p:grpSpPr>
          <a:xfrm>
            <a:off x="-912639" y="1543200"/>
            <a:ext cx="1584811" cy="777324"/>
            <a:chOff x="-317614" y="1364125"/>
            <a:chExt cx="1584811" cy="777324"/>
          </a:xfrm>
        </p:grpSpPr>
        <p:sp>
          <p:nvSpPr>
            <p:cNvPr id="299" name="Google Shape;299;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 name="Google Shape;301;p13"/>
          <p:cNvGrpSpPr/>
          <p:nvPr/>
        </p:nvGrpSpPr>
        <p:grpSpPr>
          <a:xfrm>
            <a:off x="8523511" y="2903462"/>
            <a:ext cx="1584811" cy="777324"/>
            <a:chOff x="-317614" y="1364125"/>
            <a:chExt cx="1584811" cy="777324"/>
          </a:xfrm>
        </p:grpSpPr>
        <p:sp>
          <p:nvSpPr>
            <p:cNvPr id="302" name="Google Shape;302;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31337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77"/>
        <p:cNvGrpSpPr/>
        <p:nvPr/>
      </p:nvGrpSpPr>
      <p:grpSpPr>
        <a:xfrm>
          <a:off x="0" y="0"/>
          <a:ext cx="0" cy="0"/>
          <a:chOff x="0" y="0"/>
          <a:chExt cx="0" cy="0"/>
        </a:xfrm>
      </p:grpSpPr>
      <p:pic>
        <p:nvPicPr>
          <p:cNvPr id="278" name="Google Shape;278;p13"/>
          <p:cNvPicPr preferRelativeResize="0"/>
          <p:nvPr/>
        </p:nvPicPr>
        <p:blipFill>
          <a:blip r:embed="rId2">
            <a:alphaModFix/>
          </a:blip>
          <a:stretch>
            <a:fillRect/>
          </a:stretch>
        </p:blipFill>
        <p:spPr>
          <a:xfrm>
            <a:off x="0" y="0"/>
            <a:ext cx="9144000" cy="5143500"/>
          </a:xfrm>
          <a:prstGeom prst="rect">
            <a:avLst/>
          </a:prstGeom>
          <a:noFill/>
          <a:ln>
            <a:noFill/>
          </a:ln>
        </p:spPr>
      </p:pic>
      <p:sp>
        <p:nvSpPr>
          <p:cNvPr id="279" name="Google Shape;279;p13"/>
          <p:cNvSpPr txBox="1">
            <a:spLocks noGrp="1"/>
          </p:cNvSpPr>
          <p:nvPr>
            <p:ph type="title"/>
          </p:nvPr>
        </p:nvSpPr>
        <p:spPr>
          <a:xfrm>
            <a:off x="708350" y="388625"/>
            <a:ext cx="7722300" cy="731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33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280" name="Google Shape;280;p13"/>
          <p:cNvSpPr txBox="1">
            <a:spLocks noGrp="1"/>
          </p:cNvSpPr>
          <p:nvPr>
            <p:ph type="subTitle" idx="1"/>
          </p:nvPr>
        </p:nvSpPr>
        <p:spPr>
          <a:xfrm>
            <a:off x="1085450" y="1755330"/>
            <a:ext cx="16401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1" name="Google Shape;281;p13"/>
          <p:cNvSpPr txBox="1">
            <a:spLocks noGrp="1"/>
          </p:cNvSpPr>
          <p:nvPr>
            <p:ph type="subTitle" idx="2"/>
          </p:nvPr>
        </p:nvSpPr>
        <p:spPr>
          <a:xfrm>
            <a:off x="3778422" y="1755330"/>
            <a:ext cx="16392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13"/>
          <p:cNvSpPr txBox="1">
            <a:spLocks noGrp="1"/>
          </p:cNvSpPr>
          <p:nvPr>
            <p:ph type="subTitle" idx="3"/>
          </p:nvPr>
        </p:nvSpPr>
        <p:spPr>
          <a:xfrm>
            <a:off x="1085450" y="3404555"/>
            <a:ext cx="16401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3" name="Google Shape;283;p13"/>
          <p:cNvSpPr txBox="1">
            <a:spLocks noGrp="1"/>
          </p:cNvSpPr>
          <p:nvPr>
            <p:ph type="subTitle" idx="4"/>
          </p:nvPr>
        </p:nvSpPr>
        <p:spPr>
          <a:xfrm>
            <a:off x="3778422" y="3404555"/>
            <a:ext cx="16392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4" name="Google Shape;284;p13"/>
          <p:cNvSpPr txBox="1">
            <a:spLocks noGrp="1"/>
          </p:cNvSpPr>
          <p:nvPr>
            <p:ph type="subTitle" idx="5"/>
          </p:nvPr>
        </p:nvSpPr>
        <p:spPr>
          <a:xfrm>
            <a:off x="708355" y="2403475"/>
            <a:ext cx="23943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6"/>
          </p:nvPr>
        </p:nvSpPr>
        <p:spPr>
          <a:xfrm>
            <a:off x="3401772" y="2403475"/>
            <a:ext cx="23925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subTitle" idx="7"/>
          </p:nvPr>
        </p:nvSpPr>
        <p:spPr>
          <a:xfrm>
            <a:off x="708355" y="4051124"/>
            <a:ext cx="23943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7" name="Google Shape;287;p13"/>
          <p:cNvSpPr txBox="1">
            <a:spLocks noGrp="1"/>
          </p:cNvSpPr>
          <p:nvPr>
            <p:ph type="subTitle" idx="8"/>
          </p:nvPr>
        </p:nvSpPr>
        <p:spPr>
          <a:xfrm>
            <a:off x="3401772" y="4051125"/>
            <a:ext cx="23925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title" idx="9" hasCustomPrompt="1"/>
          </p:nvPr>
        </p:nvSpPr>
        <p:spPr>
          <a:xfrm>
            <a:off x="1085455" y="1343498"/>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89" name="Google Shape;289;p13"/>
          <p:cNvSpPr txBox="1">
            <a:spLocks noGrp="1"/>
          </p:cNvSpPr>
          <p:nvPr>
            <p:ph type="title" idx="13" hasCustomPrompt="1"/>
          </p:nvPr>
        </p:nvSpPr>
        <p:spPr>
          <a:xfrm>
            <a:off x="3777972" y="1343498"/>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0" name="Google Shape;290;p13"/>
          <p:cNvSpPr txBox="1">
            <a:spLocks noGrp="1"/>
          </p:cNvSpPr>
          <p:nvPr>
            <p:ph type="title" idx="14" hasCustomPrompt="1"/>
          </p:nvPr>
        </p:nvSpPr>
        <p:spPr>
          <a:xfrm>
            <a:off x="1085455" y="2974419"/>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1" name="Google Shape;291;p13"/>
          <p:cNvSpPr txBox="1">
            <a:spLocks noGrp="1"/>
          </p:cNvSpPr>
          <p:nvPr>
            <p:ph type="title" idx="15" hasCustomPrompt="1"/>
          </p:nvPr>
        </p:nvSpPr>
        <p:spPr>
          <a:xfrm>
            <a:off x="3778422" y="2974419"/>
            <a:ext cx="16392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2" name="Google Shape;292;p13"/>
          <p:cNvSpPr txBox="1">
            <a:spLocks noGrp="1"/>
          </p:cNvSpPr>
          <p:nvPr>
            <p:ph type="subTitle" idx="16"/>
          </p:nvPr>
        </p:nvSpPr>
        <p:spPr>
          <a:xfrm>
            <a:off x="6341997" y="1755330"/>
            <a:ext cx="17949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3" name="Google Shape;293;p13"/>
          <p:cNvSpPr txBox="1">
            <a:spLocks noGrp="1"/>
          </p:cNvSpPr>
          <p:nvPr>
            <p:ph type="subTitle" idx="17"/>
          </p:nvPr>
        </p:nvSpPr>
        <p:spPr>
          <a:xfrm>
            <a:off x="6341997" y="3404555"/>
            <a:ext cx="17949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8"/>
          </p:nvPr>
        </p:nvSpPr>
        <p:spPr>
          <a:xfrm>
            <a:off x="6044242" y="2403475"/>
            <a:ext cx="23904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5" name="Google Shape;295;p13"/>
          <p:cNvSpPr txBox="1">
            <a:spLocks noGrp="1"/>
          </p:cNvSpPr>
          <p:nvPr>
            <p:ph type="subTitle" idx="19"/>
          </p:nvPr>
        </p:nvSpPr>
        <p:spPr>
          <a:xfrm>
            <a:off x="6044242" y="4051123"/>
            <a:ext cx="23904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6" name="Google Shape;296;p13"/>
          <p:cNvSpPr txBox="1">
            <a:spLocks noGrp="1"/>
          </p:cNvSpPr>
          <p:nvPr>
            <p:ph type="title" idx="20" hasCustomPrompt="1"/>
          </p:nvPr>
        </p:nvSpPr>
        <p:spPr>
          <a:xfrm>
            <a:off x="6342001" y="1343525"/>
            <a:ext cx="17949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7" name="Google Shape;297;p13"/>
          <p:cNvSpPr txBox="1">
            <a:spLocks noGrp="1"/>
          </p:cNvSpPr>
          <p:nvPr>
            <p:ph type="title" idx="21" hasCustomPrompt="1"/>
          </p:nvPr>
        </p:nvSpPr>
        <p:spPr>
          <a:xfrm>
            <a:off x="6342001" y="2974422"/>
            <a:ext cx="17949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grpSp>
        <p:nvGrpSpPr>
          <p:cNvPr id="298" name="Google Shape;298;p13"/>
          <p:cNvGrpSpPr/>
          <p:nvPr/>
        </p:nvGrpSpPr>
        <p:grpSpPr>
          <a:xfrm>
            <a:off x="-912639" y="1543200"/>
            <a:ext cx="1584811" cy="777324"/>
            <a:chOff x="-317614" y="1364125"/>
            <a:chExt cx="1584811" cy="777324"/>
          </a:xfrm>
        </p:grpSpPr>
        <p:sp>
          <p:nvSpPr>
            <p:cNvPr id="299" name="Google Shape;299;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 name="Google Shape;301;p13"/>
          <p:cNvGrpSpPr/>
          <p:nvPr/>
        </p:nvGrpSpPr>
        <p:grpSpPr>
          <a:xfrm>
            <a:off x="8523511" y="2903462"/>
            <a:ext cx="1584811" cy="777324"/>
            <a:chOff x="-317614" y="1364125"/>
            <a:chExt cx="1584811" cy="777324"/>
          </a:xfrm>
        </p:grpSpPr>
        <p:sp>
          <p:nvSpPr>
            <p:cNvPr id="302" name="Google Shape;302;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36591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
  <p:cSld name="1_Title only 1">
    <p:spTree>
      <p:nvGrpSpPr>
        <p:cNvPr id="1" name="Shape 475"/>
        <p:cNvGrpSpPr/>
        <p:nvPr/>
      </p:nvGrpSpPr>
      <p:grpSpPr>
        <a:xfrm>
          <a:off x="0" y="0"/>
          <a:ext cx="0" cy="0"/>
          <a:chOff x="0" y="0"/>
          <a:chExt cx="0" cy="0"/>
        </a:xfrm>
      </p:grpSpPr>
      <p:sp>
        <p:nvSpPr>
          <p:cNvPr id="477" name="Google Shape;477;p21"/>
          <p:cNvSpPr txBox="1">
            <a:spLocks noGrp="1"/>
          </p:cNvSpPr>
          <p:nvPr>
            <p:ph type="title"/>
          </p:nvPr>
        </p:nvSpPr>
        <p:spPr>
          <a:xfrm>
            <a:off x="713225" y="388625"/>
            <a:ext cx="7710900" cy="731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33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grpSp>
        <p:nvGrpSpPr>
          <p:cNvPr id="478" name="Google Shape;478;p21"/>
          <p:cNvGrpSpPr/>
          <p:nvPr/>
        </p:nvGrpSpPr>
        <p:grpSpPr>
          <a:xfrm>
            <a:off x="-960764" y="2721050"/>
            <a:ext cx="1584811" cy="777324"/>
            <a:chOff x="-317614" y="1364125"/>
            <a:chExt cx="1584811" cy="777324"/>
          </a:xfrm>
        </p:grpSpPr>
        <p:sp>
          <p:nvSpPr>
            <p:cNvPr id="479" name="Google Shape;479;p2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1" name="Google Shape;481;p21"/>
          <p:cNvGrpSpPr/>
          <p:nvPr/>
        </p:nvGrpSpPr>
        <p:grpSpPr>
          <a:xfrm>
            <a:off x="8486186" y="1806700"/>
            <a:ext cx="1584811" cy="777324"/>
            <a:chOff x="-317614" y="1364125"/>
            <a:chExt cx="1584811" cy="777324"/>
          </a:xfrm>
        </p:grpSpPr>
        <p:sp>
          <p:nvSpPr>
            <p:cNvPr id="482" name="Google Shape;482;p2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474802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CUSTOM_17">
    <p:spTree>
      <p:nvGrpSpPr>
        <p:cNvPr id="1" name="Shape 631"/>
        <p:cNvGrpSpPr/>
        <p:nvPr/>
      </p:nvGrpSpPr>
      <p:grpSpPr>
        <a:xfrm>
          <a:off x="0" y="0"/>
          <a:ext cx="0" cy="0"/>
          <a:chOff x="0" y="0"/>
          <a:chExt cx="0" cy="0"/>
        </a:xfrm>
      </p:grpSpPr>
      <p:sp>
        <p:nvSpPr>
          <p:cNvPr id="633" name="Google Shape;633;p30"/>
          <p:cNvSpPr/>
          <p:nvPr/>
        </p:nvSpPr>
        <p:spPr>
          <a:xfrm>
            <a:off x="0" y="0"/>
            <a:ext cx="9144000" cy="12030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4" name="Google Shape;634;p30"/>
          <p:cNvGrpSpPr/>
          <p:nvPr/>
        </p:nvGrpSpPr>
        <p:grpSpPr>
          <a:xfrm>
            <a:off x="5044386" y="4531350"/>
            <a:ext cx="1584811" cy="777324"/>
            <a:chOff x="-317614" y="1364125"/>
            <a:chExt cx="1584811" cy="777324"/>
          </a:xfrm>
        </p:grpSpPr>
        <p:sp>
          <p:nvSpPr>
            <p:cNvPr id="635" name="Google Shape;635;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7" name="Google Shape;637;p30"/>
          <p:cNvGrpSpPr/>
          <p:nvPr/>
        </p:nvGrpSpPr>
        <p:grpSpPr>
          <a:xfrm>
            <a:off x="-879089" y="2183088"/>
            <a:ext cx="1584811" cy="777324"/>
            <a:chOff x="-317614" y="1364125"/>
            <a:chExt cx="1584811" cy="777324"/>
          </a:xfrm>
        </p:grpSpPr>
        <p:sp>
          <p:nvSpPr>
            <p:cNvPr id="638" name="Google Shape;638;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0" name="Google Shape;640;p30"/>
          <p:cNvGrpSpPr/>
          <p:nvPr/>
        </p:nvGrpSpPr>
        <p:grpSpPr>
          <a:xfrm>
            <a:off x="8319211" y="2829463"/>
            <a:ext cx="1584811" cy="777324"/>
            <a:chOff x="-317614" y="1364125"/>
            <a:chExt cx="1584811" cy="777324"/>
          </a:xfrm>
        </p:grpSpPr>
        <p:sp>
          <p:nvSpPr>
            <p:cNvPr id="641" name="Google Shape;641;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pic>
        <p:nvPicPr>
          <p:cNvPr id="9" name="Google Shape;9;p2"/>
          <p:cNvPicPr preferRelativeResize="0"/>
          <p:nvPr userDrawn="1"/>
        </p:nvPicPr>
        <p:blipFill>
          <a:blip r:embed="rId2">
            <a:alphaModFix/>
          </a:blip>
          <a:stretch>
            <a:fillRect/>
          </a:stretch>
        </p:blipFill>
        <p:spPr>
          <a:xfrm>
            <a:off x="0" y="11620"/>
            <a:ext cx="9144000" cy="5143500"/>
          </a:xfrm>
          <a:prstGeom prst="rect">
            <a:avLst/>
          </a:prstGeom>
          <a:noFill/>
          <a:ln>
            <a:noFill/>
          </a:ln>
        </p:spPr>
      </p:pic>
      <p:grpSp>
        <p:nvGrpSpPr>
          <p:cNvPr id="10" name="Google Shape;10;p2"/>
          <p:cNvGrpSpPr/>
          <p:nvPr/>
        </p:nvGrpSpPr>
        <p:grpSpPr>
          <a:xfrm>
            <a:off x="0" y="2583370"/>
            <a:ext cx="9144000" cy="2560280"/>
            <a:chOff x="0" y="2583370"/>
            <a:chExt cx="9144000" cy="2560280"/>
          </a:xfrm>
        </p:grpSpPr>
        <p:sp>
          <p:nvSpPr>
            <p:cNvPr id="11" name="Google Shape;11;p2"/>
            <p:cNvSpPr/>
            <p:nvPr/>
          </p:nvSpPr>
          <p:spPr>
            <a:xfrm>
              <a:off x="0" y="2583750"/>
              <a:ext cx="9144000" cy="2559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109" y="2583370"/>
              <a:ext cx="9143781" cy="2559828"/>
              <a:chOff x="249425" y="2865140"/>
              <a:chExt cx="7136331" cy="1988834"/>
            </a:xfrm>
          </p:grpSpPr>
          <p:sp>
            <p:nvSpPr>
              <p:cNvPr id="13" name="Google Shape;13;p2"/>
              <p:cNvSpPr/>
              <p:nvPr/>
            </p:nvSpPr>
            <p:spPr>
              <a:xfrm>
                <a:off x="249431" y="2865140"/>
                <a:ext cx="7136325" cy="1988834"/>
              </a:xfrm>
              <a:custGeom>
                <a:avLst/>
                <a:gdLst/>
                <a:ahLst/>
                <a:cxnLst/>
                <a:rect l="l" t="t" r="r" b="b"/>
                <a:pathLst>
                  <a:path w="285453" h="159842" fill="none" extrusionOk="0">
                    <a:moveTo>
                      <a:pt x="0" y="0"/>
                    </a:moveTo>
                    <a:lnTo>
                      <a:pt x="285453" y="0"/>
                    </a:lnTo>
                    <a:lnTo>
                      <a:pt x="285453" y="159842"/>
                    </a:lnTo>
                    <a:lnTo>
                      <a:pt x="0" y="159842"/>
                    </a:lnTo>
                    <a:close/>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49425" y="46042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49425" y="43545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49425" y="41045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49425" y="38547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49425" y="36053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49425" y="33553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04580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705879"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36625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026328"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686428" y="2865140"/>
                <a:ext cx="0" cy="1988834"/>
              </a:xfrm>
              <a:custGeom>
                <a:avLst/>
                <a:gdLst/>
                <a:ahLst/>
                <a:cxnLst/>
                <a:rect l="l" t="t" r="r" b="b"/>
                <a:pathLst>
                  <a:path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346777"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00687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666952"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32732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987401"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64747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307850"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967925"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62799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288374"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94844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60852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268898"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92897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8904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49425" y="31055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1" name="Google Shape;41;p2"/>
          <p:cNvSpPr txBox="1">
            <a:spLocks noGrp="1"/>
          </p:cNvSpPr>
          <p:nvPr>
            <p:ph type="ctrTitle"/>
          </p:nvPr>
        </p:nvSpPr>
        <p:spPr>
          <a:xfrm>
            <a:off x="1740750" y="1188713"/>
            <a:ext cx="5662500" cy="22494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5200"/>
              <a:buNone/>
              <a:defRPr sz="5300">
                <a:solidFill>
                  <a:schemeClr val="lt1"/>
                </a:solidFill>
                <a:latin typeface="Bowlby One"/>
                <a:ea typeface="Bowlby One"/>
                <a:cs typeface="Bowlby One"/>
                <a:sym typeface="Bowlby On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42" name="Google Shape;42;p2"/>
          <p:cNvSpPr txBox="1">
            <a:spLocks noGrp="1"/>
          </p:cNvSpPr>
          <p:nvPr>
            <p:ph type="subTitle" idx="1"/>
          </p:nvPr>
        </p:nvSpPr>
        <p:spPr>
          <a:xfrm>
            <a:off x="1740750" y="3476585"/>
            <a:ext cx="5662500" cy="478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7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43" name="Google Shape;43;p2"/>
          <p:cNvGrpSpPr/>
          <p:nvPr/>
        </p:nvGrpSpPr>
        <p:grpSpPr>
          <a:xfrm>
            <a:off x="3683236" y="4661975"/>
            <a:ext cx="1584811" cy="777324"/>
            <a:chOff x="-317614" y="1364125"/>
            <a:chExt cx="1584811" cy="777324"/>
          </a:xfrm>
        </p:grpSpPr>
        <p:sp>
          <p:nvSpPr>
            <p:cNvPr id="44" name="Google Shape;44;p2"/>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33373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76"/>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27970B-8984-4EB9-9950-AD6AFBB18C7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7F9F494-FB6C-4D92-B10D-8B52B4F75DE1}"/>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6433999-5566-46C6-9EA2-C38F5ED18168}"/>
              </a:ext>
            </a:extLst>
          </p:cNvPr>
          <p:cNvSpPr>
            <a:spLocks noGrp="1"/>
          </p:cNvSpPr>
          <p:nvPr>
            <p:ph type="dt" sz="half" idx="10"/>
          </p:nvPr>
        </p:nvSpPr>
        <p:spPr/>
        <p:txBody>
          <a:bodyPr/>
          <a:lstStyle/>
          <a:p>
            <a:fld id="{2B2CC72C-31F2-46CE-9F75-EABF6E07736C}" type="datetimeFigureOut">
              <a:rPr lang="zh-CN" altLang="en-US" smtClean="0"/>
              <a:t>2025/4/7</a:t>
            </a:fld>
            <a:endParaRPr lang="zh-CN" altLang="en-US"/>
          </a:p>
        </p:txBody>
      </p:sp>
      <p:sp>
        <p:nvSpPr>
          <p:cNvPr id="5" name="页脚占位符 4">
            <a:extLst>
              <a:ext uri="{FF2B5EF4-FFF2-40B4-BE49-F238E27FC236}">
                <a16:creationId xmlns:a16="http://schemas.microsoft.com/office/drawing/2014/main" id="{22E3EA24-5E66-44D5-86FA-BA02F0D3FB8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08117BB-41E5-463D-ADCE-29F6D2A39CE1}"/>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2981785060"/>
      </p:ext>
    </p:extLst>
  </p:cSld>
  <p:clrMapOvr>
    <a:masterClrMapping/>
  </p:clrMapOvr>
  <p:transition spd="slow" advClick="0" advTm="0">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F146DF5D-E15C-41AC-A5F5-6B60D19E9E26}"/>
              </a:ext>
            </a:extLst>
          </p:cNvPr>
          <p:cNvSpPr>
            <a:spLocks noGrp="1"/>
          </p:cNvSpPr>
          <p:nvPr>
            <p:ph type="dt" sz="half" idx="10"/>
          </p:nvPr>
        </p:nvSpPr>
        <p:spPr>
          <a:xfrm>
            <a:off x="457200" y="4767264"/>
            <a:ext cx="2133600" cy="273844"/>
          </a:xfrm>
          <a:prstGeom prst="rect">
            <a:avLst/>
          </a:prstGeom>
        </p:spPr>
        <p:txBody>
          <a:bodyPr/>
          <a:lstStyle/>
          <a:p>
            <a:fld id="{496B880E-3BE9-4A10-966A-C1D42C70BCF6}" type="datetimeFigureOut">
              <a:rPr lang="zh-CN" altLang="en-US" smtClean="0"/>
              <a:t>2025/4/7</a:t>
            </a:fld>
            <a:endParaRPr lang="zh-CN" altLang="en-US"/>
          </a:p>
        </p:txBody>
      </p:sp>
      <p:sp>
        <p:nvSpPr>
          <p:cNvPr id="5" name="页脚占位符 4">
            <a:extLst>
              <a:ext uri="{FF2B5EF4-FFF2-40B4-BE49-F238E27FC236}">
                <a16:creationId xmlns:a16="http://schemas.microsoft.com/office/drawing/2014/main" id="{5940DE1F-6A4A-462C-B648-A1325D44C4F3}"/>
              </a:ext>
            </a:extLst>
          </p:cNvPr>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11EFEF4-44A2-40B4-BE02-D8BEEF7D74EA}"/>
              </a:ext>
            </a:extLst>
          </p:cNvPr>
          <p:cNvSpPr>
            <a:spLocks noGrp="1"/>
          </p:cNvSpPr>
          <p:nvPr>
            <p:ph type="sldNum" sz="quarter" idx="12"/>
          </p:nvPr>
        </p:nvSpPr>
        <p:spPr>
          <a:xfrm>
            <a:off x="6553200" y="4767264"/>
            <a:ext cx="2133600" cy="273844"/>
          </a:xfrm>
          <a:prstGeom prst="rect">
            <a:avLst/>
          </a:prstGeom>
        </p:spPr>
        <p:txBody>
          <a:bodyPr/>
          <a:lstStyle/>
          <a:p>
            <a:fld id="{D05F30F0-2D64-4950-B991-DBE38FB597C1}" type="slidenum">
              <a:rPr lang="zh-CN" altLang="en-US" smtClean="0"/>
              <a:t>‹#›</a:t>
            </a:fld>
            <a:endParaRPr lang="zh-CN" altLang="en-US"/>
          </a:p>
        </p:txBody>
      </p:sp>
    </p:spTree>
    <p:extLst>
      <p:ext uri="{BB962C8B-B14F-4D97-AF65-F5344CB8AC3E}">
        <p14:creationId xmlns:p14="http://schemas.microsoft.com/office/powerpoint/2010/main" val="1976078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两栏内容">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52767841-4872-4A66-B5B9-AEB6A690E05D}"/>
              </a:ext>
            </a:extLst>
          </p:cNvPr>
          <p:cNvSpPr>
            <a:spLocks noGrp="1"/>
          </p:cNvSpPr>
          <p:nvPr>
            <p:ph type="dt" sz="half" idx="10"/>
          </p:nvPr>
        </p:nvSpPr>
        <p:spPr>
          <a:xfrm>
            <a:off x="457200" y="4767264"/>
            <a:ext cx="2133600" cy="273844"/>
          </a:xfrm>
          <a:prstGeom prst="rect">
            <a:avLst/>
          </a:prstGeom>
        </p:spPr>
        <p:txBody>
          <a:bodyPr/>
          <a:lstStyle/>
          <a:p>
            <a:fld id="{496B880E-3BE9-4A10-966A-C1D42C70BCF6}" type="datetimeFigureOut">
              <a:rPr lang="zh-CN" altLang="en-US" smtClean="0"/>
              <a:t>2025/4/7</a:t>
            </a:fld>
            <a:endParaRPr lang="zh-CN" altLang="en-US"/>
          </a:p>
        </p:txBody>
      </p:sp>
      <p:sp>
        <p:nvSpPr>
          <p:cNvPr id="6" name="页脚占位符 5">
            <a:extLst>
              <a:ext uri="{FF2B5EF4-FFF2-40B4-BE49-F238E27FC236}">
                <a16:creationId xmlns:a16="http://schemas.microsoft.com/office/drawing/2014/main" id="{CA810C30-4121-4186-909E-993A5F4E27DA}"/>
              </a:ext>
            </a:extLst>
          </p:cNvPr>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17B0A69E-FCE1-4195-B112-8B07999C678F}"/>
              </a:ext>
            </a:extLst>
          </p:cNvPr>
          <p:cNvSpPr>
            <a:spLocks noGrp="1"/>
          </p:cNvSpPr>
          <p:nvPr>
            <p:ph type="sldNum" sz="quarter" idx="12"/>
          </p:nvPr>
        </p:nvSpPr>
        <p:spPr>
          <a:xfrm>
            <a:off x="6553200" y="4767264"/>
            <a:ext cx="2133600" cy="273844"/>
          </a:xfrm>
          <a:prstGeom prst="rect">
            <a:avLst/>
          </a:prstGeom>
        </p:spPr>
        <p:txBody>
          <a:bodyPr/>
          <a:lstStyle/>
          <a:p>
            <a:fld id="{D05F30F0-2D64-4950-B991-DBE38FB597C1}" type="slidenum">
              <a:rPr lang="zh-CN" altLang="en-US" smtClean="0"/>
              <a:t>‹#›</a:t>
            </a:fld>
            <a:endParaRPr lang="zh-CN" altLang="en-US"/>
          </a:p>
        </p:txBody>
      </p:sp>
    </p:spTree>
    <p:extLst>
      <p:ext uri="{BB962C8B-B14F-4D97-AF65-F5344CB8AC3E}">
        <p14:creationId xmlns:p14="http://schemas.microsoft.com/office/powerpoint/2010/main" val="3092152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774654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2613312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3158967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880735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3315279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112514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1252000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EF20B45C-0BE8-0753-D5CF-456D94234498}"/>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Tree>
  </p:cSld>
  <p:clrMap bg1="lt1" tx1="dk1" bg2="dk2" tx2="lt2" accent1="accent1" accent2="accent2" accent3="accent3" accent4="accent4" accent5="accent5" accent6="accent6" hlink="hlink" folHlink="folHlink"/>
  <p:sldLayoutIdLst>
    <p:sldLayoutId id="2147483688" r:id="rId1"/>
    <p:sldLayoutId id="2147483658" r:id="rId2"/>
    <p:sldLayoutId id="2147483701" r:id="rId3"/>
    <p:sldLayoutId id="2147483700" r:id="rId4"/>
    <p:sldLayoutId id="2147483699" r:id="rId5"/>
    <p:sldLayoutId id="2147483698" r:id="rId6"/>
    <p:sldLayoutId id="2147483697" r:id="rId7"/>
    <p:sldLayoutId id="2147483696" r:id="rId8"/>
    <p:sldLayoutId id="2147483695" r:id="rId9"/>
    <p:sldLayoutId id="2147483694" r:id="rId10"/>
    <p:sldLayoutId id="2147483686" r:id="rId11"/>
    <p:sldLayoutId id="2147483685" r:id="rId12"/>
    <p:sldLayoutId id="2147483693" r:id="rId13"/>
    <p:sldLayoutId id="2147483692" r:id="rId14"/>
    <p:sldLayoutId id="2147483691" r:id="rId15"/>
    <p:sldLayoutId id="2147483690" r:id="rId16"/>
    <p:sldLayoutId id="2147483689" r:id="rId17"/>
    <p:sldLayoutId id="2147483676" r:id="rId18"/>
    <p:sldLayoutId id="2147483687" r:id="rId19"/>
    <p:sldLayoutId id="2147483752" r:id="rId20"/>
    <p:sldLayoutId id="2147483750" r:id="rId21"/>
    <p:sldLayoutId id="2147483751"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image" Target="../media/image37.sv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31.svg"/><Relationship Id="rId5" Type="http://schemas.openxmlformats.org/officeDocument/2006/relationships/image" Target="../media/image17.png"/><Relationship Id="rId4" Type="http://schemas.openxmlformats.org/officeDocument/2006/relationships/image" Target="../media/image29.sv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24.png"/><Relationship Id="rId18" Type="http://schemas.openxmlformats.org/officeDocument/2006/relationships/image" Target="../media/image53.svg"/><Relationship Id="rId3" Type="http://schemas.openxmlformats.org/officeDocument/2006/relationships/image" Target="../media/image16.png"/><Relationship Id="rId21" Type="http://schemas.openxmlformats.org/officeDocument/2006/relationships/image" Target="../media/image28.png"/><Relationship Id="rId7" Type="http://schemas.openxmlformats.org/officeDocument/2006/relationships/image" Target="../media/image21.png"/><Relationship Id="rId12" Type="http://schemas.openxmlformats.org/officeDocument/2006/relationships/image" Target="../media/image42.svg"/><Relationship Id="rId17" Type="http://schemas.openxmlformats.org/officeDocument/2006/relationships/image" Target="../media/image26.png"/><Relationship Id="rId2" Type="http://schemas.openxmlformats.org/officeDocument/2006/relationships/notesSlide" Target="../notesSlides/notesSlide2.xml"/><Relationship Id="rId16" Type="http://schemas.openxmlformats.org/officeDocument/2006/relationships/image" Target="../media/image51.svg"/><Relationship Id="rId20" Type="http://schemas.openxmlformats.org/officeDocument/2006/relationships/image" Target="../media/image40.svg"/><Relationship Id="rId1" Type="http://schemas.openxmlformats.org/officeDocument/2006/relationships/slideLayout" Target="../slideLayouts/slideLayout20.xml"/><Relationship Id="rId6" Type="http://schemas.openxmlformats.org/officeDocument/2006/relationships/image" Target="../media/image31.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5.png"/><Relationship Id="rId23" Type="http://schemas.openxmlformats.org/officeDocument/2006/relationships/image" Target="../media/image29.png"/><Relationship Id="rId10" Type="http://schemas.openxmlformats.org/officeDocument/2006/relationships/image" Target="../media/image47.svg"/><Relationship Id="rId19" Type="http://schemas.openxmlformats.org/officeDocument/2006/relationships/image" Target="../media/image27.png"/><Relationship Id="rId4" Type="http://schemas.openxmlformats.org/officeDocument/2006/relationships/image" Target="../media/image29.svg"/><Relationship Id="rId9" Type="http://schemas.openxmlformats.org/officeDocument/2006/relationships/image" Target="../media/image22.png"/><Relationship Id="rId14" Type="http://schemas.openxmlformats.org/officeDocument/2006/relationships/image" Target="../media/image49.svg"/><Relationship Id="rId22" Type="http://schemas.openxmlformats.org/officeDocument/2006/relationships/image" Target="../media/image55.sv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3" Type="http://schemas.openxmlformats.org/officeDocument/2006/relationships/image" Target="../media/image31.pn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37.sv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31.svg"/><Relationship Id="rId5" Type="http://schemas.openxmlformats.org/officeDocument/2006/relationships/image" Target="../media/image17.png"/><Relationship Id="rId15" Type="http://schemas.openxmlformats.org/officeDocument/2006/relationships/image" Target="../media/image60.svg"/><Relationship Id="rId4" Type="http://schemas.openxmlformats.org/officeDocument/2006/relationships/image" Target="../media/image29.sv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3.png"/><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image" Target="../media/image37.sv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31.svg"/><Relationship Id="rId11" Type="http://schemas.openxmlformats.org/officeDocument/2006/relationships/image" Target="../media/image19.png"/><Relationship Id="rId5" Type="http://schemas.openxmlformats.org/officeDocument/2006/relationships/image" Target="../media/image17.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5.png"/><Relationship Id="rId7" Type="http://schemas.openxmlformats.org/officeDocument/2006/relationships/image" Target="../media/image36.png"/><Relationship Id="rId2" Type="http://schemas.openxmlformats.org/officeDocument/2006/relationships/audio" Target="../media/audio1.wav"/><Relationship Id="rId1" Type="http://schemas.openxmlformats.org/officeDocument/2006/relationships/slideLayout" Target="../slideLayouts/slideLayout20.xml"/><Relationship Id="rId6" Type="http://schemas.openxmlformats.org/officeDocument/2006/relationships/slide" Target="slide8.xml"/><Relationship Id="rId5" Type="http://schemas.openxmlformats.org/officeDocument/2006/relationships/image" Target="../media/image67.png"/><Relationship Id="rId4" Type="http://schemas.openxmlformats.org/officeDocument/2006/relationships/image" Target="../media/image66.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62DF45-4FAF-87BC-EF02-96A340401CA3}"/>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5C5AEBF-6DB6-6249-63DE-2B2CB478CE53}"/>
              </a:ext>
            </a:extLst>
          </p:cNvPr>
          <p:cNvPicPr>
            <a:picLocks noChangeAspect="1"/>
          </p:cNvPicPr>
          <p:nvPr/>
        </p:nvPicPr>
        <p:blipFill>
          <a:blip r:embed="rId2"/>
          <a:stretch>
            <a:fillRect/>
          </a:stretch>
        </p:blipFill>
        <p:spPr>
          <a:xfrm>
            <a:off x="0" y="45310"/>
            <a:ext cx="9144000" cy="5098190"/>
          </a:xfrm>
          <a:prstGeom prst="rect">
            <a:avLst/>
          </a:prstGeom>
        </p:spPr>
      </p:pic>
      <p:grpSp>
        <p:nvGrpSpPr>
          <p:cNvPr id="5" name="Google Shape;770;p37">
            <a:extLst>
              <a:ext uri="{FF2B5EF4-FFF2-40B4-BE49-F238E27FC236}">
                <a16:creationId xmlns:a16="http://schemas.microsoft.com/office/drawing/2014/main" id="{30AC665D-C0B1-ECC0-CFEF-E611B75B2813}"/>
              </a:ext>
            </a:extLst>
          </p:cNvPr>
          <p:cNvGrpSpPr/>
          <p:nvPr/>
        </p:nvGrpSpPr>
        <p:grpSpPr>
          <a:xfrm>
            <a:off x="537987" y="2298198"/>
            <a:ext cx="486989" cy="802029"/>
            <a:chOff x="580566" y="2496995"/>
            <a:chExt cx="486989" cy="802029"/>
          </a:xfrm>
        </p:grpSpPr>
        <p:grpSp>
          <p:nvGrpSpPr>
            <p:cNvPr id="6" name="Google Shape;771;p37">
              <a:extLst>
                <a:ext uri="{FF2B5EF4-FFF2-40B4-BE49-F238E27FC236}">
                  <a16:creationId xmlns:a16="http://schemas.microsoft.com/office/drawing/2014/main" id="{0C4F31F7-4077-F4AD-5AA0-7FCDECC6AAFE}"/>
                </a:ext>
              </a:extLst>
            </p:cNvPr>
            <p:cNvGrpSpPr/>
            <p:nvPr/>
          </p:nvGrpSpPr>
          <p:grpSpPr>
            <a:xfrm rot="-983863">
              <a:off x="825757" y="2517605"/>
              <a:ext cx="196412" cy="349885"/>
              <a:chOff x="3259872" y="1716022"/>
              <a:chExt cx="207126" cy="368934"/>
            </a:xfrm>
          </p:grpSpPr>
          <p:sp>
            <p:nvSpPr>
              <p:cNvPr id="13" name="Google Shape;772;p37">
                <a:extLst>
                  <a:ext uri="{FF2B5EF4-FFF2-40B4-BE49-F238E27FC236}">
                    <a16:creationId xmlns:a16="http://schemas.microsoft.com/office/drawing/2014/main" id="{8D2DDACF-D205-A52B-B8F7-3A5DF65F115A}"/>
                  </a:ext>
                </a:extLst>
              </p:cNvPr>
              <p:cNvSpPr/>
              <p:nvPr/>
            </p:nvSpPr>
            <p:spPr>
              <a:xfrm>
                <a:off x="3259872" y="1716022"/>
                <a:ext cx="207124" cy="368934"/>
              </a:xfrm>
              <a:custGeom>
                <a:avLst/>
                <a:gdLst/>
                <a:ahLst/>
                <a:cxnLst/>
                <a:rect l="l" t="t" r="r" b="b"/>
                <a:pathLst>
                  <a:path w="207124" h="368934" extrusionOk="0">
                    <a:moveTo>
                      <a:pt x="205171" y="163117"/>
                    </a:moveTo>
                    <a:cubicBezTo>
                      <a:pt x="207248" y="165565"/>
                      <a:pt x="208105" y="169232"/>
                      <a:pt x="205533" y="172414"/>
                    </a:cubicBezTo>
                    <a:cubicBezTo>
                      <a:pt x="150022" y="242965"/>
                      <a:pt x="88519" y="307888"/>
                      <a:pt x="21025" y="367190"/>
                    </a:cubicBezTo>
                    <a:cubicBezTo>
                      <a:pt x="15405" y="372077"/>
                      <a:pt x="6718" y="365847"/>
                      <a:pt x="10509" y="358999"/>
                    </a:cubicBezTo>
                    <a:cubicBezTo>
                      <a:pt x="40465" y="305563"/>
                      <a:pt x="69202" y="251157"/>
                      <a:pt x="101359" y="199064"/>
                    </a:cubicBezTo>
                    <a:cubicBezTo>
                      <a:pt x="69812" y="200655"/>
                      <a:pt x="38751" y="199798"/>
                      <a:pt x="7328" y="196131"/>
                    </a:cubicBezTo>
                    <a:cubicBezTo>
                      <a:pt x="2556" y="195521"/>
                      <a:pt x="-2331" y="190263"/>
                      <a:pt x="1213" y="185368"/>
                    </a:cubicBezTo>
                    <a:cubicBezTo>
                      <a:pt x="46456" y="121788"/>
                      <a:pt x="93405" y="59428"/>
                      <a:pt x="145002" y="859"/>
                    </a:cubicBezTo>
                    <a:cubicBezTo>
                      <a:pt x="147078" y="-1589"/>
                      <a:pt x="151365" y="1716"/>
                      <a:pt x="149527" y="4288"/>
                    </a:cubicBezTo>
                    <a:cubicBezTo>
                      <a:pt x="147936" y="6364"/>
                      <a:pt x="146469" y="8564"/>
                      <a:pt x="144878" y="10641"/>
                    </a:cubicBezTo>
                    <a:cubicBezTo>
                      <a:pt x="103187" y="67991"/>
                      <a:pt x="60877" y="124969"/>
                      <a:pt x="20158" y="183167"/>
                    </a:cubicBezTo>
                    <a:cubicBezTo>
                      <a:pt x="47666" y="185739"/>
                      <a:pt x="74936" y="186349"/>
                      <a:pt x="102816" y="184758"/>
                    </a:cubicBezTo>
                    <a:cubicBezTo>
                      <a:pt x="105502" y="184634"/>
                      <a:pt x="107216" y="185863"/>
                      <a:pt x="108321" y="187444"/>
                    </a:cubicBezTo>
                    <a:cubicBezTo>
                      <a:pt x="108445" y="187320"/>
                      <a:pt x="108569" y="187196"/>
                      <a:pt x="108569" y="187082"/>
                    </a:cubicBezTo>
                    <a:cubicBezTo>
                      <a:pt x="110645" y="183901"/>
                      <a:pt x="115046" y="186711"/>
                      <a:pt x="113579" y="190016"/>
                    </a:cubicBezTo>
                    <a:cubicBezTo>
                      <a:pt x="92795" y="237584"/>
                      <a:pt x="67973" y="283551"/>
                      <a:pt x="42665" y="329043"/>
                    </a:cubicBezTo>
                    <a:cubicBezTo>
                      <a:pt x="97444" y="278055"/>
                      <a:pt x="148183" y="223277"/>
                      <a:pt x="194770" y="164470"/>
                    </a:cubicBezTo>
                    <a:cubicBezTo>
                      <a:pt x="157842" y="166794"/>
                      <a:pt x="117865" y="160555"/>
                      <a:pt x="81546" y="156526"/>
                    </a:cubicBezTo>
                    <a:cubicBezTo>
                      <a:pt x="73965" y="155669"/>
                      <a:pt x="73717" y="143810"/>
                      <a:pt x="81546" y="144420"/>
                    </a:cubicBezTo>
                    <a:cubicBezTo>
                      <a:pt x="82651" y="144420"/>
                      <a:pt x="83871" y="144543"/>
                      <a:pt x="84966" y="144543"/>
                    </a:cubicBezTo>
                    <a:cubicBezTo>
                      <a:pt x="113827" y="104434"/>
                      <a:pt x="135953" y="63962"/>
                      <a:pt x="148183" y="15299"/>
                    </a:cubicBezTo>
                    <a:cubicBezTo>
                      <a:pt x="148431" y="14565"/>
                      <a:pt x="148669" y="14079"/>
                      <a:pt x="148917" y="13584"/>
                    </a:cubicBezTo>
                    <a:cubicBezTo>
                      <a:pt x="151727" y="9307"/>
                      <a:pt x="159680" y="12117"/>
                      <a:pt x="158213" y="17985"/>
                    </a:cubicBezTo>
                    <a:cubicBezTo>
                      <a:pt x="147574" y="64448"/>
                      <a:pt x="126057" y="109929"/>
                      <a:pt x="93415" y="145029"/>
                    </a:cubicBezTo>
                    <a:cubicBezTo>
                      <a:pt x="129972" y="147106"/>
                      <a:pt x="169710" y="148696"/>
                      <a:pt x="204314" y="158850"/>
                    </a:cubicBezTo>
                    <a:cubicBezTo>
                      <a:pt x="206515" y="159450"/>
                      <a:pt x="206515" y="161898"/>
                      <a:pt x="205171" y="16311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9Slide07 Bungee" pitchFamily="2" charset="0"/>
                  <a:sym typeface="Arial"/>
                </a:endParaRPr>
              </a:p>
            </p:txBody>
          </p:sp>
          <p:grpSp>
            <p:nvGrpSpPr>
              <p:cNvPr id="14" name="Google Shape;773;p37">
                <a:extLst>
                  <a:ext uri="{FF2B5EF4-FFF2-40B4-BE49-F238E27FC236}">
                    <a16:creationId xmlns:a16="http://schemas.microsoft.com/office/drawing/2014/main" id="{6782472D-CC8F-0A1E-1E7B-3CAD356053BB}"/>
                  </a:ext>
                </a:extLst>
              </p:cNvPr>
              <p:cNvGrpSpPr/>
              <p:nvPr/>
            </p:nvGrpSpPr>
            <p:grpSpPr>
              <a:xfrm>
                <a:off x="3259963" y="1727596"/>
                <a:ext cx="207035" cy="305219"/>
                <a:chOff x="3259963" y="1727596"/>
                <a:chExt cx="207035" cy="305219"/>
              </a:xfrm>
            </p:grpSpPr>
            <p:sp>
              <p:nvSpPr>
                <p:cNvPr id="15" name="Google Shape;774;p37">
                  <a:extLst>
                    <a:ext uri="{FF2B5EF4-FFF2-40B4-BE49-F238E27FC236}">
                      <a16:creationId xmlns:a16="http://schemas.microsoft.com/office/drawing/2014/main" id="{E4D9C660-811E-7148-174C-25DF423271BE}"/>
                    </a:ext>
                  </a:extLst>
                </p:cNvPr>
                <p:cNvSpPr/>
                <p:nvPr/>
              </p:nvSpPr>
              <p:spPr>
                <a:xfrm>
                  <a:off x="3347324" y="1727596"/>
                  <a:ext cx="70938" cy="132568"/>
                </a:xfrm>
                <a:custGeom>
                  <a:avLst/>
                  <a:gdLst/>
                  <a:ahLst/>
                  <a:cxnLst/>
                  <a:rect l="l" t="t" r="r" b="b"/>
                  <a:pathLst>
                    <a:path w="70938" h="132568" extrusionOk="0">
                      <a:moveTo>
                        <a:pt x="0" y="129397"/>
                      </a:moveTo>
                      <a:cubicBezTo>
                        <a:pt x="2191" y="130483"/>
                        <a:pt x="4438" y="131531"/>
                        <a:pt x="6715" y="132569"/>
                      </a:cubicBezTo>
                      <a:cubicBezTo>
                        <a:pt x="38919" y="97593"/>
                        <a:pt x="60207" y="52492"/>
                        <a:pt x="70761" y="6410"/>
                      </a:cubicBezTo>
                      <a:cubicBezTo>
                        <a:pt x="71733" y="2505"/>
                        <a:pt x="68542" y="10"/>
                        <a:pt x="65465" y="0"/>
                      </a:cubicBezTo>
                      <a:cubicBezTo>
                        <a:pt x="62894" y="4991"/>
                        <a:pt x="60198" y="9906"/>
                        <a:pt x="57578" y="14878"/>
                      </a:cubicBezTo>
                      <a:cubicBezTo>
                        <a:pt x="45310" y="57207"/>
                        <a:pt x="25403" y="93583"/>
                        <a:pt x="0" y="12939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9Slide07 Bungee" pitchFamily="2" charset="0"/>
                    <a:sym typeface="Arial"/>
                  </a:endParaRPr>
                </a:p>
              </p:txBody>
            </p:sp>
            <p:sp>
              <p:nvSpPr>
                <p:cNvPr id="16" name="Google Shape;775;p37">
                  <a:extLst>
                    <a:ext uri="{FF2B5EF4-FFF2-40B4-BE49-F238E27FC236}">
                      <a16:creationId xmlns:a16="http://schemas.microsoft.com/office/drawing/2014/main" id="{4BAF996B-B511-4816-BE3F-ECE841E3547B}"/>
                    </a:ext>
                  </a:extLst>
                </p:cNvPr>
                <p:cNvSpPr/>
                <p:nvPr/>
              </p:nvSpPr>
              <p:spPr>
                <a:xfrm>
                  <a:off x="3335218" y="1861223"/>
                  <a:ext cx="131780" cy="171592"/>
                </a:xfrm>
                <a:custGeom>
                  <a:avLst/>
                  <a:gdLst/>
                  <a:ahLst/>
                  <a:cxnLst/>
                  <a:rect l="l" t="t" r="r" b="b"/>
                  <a:pathLst>
                    <a:path w="131780" h="171592" extrusionOk="0">
                      <a:moveTo>
                        <a:pt x="129826" y="17917"/>
                      </a:moveTo>
                      <a:cubicBezTo>
                        <a:pt x="131169" y="16697"/>
                        <a:pt x="131169" y="14249"/>
                        <a:pt x="128968" y="13640"/>
                      </a:cubicBezTo>
                      <a:cubicBezTo>
                        <a:pt x="95364" y="3781"/>
                        <a:pt x="56931" y="2000"/>
                        <a:pt x="21250" y="0"/>
                      </a:cubicBezTo>
                      <a:cubicBezTo>
                        <a:pt x="23346" y="924"/>
                        <a:pt x="25365" y="1895"/>
                        <a:pt x="27556" y="2743"/>
                      </a:cubicBezTo>
                      <a:cubicBezTo>
                        <a:pt x="35176" y="5705"/>
                        <a:pt x="41434" y="10354"/>
                        <a:pt x="46130" y="15964"/>
                      </a:cubicBezTo>
                      <a:cubicBezTo>
                        <a:pt x="70637" y="18688"/>
                        <a:pt x="95659" y="20745"/>
                        <a:pt x="119434" y="19250"/>
                      </a:cubicBezTo>
                      <a:cubicBezTo>
                        <a:pt x="85925" y="61551"/>
                        <a:pt x="50187" y="101689"/>
                        <a:pt x="12430" y="139903"/>
                      </a:cubicBezTo>
                      <a:cubicBezTo>
                        <a:pt x="8201" y="150447"/>
                        <a:pt x="4067" y="161011"/>
                        <a:pt x="0" y="171593"/>
                      </a:cubicBezTo>
                      <a:cubicBezTo>
                        <a:pt x="46511" y="126378"/>
                        <a:pt x="89983" y="78315"/>
                        <a:pt x="130197" y="27194"/>
                      </a:cubicBezTo>
                      <a:cubicBezTo>
                        <a:pt x="132759" y="24032"/>
                        <a:pt x="131902" y="20364"/>
                        <a:pt x="129826" y="1791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9Slide07 Bungee" pitchFamily="2" charset="0"/>
                    <a:sym typeface="Arial"/>
                  </a:endParaRPr>
                </a:p>
              </p:txBody>
            </p:sp>
            <p:sp>
              <p:nvSpPr>
                <p:cNvPr id="17" name="Google Shape;776;p37">
                  <a:extLst>
                    <a:ext uri="{FF2B5EF4-FFF2-40B4-BE49-F238E27FC236}">
                      <a16:creationId xmlns:a16="http://schemas.microsoft.com/office/drawing/2014/main" id="{7A9440F5-F486-02B9-93B1-56AB9E2921D0}"/>
                    </a:ext>
                  </a:extLst>
                </p:cNvPr>
                <p:cNvSpPr/>
                <p:nvPr/>
              </p:nvSpPr>
              <p:spPr>
                <a:xfrm>
                  <a:off x="3259963" y="1902199"/>
                  <a:ext cx="38355" cy="12572"/>
                </a:xfrm>
                <a:custGeom>
                  <a:avLst/>
                  <a:gdLst/>
                  <a:ahLst/>
                  <a:cxnLst/>
                  <a:rect l="l" t="t" r="r" b="b"/>
                  <a:pathLst>
                    <a:path w="38355" h="12572" extrusionOk="0">
                      <a:moveTo>
                        <a:pt x="7237" y="9954"/>
                      </a:moveTo>
                      <a:cubicBezTo>
                        <a:pt x="17638" y="11173"/>
                        <a:pt x="28001" y="11963"/>
                        <a:pt x="38355" y="12573"/>
                      </a:cubicBezTo>
                      <a:cubicBezTo>
                        <a:pt x="29945" y="8811"/>
                        <a:pt x="21315" y="5686"/>
                        <a:pt x="12133" y="4181"/>
                      </a:cubicBezTo>
                      <a:cubicBezTo>
                        <a:pt x="7704" y="3458"/>
                        <a:pt x="3951" y="1972"/>
                        <a:pt x="712" y="0"/>
                      </a:cubicBezTo>
                      <a:cubicBezTo>
                        <a:pt x="-1783" y="4648"/>
                        <a:pt x="2732" y="9373"/>
                        <a:pt x="7237" y="995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9Slide07 Bungee" pitchFamily="2" charset="0"/>
                    <a:sym typeface="Arial"/>
                  </a:endParaRPr>
                </a:p>
              </p:txBody>
            </p:sp>
          </p:grpSp>
        </p:grpSp>
        <p:grpSp>
          <p:nvGrpSpPr>
            <p:cNvPr id="7" name="Google Shape;777;p37">
              <a:extLst>
                <a:ext uri="{FF2B5EF4-FFF2-40B4-BE49-F238E27FC236}">
                  <a16:creationId xmlns:a16="http://schemas.microsoft.com/office/drawing/2014/main" id="{3CA4318D-38A7-A096-6AB8-8D3B21F32091}"/>
                </a:ext>
              </a:extLst>
            </p:cNvPr>
            <p:cNvGrpSpPr/>
            <p:nvPr/>
          </p:nvGrpSpPr>
          <p:grpSpPr>
            <a:xfrm rot="-1531629">
              <a:off x="666579" y="2808699"/>
              <a:ext cx="256709" cy="457335"/>
              <a:chOff x="3259872" y="1716022"/>
              <a:chExt cx="207126" cy="368934"/>
            </a:xfrm>
          </p:grpSpPr>
          <p:sp>
            <p:nvSpPr>
              <p:cNvPr id="8" name="Google Shape;778;p37">
                <a:extLst>
                  <a:ext uri="{FF2B5EF4-FFF2-40B4-BE49-F238E27FC236}">
                    <a16:creationId xmlns:a16="http://schemas.microsoft.com/office/drawing/2014/main" id="{CFCC6470-7659-B831-BCB2-3FDF1C662FC2}"/>
                  </a:ext>
                </a:extLst>
              </p:cNvPr>
              <p:cNvSpPr/>
              <p:nvPr/>
            </p:nvSpPr>
            <p:spPr>
              <a:xfrm>
                <a:off x="3259872" y="1716022"/>
                <a:ext cx="207124" cy="368934"/>
              </a:xfrm>
              <a:custGeom>
                <a:avLst/>
                <a:gdLst/>
                <a:ahLst/>
                <a:cxnLst/>
                <a:rect l="l" t="t" r="r" b="b"/>
                <a:pathLst>
                  <a:path w="207124" h="368934" extrusionOk="0">
                    <a:moveTo>
                      <a:pt x="205171" y="163117"/>
                    </a:moveTo>
                    <a:cubicBezTo>
                      <a:pt x="207248" y="165565"/>
                      <a:pt x="208105" y="169232"/>
                      <a:pt x="205533" y="172414"/>
                    </a:cubicBezTo>
                    <a:cubicBezTo>
                      <a:pt x="150022" y="242965"/>
                      <a:pt x="88519" y="307888"/>
                      <a:pt x="21025" y="367190"/>
                    </a:cubicBezTo>
                    <a:cubicBezTo>
                      <a:pt x="15405" y="372077"/>
                      <a:pt x="6718" y="365847"/>
                      <a:pt x="10509" y="358999"/>
                    </a:cubicBezTo>
                    <a:cubicBezTo>
                      <a:pt x="40465" y="305563"/>
                      <a:pt x="69202" y="251157"/>
                      <a:pt x="101359" y="199064"/>
                    </a:cubicBezTo>
                    <a:cubicBezTo>
                      <a:pt x="69812" y="200655"/>
                      <a:pt x="38751" y="199798"/>
                      <a:pt x="7328" y="196131"/>
                    </a:cubicBezTo>
                    <a:cubicBezTo>
                      <a:pt x="2556" y="195521"/>
                      <a:pt x="-2331" y="190263"/>
                      <a:pt x="1213" y="185368"/>
                    </a:cubicBezTo>
                    <a:cubicBezTo>
                      <a:pt x="46456" y="121788"/>
                      <a:pt x="93405" y="59428"/>
                      <a:pt x="145002" y="859"/>
                    </a:cubicBezTo>
                    <a:cubicBezTo>
                      <a:pt x="147078" y="-1589"/>
                      <a:pt x="151365" y="1716"/>
                      <a:pt x="149527" y="4288"/>
                    </a:cubicBezTo>
                    <a:cubicBezTo>
                      <a:pt x="147936" y="6364"/>
                      <a:pt x="146469" y="8564"/>
                      <a:pt x="144878" y="10641"/>
                    </a:cubicBezTo>
                    <a:cubicBezTo>
                      <a:pt x="103187" y="67991"/>
                      <a:pt x="60877" y="124969"/>
                      <a:pt x="20158" y="183167"/>
                    </a:cubicBezTo>
                    <a:cubicBezTo>
                      <a:pt x="47666" y="185739"/>
                      <a:pt x="74936" y="186349"/>
                      <a:pt x="102816" y="184758"/>
                    </a:cubicBezTo>
                    <a:cubicBezTo>
                      <a:pt x="105502" y="184634"/>
                      <a:pt x="107216" y="185863"/>
                      <a:pt x="108321" y="187444"/>
                    </a:cubicBezTo>
                    <a:cubicBezTo>
                      <a:pt x="108445" y="187320"/>
                      <a:pt x="108569" y="187196"/>
                      <a:pt x="108569" y="187082"/>
                    </a:cubicBezTo>
                    <a:cubicBezTo>
                      <a:pt x="110645" y="183901"/>
                      <a:pt x="115046" y="186711"/>
                      <a:pt x="113579" y="190016"/>
                    </a:cubicBezTo>
                    <a:cubicBezTo>
                      <a:pt x="92795" y="237584"/>
                      <a:pt x="67973" y="283551"/>
                      <a:pt x="42665" y="329043"/>
                    </a:cubicBezTo>
                    <a:cubicBezTo>
                      <a:pt x="97444" y="278055"/>
                      <a:pt x="148183" y="223277"/>
                      <a:pt x="194770" y="164470"/>
                    </a:cubicBezTo>
                    <a:cubicBezTo>
                      <a:pt x="157842" y="166794"/>
                      <a:pt x="117865" y="160555"/>
                      <a:pt x="81546" y="156526"/>
                    </a:cubicBezTo>
                    <a:cubicBezTo>
                      <a:pt x="73965" y="155669"/>
                      <a:pt x="73717" y="143810"/>
                      <a:pt x="81546" y="144420"/>
                    </a:cubicBezTo>
                    <a:cubicBezTo>
                      <a:pt x="82651" y="144420"/>
                      <a:pt x="83871" y="144543"/>
                      <a:pt x="84966" y="144543"/>
                    </a:cubicBezTo>
                    <a:cubicBezTo>
                      <a:pt x="113827" y="104434"/>
                      <a:pt x="135953" y="63962"/>
                      <a:pt x="148183" y="15299"/>
                    </a:cubicBezTo>
                    <a:cubicBezTo>
                      <a:pt x="148431" y="14565"/>
                      <a:pt x="148669" y="14079"/>
                      <a:pt x="148917" y="13584"/>
                    </a:cubicBezTo>
                    <a:cubicBezTo>
                      <a:pt x="151727" y="9307"/>
                      <a:pt x="159680" y="12117"/>
                      <a:pt x="158213" y="17985"/>
                    </a:cubicBezTo>
                    <a:cubicBezTo>
                      <a:pt x="147574" y="64448"/>
                      <a:pt x="126057" y="109929"/>
                      <a:pt x="93415" y="145029"/>
                    </a:cubicBezTo>
                    <a:cubicBezTo>
                      <a:pt x="129972" y="147106"/>
                      <a:pt x="169710" y="148696"/>
                      <a:pt x="204314" y="158850"/>
                    </a:cubicBezTo>
                    <a:cubicBezTo>
                      <a:pt x="206515" y="159450"/>
                      <a:pt x="206515" y="161898"/>
                      <a:pt x="205171" y="16311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9Slide07 Bungee" pitchFamily="2" charset="0"/>
                  <a:sym typeface="Arial"/>
                </a:endParaRPr>
              </a:p>
            </p:txBody>
          </p:sp>
          <p:grpSp>
            <p:nvGrpSpPr>
              <p:cNvPr id="9" name="Google Shape;779;p37">
                <a:extLst>
                  <a:ext uri="{FF2B5EF4-FFF2-40B4-BE49-F238E27FC236}">
                    <a16:creationId xmlns:a16="http://schemas.microsoft.com/office/drawing/2014/main" id="{CC2EE7B3-FE5E-2045-2F21-041F1E3E4F73}"/>
                  </a:ext>
                </a:extLst>
              </p:cNvPr>
              <p:cNvGrpSpPr/>
              <p:nvPr/>
            </p:nvGrpSpPr>
            <p:grpSpPr>
              <a:xfrm>
                <a:off x="3259963" y="1727596"/>
                <a:ext cx="207035" cy="305219"/>
                <a:chOff x="3259963" y="1727596"/>
                <a:chExt cx="207035" cy="305219"/>
              </a:xfrm>
            </p:grpSpPr>
            <p:sp>
              <p:nvSpPr>
                <p:cNvPr id="10" name="Google Shape;780;p37">
                  <a:extLst>
                    <a:ext uri="{FF2B5EF4-FFF2-40B4-BE49-F238E27FC236}">
                      <a16:creationId xmlns:a16="http://schemas.microsoft.com/office/drawing/2014/main" id="{6818132C-3615-5F04-2422-726C845F0CED}"/>
                    </a:ext>
                  </a:extLst>
                </p:cNvPr>
                <p:cNvSpPr/>
                <p:nvPr/>
              </p:nvSpPr>
              <p:spPr>
                <a:xfrm>
                  <a:off x="3347324" y="1727596"/>
                  <a:ext cx="70938" cy="132568"/>
                </a:xfrm>
                <a:custGeom>
                  <a:avLst/>
                  <a:gdLst/>
                  <a:ahLst/>
                  <a:cxnLst/>
                  <a:rect l="l" t="t" r="r" b="b"/>
                  <a:pathLst>
                    <a:path w="70938" h="132568" extrusionOk="0">
                      <a:moveTo>
                        <a:pt x="0" y="129397"/>
                      </a:moveTo>
                      <a:cubicBezTo>
                        <a:pt x="2191" y="130483"/>
                        <a:pt x="4438" y="131531"/>
                        <a:pt x="6715" y="132569"/>
                      </a:cubicBezTo>
                      <a:cubicBezTo>
                        <a:pt x="38919" y="97593"/>
                        <a:pt x="60207" y="52492"/>
                        <a:pt x="70761" y="6410"/>
                      </a:cubicBezTo>
                      <a:cubicBezTo>
                        <a:pt x="71733" y="2505"/>
                        <a:pt x="68542" y="10"/>
                        <a:pt x="65465" y="0"/>
                      </a:cubicBezTo>
                      <a:cubicBezTo>
                        <a:pt x="62894" y="4991"/>
                        <a:pt x="60198" y="9906"/>
                        <a:pt x="57578" y="14878"/>
                      </a:cubicBezTo>
                      <a:cubicBezTo>
                        <a:pt x="45310" y="57207"/>
                        <a:pt x="25403" y="93583"/>
                        <a:pt x="0" y="12939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9Slide07 Bungee" pitchFamily="2" charset="0"/>
                    <a:sym typeface="Arial"/>
                  </a:endParaRPr>
                </a:p>
              </p:txBody>
            </p:sp>
            <p:sp>
              <p:nvSpPr>
                <p:cNvPr id="11" name="Google Shape;781;p37">
                  <a:extLst>
                    <a:ext uri="{FF2B5EF4-FFF2-40B4-BE49-F238E27FC236}">
                      <a16:creationId xmlns:a16="http://schemas.microsoft.com/office/drawing/2014/main" id="{176436D9-B8CF-8CB9-EB5A-69E7AA4FED03}"/>
                    </a:ext>
                  </a:extLst>
                </p:cNvPr>
                <p:cNvSpPr/>
                <p:nvPr/>
              </p:nvSpPr>
              <p:spPr>
                <a:xfrm>
                  <a:off x="3335218" y="1861223"/>
                  <a:ext cx="131780" cy="171592"/>
                </a:xfrm>
                <a:custGeom>
                  <a:avLst/>
                  <a:gdLst/>
                  <a:ahLst/>
                  <a:cxnLst/>
                  <a:rect l="l" t="t" r="r" b="b"/>
                  <a:pathLst>
                    <a:path w="131780" h="171592" extrusionOk="0">
                      <a:moveTo>
                        <a:pt x="129826" y="17917"/>
                      </a:moveTo>
                      <a:cubicBezTo>
                        <a:pt x="131169" y="16697"/>
                        <a:pt x="131169" y="14249"/>
                        <a:pt x="128968" y="13640"/>
                      </a:cubicBezTo>
                      <a:cubicBezTo>
                        <a:pt x="95364" y="3781"/>
                        <a:pt x="56931" y="2000"/>
                        <a:pt x="21250" y="0"/>
                      </a:cubicBezTo>
                      <a:cubicBezTo>
                        <a:pt x="23346" y="924"/>
                        <a:pt x="25365" y="1895"/>
                        <a:pt x="27556" y="2743"/>
                      </a:cubicBezTo>
                      <a:cubicBezTo>
                        <a:pt x="35176" y="5705"/>
                        <a:pt x="41434" y="10354"/>
                        <a:pt x="46130" y="15964"/>
                      </a:cubicBezTo>
                      <a:cubicBezTo>
                        <a:pt x="70637" y="18688"/>
                        <a:pt x="95659" y="20745"/>
                        <a:pt x="119434" y="19250"/>
                      </a:cubicBezTo>
                      <a:cubicBezTo>
                        <a:pt x="85925" y="61551"/>
                        <a:pt x="50187" y="101689"/>
                        <a:pt x="12430" y="139903"/>
                      </a:cubicBezTo>
                      <a:cubicBezTo>
                        <a:pt x="8201" y="150447"/>
                        <a:pt x="4067" y="161011"/>
                        <a:pt x="0" y="171593"/>
                      </a:cubicBezTo>
                      <a:cubicBezTo>
                        <a:pt x="46511" y="126378"/>
                        <a:pt x="89983" y="78315"/>
                        <a:pt x="130197" y="27194"/>
                      </a:cubicBezTo>
                      <a:cubicBezTo>
                        <a:pt x="132759" y="24032"/>
                        <a:pt x="131902" y="20364"/>
                        <a:pt x="129826" y="1791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9Slide07 Bungee" pitchFamily="2" charset="0"/>
                    <a:sym typeface="Arial"/>
                  </a:endParaRPr>
                </a:p>
              </p:txBody>
            </p:sp>
            <p:sp>
              <p:nvSpPr>
                <p:cNvPr id="12" name="Google Shape;782;p37">
                  <a:extLst>
                    <a:ext uri="{FF2B5EF4-FFF2-40B4-BE49-F238E27FC236}">
                      <a16:creationId xmlns:a16="http://schemas.microsoft.com/office/drawing/2014/main" id="{9B8387FC-3D22-379D-3964-B98A620BA38B}"/>
                    </a:ext>
                  </a:extLst>
                </p:cNvPr>
                <p:cNvSpPr/>
                <p:nvPr/>
              </p:nvSpPr>
              <p:spPr>
                <a:xfrm>
                  <a:off x="3259963" y="1902199"/>
                  <a:ext cx="38355" cy="12572"/>
                </a:xfrm>
                <a:custGeom>
                  <a:avLst/>
                  <a:gdLst/>
                  <a:ahLst/>
                  <a:cxnLst/>
                  <a:rect l="l" t="t" r="r" b="b"/>
                  <a:pathLst>
                    <a:path w="38355" h="12572" extrusionOk="0">
                      <a:moveTo>
                        <a:pt x="7237" y="9954"/>
                      </a:moveTo>
                      <a:cubicBezTo>
                        <a:pt x="17638" y="11173"/>
                        <a:pt x="28001" y="11963"/>
                        <a:pt x="38355" y="12573"/>
                      </a:cubicBezTo>
                      <a:cubicBezTo>
                        <a:pt x="29945" y="8811"/>
                        <a:pt x="21315" y="5686"/>
                        <a:pt x="12133" y="4181"/>
                      </a:cubicBezTo>
                      <a:cubicBezTo>
                        <a:pt x="7704" y="3458"/>
                        <a:pt x="3951" y="1972"/>
                        <a:pt x="712" y="0"/>
                      </a:cubicBezTo>
                      <a:cubicBezTo>
                        <a:pt x="-1783" y="4648"/>
                        <a:pt x="2732" y="9373"/>
                        <a:pt x="7237" y="995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9Slide07 Bungee" pitchFamily="2" charset="0"/>
                    <a:sym typeface="Arial"/>
                  </a:endParaRPr>
                </a:p>
              </p:txBody>
            </p:sp>
          </p:grpSp>
        </p:grpSp>
      </p:grpSp>
      <p:sp>
        <p:nvSpPr>
          <p:cNvPr id="48" name="Google Shape;84;p3">
            <a:extLst>
              <a:ext uri="{FF2B5EF4-FFF2-40B4-BE49-F238E27FC236}">
                <a16:creationId xmlns:a16="http://schemas.microsoft.com/office/drawing/2014/main" id="{069FAEF1-1800-F050-FD7A-A4BE20185E38}"/>
              </a:ext>
            </a:extLst>
          </p:cNvPr>
          <p:cNvSpPr/>
          <p:nvPr/>
        </p:nvSpPr>
        <p:spPr>
          <a:xfrm>
            <a:off x="1686964" y="778260"/>
            <a:ext cx="6529315" cy="3512939"/>
          </a:xfrm>
          <a:prstGeom prst="roundRect">
            <a:avLst>
              <a:gd name="adj" fmla="val 6471"/>
            </a:avLst>
          </a:prstGeom>
          <a:solidFill>
            <a:srgbClr val="FFFFFF"/>
          </a:solidFill>
          <a:ln w="571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pic>
        <p:nvPicPr>
          <p:cNvPr id="55" name="Google Shape;1357;p56">
            <a:extLst>
              <a:ext uri="{FF2B5EF4-FFF2-40B4-BE49-F238E27FC236}">
                <a16:creationId xmlns:a16="http://schemas.microsoft.com/office/drawing/2014/main" id="{C509A392-A56D-5DF7-0ACD-B4DE3D30F7F3}"/>
              </a:ext>
            </a:extLst>
          </p:cNvPr>
          <p:cNvPicPr preferRelativeResize="0"/>
          <p:nvPr/>
        </p:nvPicPr>
        <p:blipFill>
          <a:blip r:embed="rId3">
            <a:alphaModFix/>
          </a:blip>
          <a:stretch>
            <a:fillRect/>
          </a:stretch>
        </p:blipFill>
        <p:spPr>
          <a:xfrm rot="2232348">
            <a:off x="7680540" y="-40915"/>
            <a:ext cx="774377" cy="1220602"/>
          </a:xfrm>
          <a:prstGeom prst="rect">
            <a:avLst/>
          </a:prstGeom>
          <a:noFill/>
          <a:ln>
            <a:noFill/>
          </a:ln>
          <a:effectLst>
            <a:outerShdw blurRad="57150" dist="19050" dir="5400000" algn="bl" rotWithShape="0">
              <a:schemeClr val="dk1">
                <a:alpha val="40000"/>
              </a:schemeClr>
            </a:outerShdw>
          </a:effectLst>
        </p:spPr>
      </p:pic>
      <p:pic>
        <p:nvPicPr>
          <p:cNvPr id="56" name="Google Shape;1367;p56">
            <a:extLst>
              <a:ext uri="{FF2B5EF4-FFF2-40B4-BE49-F238E27FC236}">
                <a16:creationId xmlns:a16="http://schemas.microsoft.com/office/drawing/2014/main" id="{7F0C35AA-E75C-6D83-7EA3-6E66BF41F184}"/>
              </a:ext>
            </a:extLst>
          </p:cNvPr>
          <p:cNvPicPr preferRelativeResize="0"/>
          <p:nvPr/>
        </p:nvPicPr>
        <p:blipFill>
          <a:blip r:embed="rId4">
            <a:alphaModFix/>
          </a:blip>
          <a:stretch>
            <a:fillRect/>
          </a:stretch>
        </p:blipFill>
        <p:spPr>
          <a:xfrm rot="354146">
            <a:off x="7328177" y="297217"/>
            <a:ext cx="540599" cy="836671"/>
          </a:xfrm>
          <a:prstGeom prst="rect">
            <a:avLst/>
          </a:prstGeom>
          <a:noFill/>
          <a:ln>
            <a:noFill/>
          </a:ln>
          <a:effectLst>
            <a:outerShdw blurRad="57150" dist="19050" dir="5400000" algn="bl" rotWithShape="0">
              <a:schemeClr val="dk1">
                <a:alpha val="40000"/>
              </a:schemeClr>
            </a:outerShdw>
          </a:effectLst>
        </p:spPr>
      </p:pic>
      <p:pic>
        <p:nvPicPr>
          <p:cNvPr id="227" name="Picture 226">
            <a:extLst>
              <a:ext uri="{FF2B5EF4-FFF2-40B4-BE49-F238E27FC236}">
                <a16:creationId xmlns:a16="http://schemas.microsoft.com/office/drawing/2014/main" id="{0449A91F-42EC-DF03-C862-AB836E444B3E}"/>
              </a:ext>
            </a:extLst>
          </p:cNvPr>
          <p:cNvPicPr>
            <a:picLocks noChangeAspect="1"/>
          </p:cNvPicPr>
          <p:nvPr/>
        </p:nvPicPr>
        <p:blipFill>
          <a:blip r:embed="rId5"/>
          <a:stretch>
            <a:fillRect/>
          </a:stretch>
        </p:blipFill>
        <p:spPr>
          <a:xfrm>
            <a:off x="94844" y="0"/>
            <a:ext cx="1085402" cy="1074656"/>
          </a:xfrm>
          <a:prstGeom prst="rect">
            <a:avLst/>
          </a:prstGeom>
        </p:spPr>
      </p:pic>
      <p:pic>
        <p:nvPicPr>
          <p:cNvPr id="4" name="Picture 3">
            <a:extLst>
              <a:ext uri="{FF2B5EF4-FFF2-40B4-BE49-F238E27FC236}">
                <a16:creationId xmlns:a16="http://schemas.microsoft.com/office/drawing/2014/main" id="{4C61BDF5-E00D-95F6-DD6F-A869D153191A}"/>
              </a:ext>
            </a:extLst>
          </p:cNvPr>
          <p:cNvPicPr>
            <a:picLocks noChangeAspect="1"/>
          </p:cNvPicPr>
          <p:nvPr/>
        </p:nvPicPr>
        <p:blipFill>
          <a:blip r:embed="rId6"/>
          <a:stretch>
            <a:fillRect/>
          </a:stretch>
        </p:blipFill>
        <p:spPr>
          <a:xfrm>
            <a:off x="3071389" y="1128842"/>
            <a:ext cx="3920068" cy="1231499"/>
          </a:xfrm>
          <a:prstGeom prst="rect">
            <a:avLst/>
          </a:prstGeom>
        </p:spPr>
      </p:pic>
      <p:pic>
        <p:nvPicPr>
          <p:cNvPr id="18" name="Picture 17">
            <a:extLst>
              <a:ext uri="{FF2B5EF4-FFF2-40B4-BE49-F238E27FC236}">
                <a16:creationId xmlns:a16="http://schemas.microsoft.com/office/drawing/2014/main" id="{AB0D3B00-C0EB-BFFB-8E7A-621C6FFEE612}"/>
              </a:ext>
            </a:extLst>
          </p:cNvPr>
          <p:cNvPicPr>
            <a:picLocks noChangeAspect="1"/>
          </p:cNvPicPr>
          <p:nvPr/>
        </p:nvPicPr>
        <p:blipFill>
          <a:blip r:embed="rId7"/>
          <a:stretch>
            <a:fillRect/>
          </a:stretch>
        </p:blipFill>
        <p:spPr>
          <a:xfrm>
            <a:off x="2374122" y="2556414"/>
            <a:ext cx="5299373" cy="1476996"/>
          </a:xfrm>
          <a:prstGeom prst="rect">
            <a:avLst/>
          </a:prstGeom>
        </p:spPr>
      </p:pic>
      <p:pic>
        <p:nvPicPr>
          <p:cNvPr id="19" name="Picture 18">
            <a:extLst>
              <a:ext uri="{FF2B5EF4-FFF2-40B4-BE49-F238E27FC236}">
                <a16:creationId xmlns:a16="http://schemas.microsoft.com/office/drawing/2014/main" id="{FF203BBE-87F6-73D9-1309-2766B700287B}"/>
              </a:ext>
            </a:extLst>
          </p:cNvPr>
          <p:cNvPicPr>
            <a:picLocks noChangeAspect="1"/>
          </p:cNvPicPr>
          <p:nvPr/>
        </p:nvPicPr>
        <p:blipFill>
          <a:blip r:embed="rId8"/>
          <a:stretch>
            <a:fillRect/>
          </a:stretch>
        </p:blipFill>
        <p:spPr>
          <a:xfrm>
            <a:off x="1557003" y="1036291"/>
            <a:ext cx="1749704" cy="932769"/>
          </a:xfrm>
          <a:prstGeom prst="rect">
            <a:avLst/>
          </a:prstGeom>
        </p:spPr>
      </p:pic>
      <p:sp>
        <p:nvSpPr>
          <p:cNvPr id="20" name="Freeform 4">
            <a:extLst>
              <a:ext uri="{FF2B5EF4-FFF2-40B4-BE49-F238E27FC236}">
                <a16:creationId xmlns:a16="http://schemas.microsoft.com/office/drawing/2014/main" id="{2E6D0CBB-A715-DF00-4253-DAE609EF212A}"/>
              </a:ext>
            </a:extLst>
          </p:cNvPr>
          <p:cNvSpPr/>
          <p:nvPr/>
        </p:nvSpPr>
        <p:spPr>
          <a:xfrm>
            <a:off x="-20823" y="1657349"/>
            <a:ext cx="2063693" cy="3331478"/>
          </a:xfrm>
          <a:custGeom>
            <a:avLst/>
            <a:gdLst/>
            <a:ahLst/>
            <a:cxnLst/>
            <a:rect l="l" t="t" r="r" b="b"/>
            <a:pathLst>
              <a:path w="5616702" h="8229600">
                <a:moveTo>
                  <a:pt x="0" y="0"/>
                </a:moveTo>
                <a:lnTo>
                  <a:pt x="5616702" y="0"/>
                </a:lnTo>
                <a:lnTo>
                  <a:pt x="5616702" y="8229600"/>
                </a:lnTo>
                <a:lnTo>
                  <a:pt x="0" y="8229600"/>
                </a:lnTo>
                <a:lnTo>
                  <a:pt x="0" y="0"/>
                </a:lnTo>
                <a:close/>
              </a:path>
            </a:pathLst>
          </a:custGeom>
          <a:blipFill>
            <a:blip r:embed="rId9"/>
            <a:stretch>
              <a:fillRect/>
            </a:stretch>
          </a:blipFill>
        </p:spPr>
        <p:txBody>
          <a:bodyPr/>
          <a:lstStyle/>
          <a:p>
            <a:endParaRPr lang="en-US"/>
          </a:p>
        </p:txBody>
      </p:sp>
      <p:sp>
        <p:nvSpPr>
          <p:cNvPr id="25" name="Rectangle 24"/>
          <p:cNvSpPr/>
          <p:nvPr/>
        </p:nvSpPr>
        <p:spPr>
          <a:xfrm>
            <a:off x="-192114" y="-51218"/>
            <a:ext cx="9528228" cy="70788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latin typeface="Times New Roman" panose="02020603050405020304" pitchFamily="18" charset="0"/>
                <a:cs typeface="Times New Roman" panose="02020603050405020304" pitchFamily="18" charset="0"/>
              </a:rPr>
              <a:t>UBND QUẬN DƯƠNG KINH</a:t>
            </a:r>
          </a:p>
          <a:p>
            <a:pPr algn="ctr"/>
            <a:r>
              <a:rPr lang="en-US" sz="2000" b="1" dirty="0">
                <a:latin typeface="Times New Roman" panose="02020603050405020304" pitchFamily="18" charset="0"/>
                <a:cs typeface="Times New Roman" panose="02020603050405020304" pitchFamily="18" charset="0"/>
              </a:rPr>
              <a:t>TRƯỜNG TIỂU HỌC ANH DŨNG</a:t>
            </a:r>
          </a:p>
        </p:txBody>
      </p:sp>
    </p:spTree>
    <p:extLst>
      <p:ext uri="{BB962C8B-B14F-4D97-AF65-F5344CB8AC3E}">
        <p14:creationId xmlns:p14="http://schemas.microsoft.com/office/powerpoint/2010/main" val="9931973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360"/>
                                          </p:val>
                                        </p:tav>
                                        <p:tav tm="100000">
                                          <p:val>
                                            <p:fltVal val="0"/>
                                          </p:val>
                                        </p:tav>
                                      </p:tavLst>
                                    </p:anim>
                                    <p:animEffect transition="in" filter="fade">
                                      <p:cBhvr>
                                        <p:cTn id="17" dur="500"/>
                                        <p:tgtEl>
                                          <p:spTgt spid="4"/>
                                        </p:tgtEl>
                                      </p:cBhvr>
                                    </p:animEffect>
                                  </p:childTnLst>
                                </p:cTn>
                              </p:par>
                              <p:par>
                                <p:cTn id="18" presetID="49" presetClass="entr" presetSubtype="0" decel="10000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 calcmode="lin" valueType="num">
                                      <p:cBhvr>
                                        <p:cTn id="22" dur="500" fill="hold"/>
                                        <p:tgtEl>
                                          <p:spTgt spid="18"/>
                                        </p:tgtEl>
                                        <p:attrNameLst>
                                          <p:attrName>style.rotation</p:attrName>
                                        </p:attrNameLst>
                                      </p:cBhvr>
                                      <p:tavLst>
                                        <p:tav tm="0">
                                          <p:val>
                                            <p:fltVal val="360"/>
                                          </p:val>
                                        </p:tav>
                                        <p:tav tm="100000">
                                          <p:val>
                                            <p:fltVal val="0"/>
                                          </p:val>
                                        </p:tav>
                                      </p:tavLst>
                                    </p:anim>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8B69C56-6A58-F66E-B77E-1AD8771AC929}"/>
              </a:ext>
            </a:extLst>
          </p:cNvPr>
          <p:cNvGrpSpPr/>
          <p:nvPr/>
        </p:nvGrpSpPr>
        <p:grpSpPr>
          <a:xfrm>
            <a:off x="0" y="0"/>
            <a:ext cx="9144000" cy="5143500"/>
            <a:chOff x="0" y="0"/>
            <a:chExt cx="9144000" cy="5143500"/>
          </a:xfrm>
        </p:grpSpPr>
        <p:sp>
          <p:nvSpPr>
            <p:cNvPr id="5" name="Rectangle 4">
              <a:extLst>
                <a:ext uri="{FF2B5EF4-FFF2-40B4-BE49-F238E27FC236}">
                  <a16:creationId xmlns:a16="http://schemas.microsoft.com/office/drawing/2014/main" id="{63FC6CF1-669C-D450-41DE-71FBD330070E}"/>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 name="Picture 5">
              <a:extLst>
                <a:ext uri="{FF2B5EF4-FFF2-40B4-BE49-F238E27FC236}">
                  <a16:creationId xmlns:a16="http://schemas.microsoft.com/office/drawing/2014/main" id="{817E7FAC-F364-FEAF-EF6D-B965D921104B}"/>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0" name="Rectangle: Rounded Corners 9">
            <a:extLst>
              <a:ext uri="{FF2B5EF4-FFF2-40B4-BE49-F238E27FC236}">
                <a16:creationId xmlns:a16="http://schemas.microsoft.com/office/drawing/2014/main" id="{3DD50646-65A4-43A2-3FF4-231EC7272CC0}"/>
              </a:ext>
            </a:extLst>
          </p:cNvPr>
          <p:cNvSpPr/>
          <p:nvPr/>
        </p:nvSpPr>
        <p:spPr>
          <a:xfrm>
            <a:off x="165100" y="234950"/>
            <a:ext cx="8750300" cy="4673600"/>
          </a:xfrm>
          <a:prstGeom prst="roundRect">
            <a:avLst/>
          </a:prstGeom>
          <a:solidFill>
            <a:srgbClr val="FFFFFF">
              <a:alpha val="80000"/>
            </a:srgb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6" name="Rectangle: Rounded Corners 1">
            <a:extLst>
              <a:ext uri="{FF2B5EF4-FFF2-40B4-BE49-F238E27FC236}">
                <a16:creationId xmlns:a16="http://schemas.microsoft.com/office/drawing/2014/main" id="{7ABF9022-C7C3-68A6-BD11-7E07618432A0}"/>
              </a:ext>
            </a:extLst>
          </p:cNvPr>
          <p:cNvSpPr/>
          <p:nvPr/>
        </p:nvSpPr>
        <p:spPr>
          <a:xfrm>
            <a:off x="3062077" y="488193"/>
            <a:ext cx="3366197" cy="63112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dirty="0" smtClean="0">
                <a:solidFill>
                  <a:srgbClr val="FFFFFF"/>
                </a:solidFill>
                <a:latin typeface="Times New Roman" panose="02020603050405020304" pitchFamily="18" charset="0"/>
                <a:ea typeface="Cambria" panose="02040503050406030204" pitchFamily="18" charset="0"/>
                <a:cs typeface="Times New Roman" panose="02020603050405020304" pitchFamily="18" charset="0"/>
              </a:rPr>
              <a:t>b) 24,5</a:t>
            </a:r>
            <a:r>
              <a:rPr kumimoji="0" lang="en-US" sz="2800" b="1" i="0" u="none" strike="noStrike" kern="0" cap="none" spc="0" normalizeH="0" baseline="0" noProof="0" dirty="0" smtClean="0">
                <a:ln>
                  <a:noFill/>
                </a:ln>
                <a:solidFill>
                  <a:srgbClr val="FFFFFF"/>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 </a:t>
            </a:r>
            <a:r>
              <a:rPr kumimoji="0" lang="en-US" sz="2800" b="1" i="0" u="none" strike="noStrike" kern="0" cap="none" spc="0" normalizeH="0" baseline="0" noProof="0" dirty="0">
                <a:ln>
                  <a:noFill/>
                </a:ln>
                <a:solidFill>
                  <a:srgbClr val="FFFFFF"/>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800" b="1" dirty="0" smtClean="0">
                <a:solidFill>
                  <a:srgbClr val="FFFFFF"/>
                </a:solidFill>
                <a:latin typeface="Times New Roman" panose="02020603050405020304" pitchFamily="18" charset="0"/>
                <a:ea typeface="Cambria" panose="02040503050406030204" pitchFamily="18" charset="0"/>
                <a:cs typeface="Times New Roman" panose="02020603050405020304" pitchFamily="18" charset="0"/>
              </a:rPr>
              <a:t>3,84</a:t>
            </a:r>
            <a:r>
              <a:rPr kumimoji="0" lang="en-US" sz="2800" b="1" i="0" u="none" strike="noStrike" kern="0" cap="none" spc="0" normalizeH="0" baseline="0" noProof="0" dirty="0" smtClean="0">
                <a:ln>
                  <a:noFill/>
                </a:ln>
                <a:solidFill>
                  <a:srgbClr val="FFFFFF"/>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 </a:t>
            </a:r>
            <a:r>
              <a:rPr kumimoji="0" lang="en-US" sz="2800" b="1" i="0" u="none" strike="noStrike" kern="0" cap="none" spc="0" normalizeH="0" baseline="0" noProof="0" dirty="0">
                <a:ln>
                  <a:noFill/>
                </a:ln>
                <a:solidFill>
                  <a:srgbClr val="FFFFFF"/>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 </a:t>
            </a:r>
            <a:r>
              <a:rPr kumimoji="0" lang="en-US" sz="2800" b="1" i="0" u="none" strike="noStrike" kern="0" cap="none" spc="0" normalizeH="0" baseline="0" noProof="0" dirty="0" smtClean="0">
                <a:ln>
                  <a:noFill/>
                </a:ln>
                <a:solidFill>
                  <a:srgbClr val="FFFFFF"/>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a:t>
            </a:r>
            <a:endParaRPr kumimoji="0" lang="en-US" sz="2800" b="1" i="0" u="none" strike="noStrike" kern="0" cap="none" spc="0" normalizeH="0" baseline="0" noProof="0" dirty="0">
              <a:ln>
                <a:noFill/>
              </a:ln>
              <a:solidFill>
                <a:srgbClr val="FFFFFF"/>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endParaRPr>
          </a:p>
        </p:txBody>
      </p:sp>
      <p:sp>
        <p:nvSpPr>
          <p:cNvPr id="17" name="TextBox 16">
            <a:extLst>
              <a:ext uri="{FF2B5EF4-FFF2-40B4-BE49-F238E27FC236}">
                <a16:creationId xmlns:a16="http://schemas.microsoft.com/office/drawing/2014/main" id="{6ABCD024-8389-B059-0664-8E4F6A4087F4}"/>
              </a:ext>
            </a:extLst>
          </p:cNvPr>
          <p:cNvSpPr txBox="1"/>
          <p:nvPr/>
        </p:nvSpPr>
        <p:spPr>
          <a:xfrm>
            <a:off x="355169" y="542145"/>
            <a:ext cx="251683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smtClean="0">
                <a:ln>
                  <a:noFill/>
                </a:ln>
                <a:solidFill>
                  <a:schemeClr val="accent2">
                    <a:lumMod val="50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I. KHÁM</a:t>
            </a:r>
            <a:r>
              <a:rPr kumimoji="0" lang="en-US" sz="2800" b="1" i="0" u="none" strike="noStrike" kern="0" cap="none" spc="0" normalizeH="0" noProof="0" dirty="0" smtClean="0">
                <a:ln>
                  <a:noFill/>
                </a:ln>
                <a:solidFill>
                  <a:schemeClr val="accent2">
                    <a:lumMod val="50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 PHÁ</a:t>
            </a:r>
            <a:endParaRPr kumimoji="0" lang="en-US" sz="2800" b="1" i="0" u="none" strike="noStrike" kern="0" cap="none" spc="0" normalizeH="0" baseline="0" noProof="0" dirty="0">
              <a:ln>
                <a:noFill/>
              </a:ln>
              <a:solidFill>
                <a:schemeClr val="accent2">
                  <a:lumMod val="50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5049363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F8C6859D-5AE7-4E90-B283-952F281FDF3C}"/>
              </a:ext>
            </a:extLst>
          </p:cNvPr>
          <p:cNvGrpSpPr/>
          <p:nvPr/>
        </p:nvGrpSpPr>
        <p:grpSpPr>
          <a:xfrm>
            <a:off x="-1" y="-2"/>
            <a:ext cx="9210676" cy="5143502"/>
            <a:chOff x="-1" y="-2"/>
            <a:chExt cx="12280901" cy="6858002"/>
          </a:xfrm>
        </p:grpSpPr>
        <p:pic>
          <p:nvPicPr>
            <p:cNvPr id="5" name="图形 4">
              <a:extLst>
                <a:ext uri="{FF2B5EF4-FFF2-40B4-BE49-F238E27FC236}">
                  <a16:creationId xmlns:a16="http://schemas.microsoft.com/office/drawing/2014/main" id="{D76234C6-9280-416D-AA61-564536DB4D40}"/>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rot="16200000">
              <a:off x="2667000" y="-2667000"/>
              <a:ext cx="6858000" cy="12192000"/>
            </a:xfrm>
            <a:prstGeom prst="rect">
              <a:avLst/>
            </a:prstGeom>
          </p:spPr>
        </p:pic>
        <p:pic>
          <p:nvPicPr>
            <p:cNvPr id="6" name="图形 5">
              <a:extLst>
                <a:ext uri="{FF2B5EF4-FFF2-40B4-BE49-F238E27FC236}">
                  <a16:creationId xmlns:a16="http://schemas.microsoft.com/office/drawing/2014/main" id="{591F61D9-DDE4-479A-9F04-9DE4CE865851}"/>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 y="-2"/>
              <a:ext cx="6858000" cy="6858000"/>
            </a:xfrm>
            <a:prstGeom prst="rect">
              <a:avLst/>
            </a:prstGeom>
          </p:spPr>
        </p:pic>
        <p:pic>
          <p:nvPicPr>
            <p:cNvPr id="7" name="图形 6">
              <a:extLst>
                <a:ext uri="{FF2B5EF4-FFF2-40B4-BE49-F238E27FC236}">
                  <a16:creationId xmlns:a16="http://schemas.microsoft.com/office/drawing/2014/main" id="{872806FE-A925-4CC4-8505-792C40E6E0A7}"/>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422900" y="0"/>
              <a:ext cx="6858000" cy="6858000"/>
            </a:xfrm>
            <a:prstGeom prst="rect">
              <a:avLst/>
            </a:prstGeom>
          </p:spPr>
        </p:pic>
      </p:grpSp>
      <p:pic>
        <p:nvPicPr>
          <p:cNvPr id="12" name="图形 11">
            <a:extLst>
              <a:ext uri="{FF2B5EF4-FFF2-40B4-BE49-F238E27FC236}">
                <a16:creationId xmlns:a16="http://schemas.microsoft.com/office/drawing/2014/main" id="{AF446DEA-FDB6-4C86-A04F-D8E5D2EEA6F1}"/>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174172" y="123302"/>
            <a:ext cx="8840972" cy="4759647"/>
          </a:xfrm>
          <a:prstGeom prst="rect">
            <a:avLst/>
          </a:prstGeom>
          <a:effectLst>
            <a:outerShdw blurRad="152400" dist="38100" dir="2700000" sx="101000" sy="101000" algn="tl" rotWithShape="0">
              <a:prstClr val="black">
                <a:alpha val="21000"/>
              </a:prstClr>
            </a:outerShdw>
          </a:effectLst>
        </p:spPr>
      </p:pic>
      <p:pic>
        <p:nvPicPr>
          <p:cNvPr id="17" name="图形 16">
            <a:extLst>
              <a:ext uri="{FF2B5EF4-FFF2-40B4-BE49-F238E27FC236}">
                <a16:creationId xmlns:a16="http://schemas.microsoft.com/office/drawing/2014/main" id="{71A32361-7883-4F2C-AACF-71C7586261E6}"/>
              </a:ext>
            </a:extLst>
          </p:cNvPr>
          <p:cNvPicPr>
            <a:picLocks noChangeAspect="1"/>
          </p:cNvPicPr>
          <p:nvPr/>
        </p:nvPicPr>
        <p:blipFill>
          <a:blip r:embed="rId9">
            <a:extLst>
              <a:ext uri="{96DAC541-7B7A-43D3-8B79-37D633B846F1}">
                <asvg:svgBlip xmlns="" xmlns:asvg="http://schemas.microsoft.com/office/drawing/2016/SVG/main" r:embed="rId12"/>
              </a:ext>
            </a:extLst>
          </a:blip>
          <a:stretch>
            <a:fillRect/>
          </a:stretch>
        </p:blipFill>
        <p:spPr>
          <a:xfrm>
            <a:off x="273484" y="212961"/>
            <a:ext cx="330740" cy="347415"/>
          </a:xfrm>
          <a:prstGeom prst="rect">
            <a:avLst/>
          </a:prstGeom>
        </p:spPr>
      </p:pic>
      <p:sp>
        <p:nvSpPr>
          <p:cNvPr id="28" name="TextBox 27"/>
          <p:cNvSpPr txBox="1">
            <a:spLocks noChangeArrowheads="1"/>
          </p:cNvSpPr>
          <p:nvPr/>
        </p:nvSpPr>
        <p:spPr bwMode="auto">
          <a:xfrm>
            <a:off x="225797" y="1465037"/>
            <a:ext cx="8810705" cy="253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just" defTabSz="685800">
              <a:lnSpc>
                <a:spcPct val="150000"/>
              </a:lnSpc>
              <a:spcBef>
                <a:spcPts val="900"/>
              </a:spcBef>
              <a:buClrTx/>
            </a:pPr>
            <a:r>
              <a:rPr lang="en-US" altLang="en-US" sz="2400" b="1" kern="1200"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a:t>
            </a:r>
            <a:r>
              <a:rPr lang="en-US" altLang="en-US" sz="2400" b="1" kern="1200" dirty="0" smtClean="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1200" dirty="0" err="1">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Viết</a:t>
            </a:r>
            <a:r>
              <a:rPr lang="en-US" altLang="en-US" sz="2400" b="1" kern="1200"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1200" dirty="0" err="1">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số</a:t>
            </a:r>
            <a:r>
              <a:rPr lang="en-US" altLang="en-US" sz="2400" b="1" kern="1200"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1200" dirty="0" err="1">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hạng</a:t>
            </a:r>
            <a:r>
              <a:rPr lang="en-US" altLang="en-US" sz="2400" b="1" kern="1200"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1200" dirty="0" err="1">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này</a:t>
            </a:r>
            <a:r>
              <a:rPr lang="en-US" altLang="en-US" sz="2400" b="1" kern="1200"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1200" dirty="0" err="1">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dưới</a:t>
            </a:r>
            <a:r>
              <a:rPr lang="en-US" altLang="en-US" sz="2400" b="1" kern="1200"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1200" dirty="0" err="1">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số</a:t>
            </a:r>
            <a:r>
              <a:rPr lang="en-US" altLang="en-US" sz="2400" b="1" kern="1200"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1200" dirty="0" err="1">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hạng</a:t>
            </a:r>
            <a:r>
              <a:rPr lang="en-US" altLang="en-US" sz="2400" b="1" kern="1200"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1200" dirty="0" err="1">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kia</a:t>
            </a:r>
            <a:r>
              <a:rPr lang="en-US" altLang="en-US" sz="2400" b="1" kern="1200"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1200" dirty="0" err="1">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sao</a:t>
            </a:r>
            <a:r>
              <a:rPr lang="en-US" altLang="en-US" sz="2400" b="1" kern="1200"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1200" dirty="0" err="1">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cho</a:t>
            </a:r>
            <a:r>
              <a:rPr lang="en-US" altLang="en-US" sz="2400" b="1" kern="1200"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1200" dirty="0" err="1">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các</a:t>
            </a:r>
            <a:r>
              <a:rPr lang="en-US" altLang="en-US" sz="2400" b="1" kern="1200"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1200" dirty="0" err="1">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chữ</a:t>
            </a:r>
            <a:r>
              <a:rPr lang="en-US" altLang="en-US" sz="2400" b="1" kern="1200"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1200" dirty="0" err="1">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số</a:t>
            </a:r>
            <a:r>
              <a:rPr lang="en-US" altLang="en-US" sz="2400" b="1" kern="1200"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 ở </a:t>
            </a:r>
            <a:r>
              <a:rPr lang="en-US" altLang="en-US" sz="2400" b="1" kern="1200" dirty="0" err="1">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cùng</a:t>
            </a:r>
            <a:r>
              <a:rPr lang="en-US" altLang="en-US" sz="2400" b="1" kern="1200"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1200" dirty="0" err="1">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một</a:t>
            </a:r>
            <a:r>
              <a:rPr lang="en-US" altLang="en-US" sz="2400" b="1" kern="1200"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1200" dirty="0" err="1">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hàng</a:t>
            </a:r>
            <a:r>
              <a:rPr lang="en-US" altLang="en-US" sz="2400" b="1" kern="1200"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1200" dirty="0" err="1">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đặt</a:t>
            </a:r>
            <a:r>
              <a:rPr lang="en-US" altLang="en-US" sz="2400" b="1" kern="1200"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1200" dirty="0" err="1">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thẳng</a:t>
            </a:r>
            <a:r>
              <a:rPr lang="en-US" altLang="en-US" sz="2400" b="1" kern="1200"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1200" dirty="0" err="1">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cột</a:t>
            </a:r>
            <a:r>
              <a:rPr lang="en-US" altLang="en-US" sz="2400" b="1" kern="1200"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1200" dirty="0" err="1">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với</a:t>
            </a:r>
            <a:r>
              <a:rPr lang="en-US" altLang="en-US" sz="2400" b="1" kern="1200"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1200" dirty="0" err="1">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nhau</a:t>
            </a:r>
            <a:r>
              <a:rPr lang="en-US" altLang="en-US" sz="2400" b="1" kern="1200"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a:t>
            </a:r>
          </a:p>
          <a:p>
            <a:pPr algn="just" defTabSz="685800">
              <a:lnSpc>
                <a:spcPct val="150000"/>
              </a:lnSpc>
              <a:spcBef>
                <a:spcPts val="900"/>
              </a:spcBef>
              <a:buClrTx/>
            </a:pPr>
            <a:r>
              <a:rPr lang="en-US" altLang="en-US" sz="2400" b="1" kern="1200"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1200" dirty="0" err="1">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Cộng</a:t>
            </a:r>
            <a:r>
              <a:rPr lang="en-US" altLang="en-US" sz="2400" b="1" kern="1200"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1200" dirty="0" err="1">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như</a:t>
            </a:r>
            <a:r>
              <a:rPr lang="en-US" altLang="en-US" sz="2400" b="1" kern="1200"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1200" dirty="0" err="1">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cộng</a:t>
            </a:r>
            <a:r>
              <a:rPr lang="en-US" altLang="en-US" sz="2400" b="1" kern="1200"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1200" dirty="0" err="1">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các</a:t>
            </a:r>
            <a:r>
              <a:rPr lang="en-US" altLang="en-US" sz="2400" b="1" kern="1200"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1200" dirty="0" err="1">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số</a:t>
            </a:r>
            <a:r>
              <a:rPr lang="en-US" altLang="en-US" sz="2400" b="1" kern="1200"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1200" dirty="0" err="1">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tự</a:t>
            </a:r>
            <a:r>
              <a:rPr lang="en-US" altLang="en-US" sz="2400" b="1" kern="1200"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1200" dirty="0" err="1">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nhiên</a:t>
            </a:r>
            <a:r>
              <a:rPr lang="en-US" altLang="en-US" sz="2400" b="1" kern="1200"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a:t>
            </a:r>
          </a:p>
          <a:p>
            <a:pPr algn="just" defTabSz="685800">
              <a:lnSpc>
                <a:spcPct val="150000"/>
              </a:lnSpc>
              <a:spcBef>
                <a:spcPts val="900"/>
              </a:spcBef>
              <a:buClrTx/>
            </a:pPr>
            <a:r>
              <a:rPr lang="en-US" altLang="en-US" sz="2400" b="1" kern="1200"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1200" dirty="0" err="1">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Viết</a:t>
            </a:r>
            <a:r>
              <a:rPr lang="en-US" altLang="en-US" sz="2400" b="1" kern="1200"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1200" dirty="0" err="1">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dấu</a:t>
            </a:r>
            <a:r>
              <a:rPr lang="en-US" altLang="en-US" sz="2400" b="1" kern="1200"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1200" dirty="0" err="1">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phẩy</a:t>
            </a:r>
            <a:r>
              <a:rPr lang="en-US" altLang="en-US" sz="2400" b="1" kern="1200"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 ở </a:t>
            </a:r>
            <a:r>
              <a:rPr lang="en-US" altLang="en-US" sz="2400" b="1" kern="1200" dirty="0" err="1">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tổng</a:t>
            </a:r>
            <a:r>
              <a:rPr lang="en-US" altLang="en-US" sz="2400" b="1" kern="1200"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1200" dirty="0" err="1">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thẳng</a:t>
            </a:r>
            <a:r>
              <a:rPr lang="en-US" altLang="en-US" sz="2400" b="1" kern="1200"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1200" dirty="0" err="1">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cột</a:t>
            </a:r>
            <a:r>
              <a:rPr lang="en-US" altLang="en-US" sz="2400" b="1" kern="1200"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1200" dirty="0" err="1">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với</a:t>
            </a:r>
            <a:r>
              <a:rPr lang="en-US" altLang="en-US" sz="2400" b="1" kern="1200"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1200" dirty="0" err="1">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các</a:t>
            </a:r>
            <a:r>
              <a:rPr lang="en-US" altLang="en-US" sz="2400" b="1" kern="1200"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1200" dirty="0" err="1">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dấu</a:t>
            </a:r>
            <a:r>
              <a:rPr lang="en-US" altLang="en-US" sz="2400" b="1" kern="1200"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1200" dirty="0" err="1">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phẩy</a:t>
            </a:r>
            <a:r>
              <a:rPr lang="en-US" altLang="en-US" sz="2400" b="1" kern="1200"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1200" dirty="0" err="1">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của</a:t>
            </a:r>
            <a:r>
              <a:rPr lang="en-US" altLang="en-US" sz="2400" b="1" kern="1200"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1200" dirty="0" err="1">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các</a:t>
            </a:r>
            <a:r>
              <a:rPr lang="en-US" altLang="en-US" sz="2400" b="1" kern="1200"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1200" dirty="0" err="1">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số</a:t>
            </a:r>
            <a:r>
              <a:rPr lang="en-US" altLang="en-US" sz="2400" b="1" kern="1200"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1200" dirty="0" err="1">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hạng</a:t>
            </a:r>
            <a:r>
              <a:rPr lang="en-US" altLang="en-US" sz="2400" b="1" kern="1200" dirty="0">
                <a:solidFill>
                  <a:srgbClr val="5B9BD5">
                    <a:lumMod val="50000"/>
                  </a:srgbClr>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3" name="Rectangle: Rounded Corners 1">
            <a:extLst>
              <a:ext uri="{FF2B5EF4-FFF2-40B4-BE49-F238E27FC236}">
                <a16:creationId xmlns:a16="http://schemas.microsoft.com/office/drawing/2014/main" id="{7ABF9022-C7C3-68A6-BD11-7E07618432A0}"/>
              </a:ext>
            </a:extLst>
          </p:cNvPr>
          <p:cNvSpPr/>
          <p:nvPr/>
        </p:nvSpPr>
        <p:spPr>
          <a:xfrm>
            <a:off x="1664027" y="212961"/>
            <a:ext cx="5666400" cy="1089409"/>
          </a:xfrm>
          <a:prstGeom prst="roundRect">
            <a:avLst/>
          </a:prstGeom>
          <a:solidFill>
            <a:schemeClr val="tx2">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2800" b="1" kern="12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Muốn</a:t>
            </a:r>
            <a:r>
              <a:rPr lang="en-US" sz="2800" b="1" kern="12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cộng</a:t>
            </a:r>
            <a:r>
              <a:rPr lang="en-US" sz="2800" b="1" kern="12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2 </a:t>
            </a:r>
            <a:r>
              <a:rPr lang="en-US" sz="2800" b="1" kern="12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số</a:t>
            </a:r>
            <a:r>
              <a:rPr lang="en-US" sz="2800" b="1" kern="12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thập</a:t>
            </a:r>
            <a:r>
              <a:rPr lang="en-US" sz="2800" b="1" kern="12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phân</a:t>
            </a:r>
            <a:r>
              <a:rPr lang="en-US" sz="2800" b="1" kern="12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p>
          <a:p>
            <a:pPr algn="ctr" defTabSz="685800">
              <a:buClrTx/>
            </a:pPr>
            <a:r>
              <a:rPr lang="en-US" sz="2800" b="1" kern="12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ta </a:t>
            </a:r>
            <a:r>
              <a:rPr lang="en-US" sz="2800" b="1" kern="12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làm</a:t>
            </a:r>
            <a:r>
              <a:rPr lang="en-US" sz="2800" b="1" kern="12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như</a:t>
            </a:r>
            <a:r>
              <a:rPr lang="en-US" sz="2800" b="1" kern="12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thế</a:t>
            </a:r>
            <a:r>
              <a:rPr lang="en-US" sz="2800" b="1" kern="12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nào</a:t>
            </a:r>
            <a:r>
              <a:rPr lang="en-US" sz="2800" b="1" kern="12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38420842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D986DC9-6F5C-6A38-1F3B-F536F3D5C1C1}"/>
              </a:ext>
            </a:extLst>
          </p:cNvPr>
          <p:cNvGrpSpPr/>
          <p:nvPr/>
        </p:nvGrpSpPr>
        <p:grpSpPr>
          <a:xfrm>
            <a:off x="0" y="0"/>
            <a:ext cx="9144000" cy="5143500"/>
            <a:chOff x="0" y="0"/>
            <a:chExt cx="9144000" cy="5143500"/>
          </a:xfrm>
        </p:grpSpPr>
        <p:sp>
          <p:nvSpPr>
            <p:cNvPr id="12" name="Rectangle 11">
              <a:extLst>
                <a:ext uri="{FF2B5EF4-FFF2-40B4-BE49-F238E27FC236}">
                  <a16:creationId xmlns:a16="http://schemas.microsoft.com/office/drawing/2014/main" id="{1AF2A35C-4511-D6D8-41FD-AB7A47E863F8}"/>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40D0108-1869-5292-7F1F-127268FF8F58}"/>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9" name="Google Shape;85;p3">
            <a:extLst>
              <a:ext uri="{FF2B5EF4-FFF2-40B4-BE49-F238E27FC236}">
                <a16:creationId xmlns:a16="http://schemas.microsoft.com/office/drawing/2014/main" id="{41B9C947-9E36-7681-0E83-BE1FE4C714D6}"/>
              </a:ext>
            </a:extLst>
          </p:cNvPr>
          <p:cNvSpPr/>
          <p:nvPr/>
        </p:nvSpPr>
        <p:spPr>
          <a:xfrm>
            <a:off x="3902134" y="2706071"/>
            <a:ext cx="623841" cy="589020"/>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07" name="Google Shape;85;p3">
            <a:extLst>
              <a:ext uri="{FF2B5EF4-FFF2-40B4-BE49-F238E27FC236}">
                <a16:creationId xmlns:a16="http://schemas.microsoft.com/office/drawing/2014/main" id="{85B83ED6-B0F3-0676-B485-F48CCC335BA4}"/>
              </a:ext>
            </a:extLst>
          </p:cNvPr>
          <p:cNvSpPr/>
          <p:nvPr/>
        </p:nvSpPr>
        <p:spPr>
          <a:xfrm>
            <a:off x="4253696" y="2423715"/>
            <a:ext cx="758569" cy="716228"/>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8" name="Google Shape;85;p3">
            <a:extLst>
              <a:ext uri="{FF2B5EF4-FFF2-40B4-BE49-F238E27FC236}">
                <a16:creationId xmlns:a16="http://schemas.microsoft.com/office/drawing/2014/main" id="{2EFA52EE-865E-210B-26D1-3D41F59ABCE0}"/>
              </a:ext>
            </a:extLst>
          </p:cNvPr>
          <p:cNvSpPr/>
          <p:nvPr/>
        </p:nvSpPr>
        <p:spPr>
          <a:xfrm>
            <a:off x="4505252" y="106275"/>
            <a:ext cx="4179231" cy="4246030"/>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 name="Freeform 6">
            <a:extLst>
              <a:ext uri="{FF2B5EF4-FFF2-40B4-BE49-F238E27FC236}">
                <a16:creationId xmlns:a16="http://schemas.microsoft.com/office/drawing/2014/main" id="{7ED981DB-E079-867B-26FB-25CF53220E57}"/>
              </a:ext>
            </a:extLst>
          </p:cNvPr>
          <p:cNvSpPr/>
          <p:nvPr/>
        </p:nvSpPr>
        <p:spPr>
          <a:xfrm flipH="1">
            <a:off x="1150283" y="695993"/>
            <a:ext cx="3135471" cy="4309495"/>
          </a:xfrm>
          <a:custGeom>
            <a:avLst/>
            <a:gdLst/>
            <a:ahLst/>
            <a:cxnLst/>
            <a:rect l="l" t="t" r="r" b="b"/>
            <a:pathLst>
              <a:path w="6028182" h="8229600">
                <a:moveTo>
                  <a:pt x="0" y="0"/>
                </a:moveTo>
                <a:lnTo>
                  <a:pt x="6028182" y="0"/>
                </a:lnTo>
                <a:lnTo>
                  <a:pt x="6028182" y="8229600"/>
                </a:lnTo>
                <a:lnTo>
                  <a:pt x="0" y="8229600"/>
                </a:lnTo>
                <a:lnTo>
                  <a:pt x="0" y="0"/>
                </a:lnTo>
                <a:close/>
              </a:path>
            </a:pathLst>
          </a:custGeom>
          <a:blipFill>
            <a:blip r:embed="rId3"/>
            <a:stretch>
              <a:fillRect/>
            </a:stretch>
          </a:blipFill>
        </p:spPr>
        <p:txBody>
          <a:bodyPr/>
          <a:lstStyle/>
          <a:p>
            <a:endParaRPr lang="en-US"/>
          </a:p>
        </p:txBody>
      </p:sp>
      <p:pic>
        <p:nvPicPr>
          <p:cNvPr id="3" name="Picture 2">
            <a:extLst>
              <a:ext uri="{FF2B5EF4-FFF2-40B4-BE49-F238E27FC236}">
                <a16:creationId xmlns:a16="http://schemas.microsoft.com/office/drawing/2014/main" id="{63EC20A9-E247-229C-2EFD-955EC771E879}"/>
              </a:ext>
            </a:extLst>
          </p:cNvPr>
          <p:cNvPicPr>
            <a:picLocks noChangeAspect="1"/>
          </p:cNvPicPr>
          <p:nvPr/>
        </p:nvPicPr>
        <p:blipFill>
          <a:blip r:embed="rId4"/>
          <a:stretch>
            <a:fillRect/>
          </a:stretch>
        </p:blipFill>
        <p:spPr>
          <a:xfrm>
            <a:off x="4934038" y="680148"/>
            <a:ext cx="6352583" cy="2749534"/>
          </a:xfrm>
          <a:prstGeom prst="rect">
            <a:avLst/>
          </a:prstGeom>
        </p:spPr>
      </p:pic>
    </p:spTree>
    <p:extLst>
      <p:ext uri="{BB962C8B-B14F-4D97-AF65-F5344CB8AC3E}">
        <p14:creationId xmlns:p14="http://schemas.microsoft.com/office/powerpoint/2010/main" val="133554118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8B69C56-6A58-F66E-B77E-1AD8771AC929}"/>
              </a:ext>
            </a:extLst>
          </p:cNvPr>
          <p:cNvGrpSpPr/>
          <p:nvPr/>
        </p:nvGrpSpPr>
        <p:grpSpPr>
          <a:xfrm>
            <a:off x="0" y="0"/>
            <a:ext cx="9144000" cy="5143500"/>
            <a:chOff x="0" y="0"/>
            <a:chExt cx="9144000" cy="5143500"/>
          </a:xfrm>
        </p:grpSpPr>
        <p:sp>
          <p:nvSpPr>
            <p:cNvPr id="5" name="Rectangle 4">
              <a:extLst>
                <a:ext uri="{FF2B5EF4-FFF2-40B4-BE49-F238E27FC236}">
                  <a16:creationId xmlns:a16="http://schemas.microsoft.com/office/drawing/2014/main" id="{63FC6CF1-669C-D450-41DE-71FBD330070E}"/>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 name="Picture 5">
              <a:extLst>
                <a:ext uri="{FF2B5EF4-FFF2-40B4-BE49-F238E27FC236}">
                  <a16:creationId xmlns:a16="http://schemas.microsoft.com/office/drawing/2014/main" id="{817E7FAC-F364-FEAF-EF6D-B965D921104B}"/>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0" name="Rectangle: Rounded Corners 9">
            <a:extLst>
              <a:ext uri="{FF2B5EF4-FFF2-40B4-BE49-F238E27FC236}">
                <a16:creationId xmlns:a16="http://schemas.microsoft.com/office/drawing/2014/main" id="{3DD50646-65A4-43A2-3FF4-231EC7272CC0}"/>
              </a:ext>
            </a:extLst>
          </p:cNvPr>
          <p:cNvSpPr/>
          <p:nvPr/>
        </p:nvSpPr>
        <p:spPr>
          <a:xfrm>
            <a:off x="165100" y="234950"/>
            <a:ext cx="8750300" cy="4673600"/>
          </a:xfrm>
          <a:prstGeom prst="roundRect">
            <a:avLst/>
          </a:prstGeom>
          <a:solidFill>
            <a:srgbClr val="FFFFFF">
              <a:alpha val="80000"/>
            </a:srgb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2" name="TextBox 1">
            <a:extLst>
              <a:ext uri="{FF2B5EF4-FFF2-40B4-BE49-F238E27FC236}">
                <a16:creationId xmlns:a16="http://schemas.microsoft.com/office/drawing/2014/main" id="{A91799E6-052D-F50F-98DE-94FEC4517D12}"/>
              </a:ext>
            </a:extLst>
          </p:cNvPr>
          <p:cNvSpPr txBox="1"/>
          <p:nvPr/>
        </p:nvSpPr>
        <p:spPr>
          <a:xfrm>
            <a:off x="1330900" y="172524"/>
            <a:ext cx="4767750" cy="851297"/>
          </a:xfrm>
          <a:prstGeom prst="roundRect">
            <a:avLst/>
          </a:prstGeom>
          <a:solidFill>
            <a:srgbClr val="FFC000"/>
          </a:solidFill>
          <a:ln w="38100">
            <a:solidFill>
              <a:schemeClr val="tx1"/>
            </a:solidFill>
          </a:ln>
        </p:spPr>
        <p:txBody>
          <a:bodyPr wrap="square">
            <a:spAutoFit/>
          </a:bodyPr>
          <a:lstStyle/>
          <a:p>
            <a:pPr algn="ctr"/>
            <a:r>
              <a:rPr lang="en" sz="4400" dirty="0">
                <a:ln>
                  <a:solidFill>
                    <a:schemeClr val="bg1">
                      <a:lumMod val="10000"/>
                    </a:schemeClr>
                  </a:solidFill>
                </a:ln>
                <a:solidFill>
                  <a:schemeClr val="tx1"/>
                </a:solidFill>
                <a:latin typeface="Times New Roman" panose="02020603050405020304" pitchFamily="18" charset="0"/>
                <a:ea typeface="Cambria" panose="02040503050406030204" pitchFamily="18" charset="0"/>
                <a:cs typeface="Times New Roman" panose="02020603050405020304" pitchFamily="18" charset="0"/>
              </a:rPr>
              <a:t>Đặt tính rồi tính</a:t>
            </a:r>
            <a:endParaRPr lang="en-US"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0B209BF2-4C51-0FCE-270E-45A3ED6C016B}"/>
              </a:ext>
            </a:extLst>
          </p:cNvPr>
          <p:cNvSpPr txBox="1"/>
          <p:nvPr/>
        </p:nvSpPr>
        <p:spPr>
          <a:xfrm>
            <a:off x="386063" y="142312"/>
            <a:ext cx="1153384" cy="1081980"/>
          </a:xfrm>
          <a:prstGeom prst="ellipse">
            <a:avLst/>
          </a:prstGeom>
          <a:solidFill>
            <a:schemeClr val="accent3">
              <a:lumMod val="60000"/>
              <a:lumOff val="40000"/>
            </a:schemeClr>
          </a:solidFill>
          <a:ln w="38100">
            <a:solidFill>
              <a:schemeClr val="tx1"/>
            </a:solidFill>
          </a:ln>
        </p:spPr>
        <p:txBody>
          <a:bodyPr wrap="square">
            <a:spAutoFit/>
          </a:bodyPr>
          <a:lstStyle/>
          <a:p>
            <a:pPr algn="ctr"/>
            <a:r>
              <a:rPr lang="en" sz="4400" dirty="0">
                <a:ln>
                  <a:solidFill>
                    <a:schemeClr val="bg1">
                      <a:lumMod val="10000"/>
                    </a:schemeClr>
                  </a:solidFill>
                </a:ln>
                <a:solidFill>
                  <a:schemeClr val="tx1"/>
                </a:solidFill>
                <a:latin typeface="Times New Roman" panose="02020603050405020304" pitchFamily="18" charset="0"/>
                <a:cs typeface="Times New Roman" panose="02020603050405020304" pitchFamily="18" charset="0"/>
              </a:rPr>
              <a:t>1</a:t>
            </a:r>
            <a:endParaRPr lang="en-US" sz="4400" dirty="0">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FD9AFE15-C559-FAE4-784A-CEC2E883DDF1}"/>
              </a:ext>
            </a:extLst>
          </p:cNvPr>
          <p:cNvSpPr/>
          <p:nvPr/>
        </p:nvSpPr>
        <p:spPr>
          <a:xfrm>
            <a:off x="1873238" y="1406472"/>
            <a:ext cx="1841537" cy="580446"/>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6,8 + 9,7 </a:t>
            </a:r>
          </a:p>
        </p:txBody>
      </p:sp>
      <p:sp>
        <p:nvSpPr>
          <p:cNvPr id="8" name="Rectangle: Rounded Corners 7">
            <a:extLst>
              <a:ext uri="{FF2B5EF4-FFF2-40B4-BE49-F238E27FC236}">
                <a16:creationId xmlns:a16="http://schemas.microsoft.com/office/drawing/2014/main" id="{F21B12B1-9AB1-A237-20C6-5C1547D61616}"/>
              </a:ext>
            </a:extLst>
          </p:cNvPr>
          <p:cNvSpPr/>
          <p:nvPr/>
        </p:nvSpPr>
        <p:spPr>
          <a:xfrm>
            <a:off x="4975951" y="1406472"/>
            <a:ext cx="2245398" cy="580446"/>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5,34 + 7,49</a:t>
            </a:r>
          </a:p>
        </p:txBody>
      </p:sp>
      <p:sp>
        <p:nvSpPr>
          <p:cNvPr id="14" name="TextBox 13">
            <a:extLst>
              <a:ext uri="{FF2B5EF4-FFF2-40B4-BE49-F238E27FC236}">
                <a16:creationId xmlns:a16="http://schemas.microsoft.com/office/drawing/2014/main" id="{C786C8A2-AD7A-AE04-32B8-78F9941B332F}"/>
              </a:ext>
            </a:extLst>
          </p:cNvPr>
          <p:cNvSpPr txBox="1">
            <a:spLocks noChangeArrowheads="1"/>
          </p:cNvSpPr>
          <p:nvPr/>
        </p:nvSpPr>
        <p:spPr bwMode="auto">
          <a:xfrm>
            <a:off x="2357129" y="2147983"/>
            <a:ext cx="100603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6,8</a:t>
            </a:r>
          </a:p>
        </p:txBody>
      </p:sp>
      <p:sp>
        <p:nvSpPr>
          <p:cNvPr id="15" name="TextBox 14">
            <a:extLst>
              <a:ext uri="{FF2B5EF4-FFF2-40B4-BE49-F238E27FC236}">
                <a16:creationId xmlns:a16="http://schemas.microsoft.com/office/drawing/2014/main" id="{1A63AA84-3D08-345A-63B2-49FABEE1CE4D}"/>
              </a:ext>
            </a:extLst>
          </p:cNvPr>
          <p:cNvSpPr txBox="1">
            <a:spLocks noChangeArrowheads="1"/>
          </p:cNvSpPr>
          <p:nvPr/>
        </p:nvSpPr>
        <p:spPr bwMode="auto">
          <a:xfrm>
            <a:off x="2371945" y="2812616"/>
            <a:ext cx="100603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9,7</a:t>
            </a:r>
          </a:p>
        </p:txBody>
      </p:sp>
      <p:cxnSp>
        <p:nvCxnSpPr>
          <p:cNvPr id="16" name="Straight Connector 15">
            <a:extLst>
              <a:ext uri="{FF2B5EF4-FFF2-40B4-BE49-F238E27FC236}">
                <a16:creationId xmlns:a16="http://schemas.microsoft.com/office/drawing/2014/main" id="{49198C4E-D7FF-16A1-B54D-C3016F76F869}"/>
              </a:ext>
            </a:extLst>
          </p:cNvPr>
          <p:cNvCxnSpPr/>
          <p:nvPr/>
        </p:nvCxnSpPr>
        <p:spPr>
          <a:xfrm>
            <a:off x="2228821" y="3514225"/>
            <a:ext cx="120438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9C8E67D-85A9-615C-5851-BF8F35352C2C}"/>
              </a:ext>
            </a:extLst>
          </p:cNvPr>
          <p:cNvSpPr>
            <a:spLocks noChangeArrowheads="1"/>
          </p:cNvSpPr>
          <p:nvPr/>
        </p:nvSpPr>
        <p:spPr bwMode="auto">
          <a:xfrm>
            <a:off x="2082349" y="2547572"/>
            <a:ext cx="557198"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a:t>
            </a:r>
            <a:endParaRPr lang="en-US" altLang="en-US" sz="4000" dirty="0">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id="{1C0C5C9A-EAA6-4BD8-7442-7DD0CA5DD60C}"/>
              </a:ext>
            </a:extLst>
          </p:cNvPr>
          <p:cNvSpPr txBox="1">
            <a:spLocks noChangeArrowheads="1"/>
          </p:cNvSpPr>
          <p:nvPr/>
        </p:nvSpPr>
        <p:spPr bwMode="auto">
          <a:xfrm>
            <a:off x="2102688" y="3461774"/>
            <a:ext cx="127854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16,5</a:t>
            </a:r>
          </a:p>
        </p:txBody>
      </p:sp>
      <p:sp>
        <p:nvSpPr>
          <p:cNvPr id="24" name="TextBox 23">
            <a:extLst>
              <a:ext uri="{FF2B5EF4-FFF2-40B4-BE49-F238E27FC236}">
                <a16:creationId xmlns:a16="http://schemas.microsoft.com/office/drawing/2014/main" id="{5373CDBD-5F8A-3F26-7A9A-FA100498CD54}"/>
              </a:ext>
            </a:extLst>
          </p:cNvPr>
          <p:cNvSpPr txBox="1">
            <a:spLocks noChangeArrowheads="1"/>
          </p:cNvSpPr>
          <p:nvPr/>
        </p:nvSpPr>
        <p:spPr bwMode="auto">
          <a:xfrm>
            <a:off x="5459640" y="2211594"/>
            <a:ext cx="127854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5,34</a:t>
            </a:r>
          </a:p>
        </p:txBody>
      </p:sp>
      <p:sp>
        <p:nvSpPr>
          <p:cNvPr id="25" name="TextBox 24">
            <a:extLst>
              <a:ext uri="{FF2B5EF4-FFF2-40B4-BE49-F238E27FC236}">
                <a16:creationId xmlns:a16="http://schemas.microsoft.com/office/drawing/2014/main" id="{E1BA0CAB-1D67-5F65-179E-3A5EC36A4118}"/>
              </a:ext>
            </a:extLst>
          </p:cNvPr>
          <p:cNvSpPr txBox="1">
            <a:spLocks noChangeArrowheads="1"/>
          </p:cNvSpPr>
          <p:nvPr/>
        </p:nvSpPr>
        <p:spPr bwMode="auto">
          <a:xfrm>
            <a:off x="5445656" y="2876227"/>
            <a:ext cx="127854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7,49</a:t>
            </a:r>
          </a:p>
        </p:txBody>
      </p:sp>
      <p:cxnSp>
        <p:nvCxnSpPr>
          <p:cNvPr id="26" name="Straight Connector 25">
            <a:extLst>
              <a:ext uri="{FF2B5EF4-FFF2-40B4-BE49-F238E27FC236}">
                <a16:creationId xmlns:a16="http://schemas.microsoft.com/office/drawing/2014/main" id="{44DFFF66-AF54-39E6-E991-B39F7AA19B66}"/>
              </a:ext>
            </a:extLst>
          </p:cNvPr>
          <p:cNvCxnSpPr>
            <a:cxnSpLocks/>
          </p:cNvCxnSpPr>
          <p:nvPr/>
        </p:nvCxnSpPr>
        <p:spPr>
          <a:xfrm>
            <a:off x="5374532" y="3531086"/>
            <a:ext cx="13710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6E8629CC-762A-BE9D-07CF-83C47EE47873}"/>
              </a:ext>
            </a:extLst>
          </p:cNvPr>
          <p:cNvSpPr>
            <a:spLocks noChangeArrowheads="1"/>
          </p:cNvSpPr>
          <p:nvPr/>
        </p:nvSpPr>
        <p:spPr bwMode="auto">
          <a:xfrm>
            <a:off x="5156060" y="2611183"/>
            <a:ext cx="557198"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a:t>
            </a:r>
            <a:endParaRPr lang="en-US" altLang="en-US" sz="4000" dirty="0">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id="{5CD57A35-75FD-F57D-BFC3-6799D429A031}"/>
              </a:ext>
            </a:extLst>
          </p:cNvPr>
          <p:cNvSpPr txBox="1">
            <a:spLocks noChangeArrowheads="1"/>
          </p:cNvSpPr>
          <p:nvPr/>
        </p:nvSpPr>
        <p:spPr bwMode="auto">
          <a:xfrm>
            <a:off x="5192300" y="3466389"/>
            <a:ext cx="1583120"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12,83</a:t>
            </a:r>
          </a:p>
        </p:txBody>
      </p:sp>
    </p:spTree>
    <p:extLst>
      <p:ext uri="{BB962C8B-B14F-4D97-AF65-F5344CB8AC3E}">
        <p14:creationId xmlns:p14="http://schemas.microsoft.com/office/powerpoint/2010/main" val="31967251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arn(inVertical)">
                                      <p:cBhvr>
                                        <p:cTn id="31" dur="500"/>
                                        <p:tgtEl>
                                          <p:spTgt spid="2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barn(inVertical)">
                                      <p:cBhvr>
                                        <p:cTn id="34" dur="500"/>
                                        <p:tgtEl>
                                          <p:spTgt spid="25"/>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arn(inVertical)">
                                      <p:cBhvr>
                                        <p:cTn id="40" dur="500"/>
                                        <p:tgtEl>
                                          <p:spTgt spid="28"/>
                                        </p:tgtEl>
                                      </p:cBhvr>
                                    </p:animEffect>
                                  </p:childTnLst>
                                </p:cTn>
                              </p:par>
                              <p:par>
                                <p:cTn id="41" presetID="16" presetClass="entr" presetSubtype="21"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500"/>
                                        <p:tgtEl>
                                          <p:spTgt spid="16"/>
                                        </p:tgtEl>
                                      </p:cBhvr>
                                    </p:animEffect>
                                  </p:childTnLst>
                                </p:cTn>
                              </p:par>
                              <p:par>
                                <p:cTn id="44" presetID="16" presetClass="entr" presetSubtype="21"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barn(inVertical)">
                                      <p:cBhvr>
                                        <p:cTn id="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4" grpId="0"/>
      <p:bldP spid="15" grpId="0"/>
      <p:bldP spid="17" grpId="0"/>
      <p:bldP spid="18" grpId="0"/>
      <p:bldP spid="24" grpId="0"/>
      <p:bldP spid="25" grpId="0"/>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8B69C56-6A58-F66E-B77E-1AD8771AC929}"/>
              </a:ext>
            </a:extLst>
          </p:cNvPr>
          <p:cNvGrpSpPr/>
          <p:nvPr/>
        </p:nvGrpSpPr>
        <p:grpSpPr>
          <a:xfrm>
            <a:off x="0" y="0"/>
            <a:ext cx="9144000" cy="5143500"/>
            <a:chOff x="0" y="0"/>
            <a:chExt cx="9144000" cy="5143500"/>
          </a:xfrm>
        </p:grpSpPr>
        <p:sp>
          <p:nvSpPr>
            <p:cNvPr id="5" name="Rectangle 4">
              <a:extLst>
                <a:ext uri="{FF2B5EF4-FFF2-40B4-BE49-F238E27FC236}">
                  <a16:creationId xmlns:a16="http://schemas.microsoft.com/office/drawing/2014/main" id="{63FC6CF1-669C-D450-41DE-71FBD330070E}"/>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 name="Picture 5">
              <a:extLst>
                <a:ext uri="{FF2B5EF4-FFF2-40B4-BE49-F238E27FC236}">
                  <a16:creationId xmlns:a16="http://schemas.microsoft.com/office/drawing/2014/main" id="{817E7FAC-F364-FEAF-EF6D-B965D921104B}"/>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0" name="Rectangle: Rounded Corners 9">
            <a:extLst>
              <a:ext uri="{FF2B5EF4-FFF2-40B4-BE49-F238E27FC236}">
                <a16:creationId xmlns:a16="http://schemas.microsoft.com/office/drawing/2014/main" id="{3DD50646-65A4-43A2-3FF4-231EC7272CC0}"/>
              </a:ext>
            </a:extLst>
          </p:cNvPr>
          <p:cNvSpPr/>
          <p:nvPr/>
        </p:nvSpPr>
        <p:spPr>
          <a:xfrm>
            <a:off x="179500" y="172524"/>
            <a:ext cx="8750300" cy="4673600"/>
          </a:xfrm>
          <a:prstGeom prst="roundRect">
            <a:avLst/>
          </a:prstGeom>
          <a:solidFill>
            <a:srgbClr val="FFFFFF">
              <a:alpha val="80000"/>
            </a:srgb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2" name="TextBox 1">
            <a:extLst>
              <a:ext uri="{FF2B5EF4-FFF2-40B4-BE49-F238E27FC236}">
                <a16:creationId xmlns:a16="http://schemas.microsoft.com/office/drawing/2014/main" id="{A91799E6-052D-F50F-98DE-94FEC4517D12}"/>
              </a:ext>
            </a:extLst>
          </p:cNvPr>
          <p:cNvSpPr txBox="1"/>
          <p:nvPr/>
        </p:nvSpPr>
        <p:spPr>
          <a:xfrm>
            <a:off x="1330900" y="172524"/>
            <a:ext cx="4767750" cy="851297"/>
          </a:xfrm>
          <a:prstGeom prst="roundRect">
            <a:avLst/>
          </a:prstGeom>
          <a:solidFill>
            <a:srgbClr val="FFC000"/>
          </a:solidFill>
          <a:ln w="38100">
            <a:solidFill>
              <a:schemeClr val="tx1"/>
            </a:solidFill>
          </a:ln>
        </p:spPr>
        <p:txBody>
          <a:bodyPr wrap="square">
            <a:spAutoFit/>
          </a:bodyPr>
          <a:lstStyle/>
          <a:p>
            <a:pPr algn="ctr"/>
            <a:r>
              <a:rPr lang="en" sz="4400" dirty="0">
                <a:ln>
                  <a:solidFill>
                    <a:schemeClr val="bg1">
                      <a:lumMod val="10000"/>
                    </a:schemeClr>
                  </a:solidFill>
                </a:ln>
                <a:solidFill>
                  <a:schemeClr val="tx1"/>
                </a:solidFill>
                <a:latin typeface="Times New Roman" panose="02020603050405020304" pitchFamily="18" charset="0"/>
                <a:ea typeface="Cambria" panose="02040503050406030204" pitchFamily="18" charset="0"/>
                <a:cs typeface="Times New Roman" panose="02020603050405020304" pitchFamily="18" charset="0"/>
              </a:rPr>
              <a:t>Đặt tính rồi tính</a:t>
            </a:r>
            <a:endParaRPr lang="en-US"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0B209BF2-4C51-0FCE-270E-45A3ED6C016B}"/>
              </a:ext>
            </a:extLst>
          </p:cNvPr>
          <p:cNvSpPr txBox="1"/>
          <p:nvPr/>
        </p:nvSpPr>
        <p:spPr>
          <a:xfrm>
            <a:off x="386063" y="142312"/>
            <a:ext cx="1153384" cy="1081980"/>
          </a:xfrm>
          <a:prstGeom prst="ellipse">
            <a:avLst/>
          </a:prstGeom>
          <a:solidFill>
            <a:schemeClr val="accent3">
              <a:lumMod val="60000"/>
              <a:lumOff val="40000"/>
            </a:schemeClr>
          </a:solidFill>
          <a:ln w="38100">
            <a:solidFill>
              <a:schemeClr val="tx1"/>
            </a:solidFill>
          </a:ln>
        </p:spPr>
        <p:txBody>
          <a:bodyPr wrap="square">
            <a:spAutoFit/>
          </a:bodyPr>
          <a:lstStyle/>
          <a:p>
            <a:pPr algn="ctr"/>
            <a:r>
              <a:rPr lang="en" sz="4400" dirty="0">
                <a:ln>
                  <a:solidFill>
                    <a:schemeClr val="bg1">
                      <a:lumMod val="10000"/>
                    </a:schemeClr>
                  </a:solidFill>
                </a:ln>
                <a:solidFill>
                  <a:schemeClr val="tx1"/>
                </a:solidFill>
                <a:latin typeface="Times New Roman" panose="02020603050405020304" pitchFamily="18" charset="0"/>
                <a:cs typeface="Times New Roman" panose="02020603050405020304" pitchFamily="18" charset="0"/>
              </a:rPr>
              <a:t>1</a:t>
            </a:r>
            <a:endParaRPr lang="en-US" sz="4400" dirty="0">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086BBA-C0F1-818C-45F3-4002E4C015F4}"/>
              </a:ext>
            </a:extLst>
          </p:cNvPr>
          <p:cNvSpPr/>
          <p:nvPr/>
        </p:nvSpPr>
        <p:spPr>
          <a:xfrm>
            <a:off x="1720236" y="1522706"/>
            <a:ext cx="2088564" cy="580446"/>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mbria" panose="02040503050406030204" pitchFamily="18" charset="0"/>
                <a:ea typeface="Cambria" panose="02040503050406030204" pitchFamily="18" charset="0"/>
              </a:rPr>
              <a:t>8,16 + 5,9</a:t>
            </a:r>
          </a:p>
        </p:txBody>
      </p:sp>
      <p:sp>
        <p:nvSpPr>
          <p:cNvPr id="11" name="Rectangle: Rounded Corners 10">
            <a:extLst>
              <a:ext uri="{FF2B5EF4-FFF2-40B4-BE49-F238E27FC236}">
                <a16:creationId xmlns:a16="http://schemas.microsoft.com/office/drawing/2014/main" id="{B60EFC3A-9F46-1073-6154-292747E19925}"/>
              </a:ext>
            </a:extLst>
          </p:cNvPr>
          <p:cNvSpPr/>
          <p:nvPr/>
        </p:nvSpPr>
        <p:spPr>
          <a:xfrm>
            <a:off x="5133113" y="1512552"/>
            <a:ext cx="2333287" cy="580446"/>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mbria" panose="02040503050406030204" pitchFamily="18" charset="0"/>
                <a:ea typeface="Cambria" panose="02040503050406030204" pitchFamily="18" charset="0"/>
              </a:rPr>
              <a:t>18,6 + 8,72</a:t>
            </a:r>
          </a:p>
        </p:txBody>
      </p:sp>
      <p:sp>
        <p:nvSpPr>
          <p:cNvPr id="29" name="TextBox 28">
            <a:extLst>
              <a:ext uri="{FF2B5EF4-FFF2-40B4-BE49-F238E27FC236}">
                <a16:creationId xmlns:a16="http://schemas.microsoft.com/office/drawing/2014/main" id="{308C655E-2A8C-1514-F10B-349341900196}"/>
              </a:ext>
            </a:extLst>
          </p:cNvPr>
          <p:cNvSpPr txBox="1">
            <a:spLocks noChangeArrowheads="1"/>
          </p:cNvSpPr>
          <p:nvPr/>
        </p:nvSpPr>
        <p:spPr bwMode="auto">
          <a:xfrm>
            <a:off x="2179821" y="2251351"/>
            <a:ext cx="127854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8,16</a:t>
            </a:r>
          </a:p>
        </p:txBody>
      </p:sp>
      <p:sp>
        <p:nvSpPr>
          <p:cNvPr id="30" name="TextBox 29">
            <a:extLst>
              <a:ext uri="{FF2B5EF4-FFF2-40B4-BE49-F238E27FC236}">
                <a16:creationId xmlns:a16="http://schemas.microsoft.com/office/drawing/2014/main" id="{F8F0FA40-76F4-F475-7576-15219D3D26F2}"/>
              </a:ext>
            </a:extLst>
          </p:cNvPr>
          <p:cNvSpPr txBox="1">
            <a:spLocks noChangeArrowheads="1"/>
          </p:cNvSpPr>
          <p:nvPr/>
        </p:nvSpPr>
        <p:spPr bwMode="auto">
          <a:xfrm>
            <a:off x="2202589" y="2836471"/>
            <a:ext cx="97397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5,9</a:t>
            </a:r>
          </a:p>
        </p:txBody>
      </p:sp>
      <p:cxnSp>
        <p:nvCxnSpPr>
          <p:cNvPr id="31" name="Straight Connector 30">
            <a:extLst>
              <a:ext uri="{FF2B5EF4-FFF2-40B4-BE49-F238E27FC236}">
                <a16:creationId xmlns:a16="http://schemas.microsoft.com/office/drawing/2014/main" id="{7B4E5396-2B89-1086-CD25-E6AD67BD7072}"/>
              </a:ext>
            </a:extLst>
          </p:cNvPr>
          <p:cNvCxnSpPr>
            <a:cxnSpLocks/>
          </p:cNvCxnSpPr>
          <p:nvPr/>
        </p:nvCxnSpPr>
        <p:spPr>
          <a:xfrm>
            <a:off x="2065913" y="3570843"/>
            <a:ext cx="140285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D99E2972-9386-C6BA-0B08-E18B9F23238A}"/>
              </a:ext>
            </a:extLst>
          </p:cNvPr>
          <p:cNvSpPr>
            <a:spLocks noChangeArrowheads="1"/>
          </p:cNvSpPr>
          <p:nvPr/>
        </p:nvSpPr>
        <p:spPr bwMode="auto">
          <a:xfrm>
            <a:off x="1905041" y="2650940"/>
            <a:ext cx="557198"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a:t>
            </a:r>
            <a:endParaRPr lang="en-US" altLang="en-US" sz="4000" dirty="0">
              <a:latin typeface="Cambria" panose="02040503050406030204" pitchFamily="18" charset="0"/>
              <a:ea typeface="Cambria" panose="02040503050406030204" pitchFamily="18" charset="0"/>
            </a:endParaRPr>
          </a:p>
        </p:txBody>
      </p:sp>
      <p:sp>
        <p:nvSpPr>
          <p:cNvPr id="33" name="TextBox 32">
            <a:extLst>
              <a:ext uri="{FF2B5EF4-FFF2-40B4-BE49-F238E27FC236}">
                <a16:creationId xmlns:a16="http://schemas.microsoft.com/office/drawing/2014/main" id="{B3A06D7E-BD20-1778-50DA-FF1B87252311}"/>
              </a:ext>
            </a:extLst>
          </p:cNvPr>
          <p:cNvSpPr txBox="1">
            <a:spLocks noChangeArrowheads="1"/>
          </p:cNvSpPr>
          <p:nvPr/>
        </p:nvSpPr>
        <p:spPr bwMode="auto">
          <a:xfrm>
            <a:off x="1908158" y="3476422"/>
            <a:ext cx="1583120"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14,06</a:t>
            </a:r>
          </a:p>
        </p:txBody>
      </p:sp>
      <p:sp>
        <p:nvSpPr>
          <p:cNvPr id="34" name="TextBox 33">
            <a:extLst>
              <a:ext uri="{FF2B5EF4-FFF2-40B4-BE49-F238E27FC236}">
                <a16:creationId xmlns:a16="http://schemas.microsoft.com/office/drawing/2014/main" id="{1516FA96-A31D-2300-3A32-F5751D21D9CA}"/>
              </a:ext>
            </a:extLst>
          </p:cNvPr>
          <p:cNvSpPr txBox="1">
            <a:spLocks noChangeArrowheads="1"/>
          </p:cNvSpPr>
          <p:nvPr/>
        </p:nvSpPr>
        <p:spPr bwMode="auto">
          <a:xfrm>
            <a:off x="5627306" y="2195691"/>
            <a:ext cx="127854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18,6</a:t>
            </a:r>
          </a:p>
        </p:txBody>
      </p:sp>
      <p:sp>
        <p:nvSpPr>
          <p:cNvPr id="35" name="TextBox 34">
            <a:extLst>
              <a:ext uri="{FF2B5EF4-FFF2-40B4-BE49-F238E27FC236}">
                <a16:creationId xmlns:a16="http://schemas.microsoft.com/office/drawing/2014/main" id="{C91077CA-7479-55E7-7210-9F9AA7C95269}"/>
              </a:ext>
            </a:extLst>
          </p:cNvPr>
          <p:cNvSpPr txBox="1">
            <a:spLocks noChangeArrowheads="1"/>
          </p:cNvSpPr>
          <p:nvPr/>
        </p:nvSpPr>
        <p:spPr bwMode="auto">
          <a:xfrm>
            <a:off x="5920417" y="2860324"/>
            <a:ext cx="127854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8,72</a:t>
            </a:r>
          </a:p>
        </p:txBody>
      </p:sp>
      <p:cxnSp>
        <p:nvCxnSpPr>
          <p:cNvPr id="36" name="Straight Connector 35">
            <a:extLst>
              <a:ext uri="{FF2B5EF4-FFF2-40B4-BE49-F238E27FC236}">
                <a16:creationId xmlns:a16="http://schemas.microsoft.com/office/drawing/2014/main" id="{A93B4B81-9511-044C-031F-25DDE6780DE8}"/>
              </a:ext>
            </a:extLst>
          </p:cNvPr>
          <p:cNvCxnSpPr>
            <a:cxnSpLocks/>
          </p:cNvCxnSpPr>
          <p:nvPr/>
        </p:nvCxnSpPr>
        <p:spPr>
          <a:xfrm>
            <a:off x="5498998" y="3515183"/>
            <a:ext cx="16732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81CD7807-8777-9CC1-B42A-43D357683F84}"/>
              </a:ext>
            </a:extLst>
          </p:cNvPr>
          <p:cNvSpPr>
            <a:spLocks noChangeArrowheads="1"/>
          </p:cNvSpPr>
          <p:nvPr/>
        </p:nvSpPr>
        <p:spPr bwMode="auto">
          <a:xfrm>
            <a:off x="5352526" y="2595280"/>
            <a:ext cx="557198"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a:t>
            </a:r>
            <a:endParaRPr lang="en-US" altLang="en-US" sz="4000" dirty="0">
              <a:latin typeface="Cambria" panose="02040503050406030204" pitchFamily="18" charset="0"/>
              <a:ea typeface="Cambria" panose="02040503050406030204" pitchFamily="18" charset="0"/>
            </a:endParaRPr>
          </a:p>
        </p:txBody>
      </p:sp>
      <p:sp>
        <p:nvSpPr>
          <p:cNvPr id="45" name="TextBox 44">
            <a:extLst>
              <a:ext uri="{FF2B5EF4-FFF2-40B4-BE49-F238E27FC236}">
                <a16:creationId xmlns:a16="http://schemas.microsoft.com/office/drawing/2014/main" id="{7E35729E-9C3B-74A6-E0B7-A661FCEB0C73}"/>
              </a:ext>
            </a:extLst>
          </p:cNvPr>
          <p:cNvSpPr txBox="1">
            <a:spLocks noChangeArrowheads="1"/>
          </p:cNvSpPr>
          <p:nvPr/>
        </p:nvSpPr>
        <p:spPr bwMode="auto">
          <a:xfrm>
            <a:off x="5603453" y="3407179"/>
            <a:ext cx="1583120"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27,32</a:t>
            </a:r>
          </a:p>
        </p:txBody>
      </p:sp>
    </p:spTree>
    <p:extLst>
      <p:ext uri="{BB962C8B-B14F-4D97-AF65-F5344CB8AC3E}">
        <p14:creationId xmlns:p14="http://schemas.microsoft.com/office/powerpoint/2010/main" val="54798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down)">
                                      <p:cBhvr>
                                        <p:cTn id="10" dur="500"/>
                                        <p:tgtEl>
                                          <p:spTgt spid="3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down)">
                                      <p:cBhvr>
                                        <p:cTn id="13" dur="500"/>
                                        <p:tgtEl>
                                          <p:spTgt spid="3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down)">
                                      <p:cBhvr>
                                        <p:cTn id="16" dur="500"/>
                                        <p:tgtEl>
                                          <p:spTgt spid="45"/>
                                        </p:tgtEl>
                                      </p:cBhvr>
                                    </p:animEffect>
                                  </p:childTnLst>
                                </p:cTn>
                              </p:par>
                              <p:par>
                                <p:cTn id="17" presetID="22" presetClass="entr" presetSubtype="4"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down)">
                                      <p:cBhvr>
                                        <p:cTn id="19" dur="500"/>
                                        <p:tgtEl>
                                          <p:spTgt spid="36"/>
                                        </p:tgtEl>
                                      </p:cBhvr>
                                    </p:animEffect>
                                  </p:childTnLst>
                                </p:cTn>
                              </p:par>
                              <p:par>
                                <p:cTn id="20" presetID="16" presetClass="entr" presetSubtype="21"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arn(inVertical)">
                                      <p:cBhvr>
                                        <p:cTn id="22" dur="500"/>
                                        <p:tgtEl>
                                          <p:spTgt spid="3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barn(inVertical)">
                                      <p:cBhvr>
                                        <p:cTn id="25" dur="500"/>
                                        <p:tgtEl>
                                          <p:spTgt spid="33"/>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barn(inVertical)">
                                      <p:cBhvr>
                                        <p:cTn id="28" dur="500"/>
                                        <p:tgtEl>
                                          <p:spTgt spid="3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barn(inVertical)">
                                      <p:cBhvr>
                                        <p:cTn id="31" dur="500"/>
                                        <p:tgtEl>
                                          <p:spTgt spid="3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arn(inVertical)">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2" grpId="0"/>
      <p:bldP spid="33" grpId="0"/>
      <p:bldP spid="34" grpId="0"/>
      <p:bldP spid="35" grpId="0"/>
      <p:bldP spid="37"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8B69C56-6A58-F66E-B77E-1AD8771AC929}"/>
              </a:ext>
            </a:extLst>
          </p:cNvPr>
          <p:cNvGrpSpPr/>
          <p:nvPr/>
        </p:nvGrpSpPr>
        <p:grpSpPr>
          <a:xfrm>
            <a:off x="0" y="0"/>
            <a:ext cx="9144000" cy="5143500"/>
            <a:chOff x="0" y="0"/>
            <a:chExt cx="9144000" cy="5143500"/>
          </a:xfrm>
        </p:grpSpPr>
        <p:sp>
          <p:nvSpPr>
            <p:cNvPr id="5" name="Rectangle 4">
              <a:extLst>
                <a:ext uri="{FF2B5EF4-FFF2-40B4-BE49-F238E27FC236}">
                  <a16:creationId xmlns:a16="http://schemas.microsoft.com/office/drawing/2014/main" id="{63FC6CF1-669C-D450-41DE-71FBD330070E}"/>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 name="Picture 5">
              <a:extLst>
                <a:ext uri="{FF2B5EF4-FFF2-40B4-BE49-F238E27FC236}">
                  <a16:creationId xmlns:a16="http://schemas.microsoft.com/office/drawing/2014/main" id="{817E7FAC-F364-FEAF-EF6D-B965D921104B}"/>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0" name="Rectangle: Rounded Corners 9">
            <a:extLst>
              <a:ext uri="{FF2B5EF4-FFF2-40B4-BE49-F238E27FC236}">
                <a16:creationId xmlns:a16="http://schemas.microsoft.com/office/drawing/2014/main" id="{3DD50646-65A4-43A2-3FF4-231EC7272CC0}"/>
              </a:ext>
            </a:extLst>
          </p:cNvPr>
          <p:cNvSpPr/>
          <p:nvPr/>
        </p:nvSpPr>
        <p:spPr>
          <a:xfrm>
            <a:off x="165100" y="234950"/>
            <a:ext cx="8750300" cy="4673600"/>
          </a:xfrm>
          <a:prstGeom prst="roundRect">
            <a:avLst/>
          </a:prstGeom>
          <a:solidFill>
            <a:srgbClr val="FFFFFF">
              <a:alpha val="80000"/>
            </a:srgb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2" name="TextBox 1">
            <a:extLst>
              <a:ext uri="{FF2B5EF4-FFF2-40B4-BE49-F238E27FC236}">
                <a16:creationId xmlns:a16="http://schemas.microsoft.com/office/drawing/2014/main" id="{A91799E6-052D-F50F-98DE-94FEC4517D12}"/>
              </a:ext>
            </a:extLst>
          </p:cNvPr>
          <p:cNvSpPr txBox="1"/>
          <p:nvPr/>
        </p:nvSpPr>
        <p:spPr>
          <a:xfrm>
            <a:off x="1330900" y="172524"/>
            <a:ext cx="2072258" cy="851297"/>
          </a:xfrm>
          <a:prstGeom prst="roundRect">
            <a:avLst/>
          </a:prstGeom>
          <a:solidFill>
            <a:srgbClr val="FFC000"/>
          </a:solidFill>
          <a:ln w="38100">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4400" dirty="0">
                <a:ln>
                  <a:solidFill>
                    <a:srgbClr val="FFFFFF">
                      <a:lumMod val="10000"/>
                    </a:srgbClr>
                  </a:solidFill>
                </a:ln>
                <a:latin typeface="Cambria" panose="02040503050406030204" pitchFamily="18" charset="0"/>
                <a:ea typeface="Cambria" panose="02040503050406030204" pitchFamily="18" charset="0"/>
              </a:rPr>
              <a:t>Đ, S?</a:t>
            </a:r>
            <a:endParaRPr kumimoji="0" lang="en-US" sz="4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 name="TextBox 2">
            <a:extLst>
              <a:ext uri="{FF2B5EF4-FFF2-40B4-BE49-F238E27FC236}">
                <a16:creationId xmlns:a16="http://schemas.microsoft.com/office/drawing/2014/main" id="{0B209BF2-4C51-0FCE-270E-45A3ED6C016B}"/>
              </a:ext>
            </a:extLst>
          </p:cNvPr>
          <p:cNvSpPr txBox="1"/>
          <p:nvPr/>
        </p:nvSpPr>
        <p:spPr>
          <a:xfrm>
            <a:off x="386063" y="142312"/>
            <a:ext cx="1153384" cy="1081980"/>
          </a:xfrm>
          <a:prstGeom prst="ellipse">
            <a:avLst/>
          </a:prstGeom>
          <a:solidFill>
            <a:schemeClr val="accent3">
              <a:lumMod val="60000"/>
              <a:lumOff val="40000"/>
            </a:schemeClr>
          </a:solidFill>
          <a:ln w="38100">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4400" b="0" i="0" u="none" strike="noStrike" kern="0" cap="none" spc="0" normalizeH="0" baseline="0" noProof="0" dirty="0">
                <a:ln>
                  <a:solidFill>
                    <a:srgbClr val="FFFFFF">
                      <a:lumMod val="10000"/>
                    </a:srgbClr>
                  </a:solidFill>
                </a:ln>
                <a:solidFill>
                  <a:srgbClr val="000000"/>
                </a:solidFill>
                <a:effectLst/>
                <a:uLnTx/>
                <a:uFillTx/>
                <a:latin typeface="SVN-Gretoon" panose="02040603050506020204" pitchFamily="18" charset="0"/>
                <a:cs typeface="Arial"/>
                <a:sym typeface="Arial"/>
              </a:rPr>
              <a:t>2</a:t>
            </a:r>
            <a:endParaRPr kumimoji="0" lang="en-US" sz="4400" b="0" i="0" u="none" strike="noStrike" kern="0" cap="none" spc="0" normalizeH="0" baseline="0" noProof="0" dirty="0">
              <a:ln>
                <a:noFill/>
              </a:ln>
              <a:solidFill>
                <a:srgbClr val="000000"/>
              </a:solidFill>
              <a:effectLst/>
              <a:uLnTx/>
              <a:uFillTx/>
              <a:latin typeface="Arial"/>
              <a:cs typeface="Arial"/>
              <a:sym typeface="Arial"/>
            </a:endParaRPr>
          </a:p>
        </p:txBody>
      </p:sp>
      <p:sp>
        <p:nvSpPr>
          <p:cNvPr id="19" name="TextBox 18">
            <a:extLst>
              <a:ext uri="{FF2B5EF4-FFF2-40B4-BE49-F238E27FC236}">
                <a16:creationId xmlns:a16="http://schemas.microsoft.com/office/drawing/2014/main" id="{748A12CD-1A82-0079-EEA7-3B5E18FC5147}"/>
              </a:ext>
            </a:extLst>
          </p:cNvPr>
          <p:cNvSpPr txBox="1">
            <a:spLocks noChangeArrowheads="1"/>
          </p:cNvSpPr>
          <p:nvPr/>
        </p:nvSpPr>
        <p:spPr bwMode="auto">
          <a:xfrm>
            <a:off x="1118791" y="1217680"/>
            <a:ext cx="97397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5,4</a:t>
            </a:r>
          </a:p>
        </p:txBody>
      </p:sp>
      <p:sp>
        <p:nvSpPr>
          <p:cNvPr id="20" name="TextBox 19">
            <a:extLst>
              <a:ext uri="{FF2B5EF4-FFF2-40B4-BE49-F238E27FC236}">
                <a16:creationId xmlns:a16="http://schemas.microsoft.com/office/drawing/2014/main" id="{2955B7C1-2333-A81B-5191-F480E671C521}"/>
              </a:ext>
            </a:extLst>
          </p:cNvPr>
          <p:cNvSpPr txBox="1">
            <a:spLocks noChangeArrowheads="1"/>
          </p:cNvSpPr>
          <p:nvPr/>
        </p:nvSpPr>
        <p:spPr bwMode="auto">
          <a:xfrm>
            <a:off x="1133607" y="1882313"/>
            <a:ext cx="97397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3,9</a:t>
            </a:r>
          </a:p>
        </p:txBody>
      </p:sp>
      <p:cxnSp>
        <p:nvCxnSpPr>
          <p:cNvPr id="21" name="Straight Connector 20">
            <a:extLst>
              <a:ext uri="{FF2B5EF4-FFF2-40B4-BE49-F238E27FC236}">
                <a16:creationId xmlns:a16="http://schemas.microsoft.com/office/drawing/2014/main" id="{3EE3105C-3545-25F4-9A56-F56B87467EE9}"/>
              </a:ext>
            </a:extLst>
          </p:cNvPr>
          <p:cNvCxnSpPr>
            <a:cxnSpLocks/>
          </p:cNvCxnSpPr>
          <p:nvPr/>
        </p:nvCxnSpPr>
        <p:spPr>
          <a:xfrm>
            <a:off x="990483" y="2537172"/>
            <a:ext cx="13312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9B9AD0A-7305-7993-A800-B0C84B763082}"/>
              </a:ext>
            </a:extLst>
          </p:cNvPr>
          <p:cNvSpPr>
            <a:spLocks noChangeArrowheads="1"/>
          </p:cNvSpPr>
          <p:nvPr/>
        </p:nvSpPr>
        <p:spPr bwMode="auto">
          <a:xfrm>
            <a:off x="844011" y="1617269"/>
            <a:ext cx="557198"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a:t>
            </a:r>
            <a:endParaRPr lang="en-US" altLang="en-US" sz="4000" dirty="0">
              <a:latin typeface="Cambria" panose="02040503050406030204" pitchFamily="18" charset="0"/>
              <a:ea typeface="Cambria" panose="02040503050406030204" pitchFamily="18" charset="0"/>
            </a:endParaRPr>
          </a:p>
        </p:txBody>
      </p:sp>
      <p:sp>
        <p:nvSpPr>
          <p:cNvPr id="23" name="TextBox 22">
            <a:extLst>
              <a:ext uri="{FF2B5EF4-FFF2-40B4-BE49-F238E27FC236}">
                <a16:creationId xmlns:a16="http://schemas.microsoft.com/office/drawing/2014/main" id="{3EF823B8-1F84-5D82-CEDD-DF93E32EA2A1}"/>
              </a:ext>
            </a:extLst>
          </p:cNvPr>
          <p:cNvSpPr txBox="1">
            <a:spLocks noChangeArrowheads="1"/>
          </p:cNvSpPr>
          <p:nvPr/>
        </p:nvSpPr>
        <p:spPr bwMode="auto">
          <a:xfrm>
            <a:off x="1150597" y="2437119"/>
            <a:ext cx="127854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8,13</a:t>
            </a:r>
          </a:p>
        </p:txBody>
      </p:sp>
      <p:sp>
        <p:nvSpPr>
          <p:cNvPr id="38" name="TextBox 37">
            <a:extLst>
              <a:ext uri="{FF2B5EF4-FFF2-40B4-BE49-F238E27FC236}">
                <a16:creationId xmlns:a16="http://schemas.microsoft.com/office/drawing/2014/main" id="{86F6E3A1-6C7E-0650-FACB-C921F570F92E}"/>
              </a:ext>
            </a:extLst>
          </p:cNvPr>
          <p:cNvSpPr txBox="1"/>
          <p:nvPr/>
        </p:nvSpPr>
        <p:spPr>
          <a:xfrm>
            <a:off x="333955" y="1423283"/>
            <a:ext cx="54864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a)</a:t>
            </a:r>
          </a:p>
        </p:txBody>
      </p:sp>
      <p:sp>
        <p:nvSpPr>
          <p:cNvPr id="40" name="TextBox 39">
            <a:extLst>
              <a:ext uri="{FF2B5EF4-FFF2-40B4-BE49-F238E27FC236}">
                <a16:creationId xmlns:a16="http://schemas.microsoft.com/office/drawing/2014/main" id="{4228CEE5-0577-FAA6-BCCC-25865978A0CF}"/>
              </a:ext>
            </a:extLst>
          </p:cNvPr>
          <p:cNvSpPr txBox="1">
            <a:spLocks noChangeArrowheads="1"/>
          </p:cNvSpPr>
          <p:nvPr/>
        </p:nvSpPr>
        <p:spPr bwMode="auto">
          <a:xfrm>
            <a:off x="3830186" y="1249486"/>
            <a:ext cx="127854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2,45</a:t>
            </a:r>
          </a:p>
        </p:txBody>
      </p:sp>
      <p:sp>
        <p:nvSpPr>
          <p:cNvPr id="41" name="TextBox 40">
            <a:extLst>
              <a:ext uri="{FF2B5EF4-FFF2-40B4-BE49-F238E27FC236}">
                <a16:creationId xmlns:a16="http://schemas.microsoft.com/office/drawing/2014/main" id="{81FD4D74-0935-B91E-A8C0-EC6A4D40B168}"/>
              </a:ext>
            </a:extLst>
          </p:cNvPr>
          <p:cNvSpPr txBox="1">
            <a:spLocks noChangeArrowheads="1"/>
          </p:cNvSpPr>
          <p:nvPr/>
        </p:nvSpPr>
        <p:spPr bwMode="auto">
          <a:xfrm>
            <a:off x="3845002" y="1914119"/>
            <a:ext cx="127854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4,37</a:t>
            </a:r>
          </a:p>
        </p:txBody>
      </p:sp>
      <p:cxnSp>
        <p:nvCxnSpPr>
          <p:cNvPr id="42" name="Straight Connector 41">
            <a:extLst>
              <a:ext uri="{FF2B5EF4-FFF2-40B4-BE49-F238E27FC236}">
                <a16:creationId xmlns:a16="http://schemas.microsoft.com/office/drawing/2014/main" id="{2E9699DB-2017-8F2D-9606-646F98F6F36A}"/>
              </a:ext>
            </a:extLst>
          </p:cNvPr>
          <p:cNvCxnSpPr>
            <a:cxnSpLocks/>
          </p:cNvCxnSpPr>
          <p:nvPr/>
        </p:nvCxnSpPr>
        <p:spPr>
          <a:xfrm>
            <a:off x="3701878" y="2568978"/>
            <a:ext cx="13312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3FA94EF5-A0C7-5729-2DC7-A6E2A77258FC}"/>
              </a:ext>
            </a:extLst>
          </p:cNvPr>
          <p:cNvSpPr>
            <a:spLocks noChangeArrowheads="1"/>
          </p:cNvSpPr>
          <p:nvPr/>
        </p:nvSpPr>
        <p:spPr bwMode="auto">
          <a:xfrm>
            <a:off x="3555406" y="1649075"/>
            <a:ext cx="557198"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a:t>
            </a:r>
            <a:endParaRPr lang="en-US" altLang="en-US" sz="4000" dirty="0">
              <a:latin typeface="Cambria" panose="02040503050406030204" pitchFamily="18" charset="0"/>
              <a:ea typeface="Cambria" panose="02040503050406030204" pitchFamily="18" charset="0"/>
            </a:endParaRPr>
          </a:p>
        </p:txBody>
      </p:sp>
      <p:sp>
        <p:nvSpPr>
          <p:cNvPr id="44" name="TextBox 43">
            <a:extLst>
              <a:ext uri="{FF2B5EF4-FFF2-40B4-BE49-F238E27FC236}">
                <a16:creationId xmlns:a16="http://schemas.microsoft.com/office/drawing/2014/main" id="{29CF304D-8557-2175-0F7D-ABA722915CBE}"/>
              </a:ext>
            </a:extLst>
          </p:cNvPr>
          <p:cNvSpPr txBox="1">
            <a:spLocks noChangeArrowheads="1"/>
          </p:cNvSpPr>
          <p:nvPr/>
        </p:nvSpPr>
        <p:spPr bwMode="auto">
          <a:xfrm>
            <a:off x="3861992" y="2468925"/>
            <a:ext cx="127854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6,82</a:t>
            </a:r>
          </a:p>
        </p:txBody>
      </p:sp>
      <p:sp>
        <p:nvSpPr>
          <p:cNvPr id="46" name="TextBox 45">
            <a:extLst>
              <a:ext uri="{FF2B5EF4-FFF2-40B4-BE49-F238E27FC236}">
                <a16:creationId xmlns:a16="http://schemas.microsoft.com/office/drawing/2014/main" id="{7344428E-227D-3BF0-EE35-754753492718}"/>
              </a:ext>
            </a:extLst>
          </p:cNvPr>
          <p:cNvSpPr txBox="1"/>
          <p:nvPr/>
        </p:nvSpPr>
        <p:spPr>
          <a:xfrm>
            <a:off x="3045350" y="1455089"/>
            <a:ext cx="54864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b)</a:t>
            </a:r>
          </a:p>
        </p:txBody>
      </p:sp>
      <p:sp>
        <p:nvSpPr>
          <p:cNvPr id="47" name="TextBox 46">
            <a:extLst>
              <a:ext uri="{FF2B5EF4-FFF2-40B4-BE49-F238E27FC236}">
                <a16:creationId xmlns:a16="http://schemas.microsoft.com/office/drawing/2014/main" id="{A4143861-CAB7-45A2-CDFF-8356AFCD2326}"/>
              </a:ext>
            </a:extLst>
          </p:cNvPr>
          <p:cNvSpPr txBox="1">
            <a:spLocks noChangeArrowheads="1"/>
          </p:cNvSpPr>
          <p:nvPr/>
        </p:nvSpPr>
        <p:spPr bwMode="auto">
          <a:xfrm>
            <a:off x="6764217" y="1273340"/>
            <a:ext cx="127854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6,53</a:t>
            </a:r>
          </a:p>
        </p:txBody>
      </p:sp>
      <p:sp>
        <p:nvSpPr>
          <p:cNvPr id="48" name="TextBox 47">
            <a:extLst>
              <a:ext uri="{FF2B5EF4-FFF2-40B4-BE49-F238E27FC236}">
                <a16:creationId xmlns:a16="http://schemas.microsoft.com/office/drawing/2014/main" id="{8DFE8166-BBBD-85D4-891E-217DA2F9987A}"/>
              </a:ext>
            </a:extLst>
          </p:cNvPr>
          <p:cNvSpPr txBox="1">
            <a:spLocks noChangeArrowheads="1"/>
          </p:cNvSpPr>
          <p:nvPr/>
        </p:nvSpPr>
        <p:spPr bwMode="auto">
          <a:xfrm>
            <a:off x="6779033" y="1937973"/>
            <a:ext cx="127854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12,8</a:t>
            </a:r>
          </a:p>
        </p:txBody>
      </p:sp>
      <p:cxnSp>
        <p:nvCxnSpPr>
          <p:cNvPr id="49" name="Straight Connector 48">
            <a:extLst>
              <a:ext uri="{FF2B5EF4-FFF2-40B4-BE49-F238E27FC236}">
                <a16:creationId xmlns:a16="http://schemas.microsoft.com/office/drawing/2014/main" id="{9AD10598-44CC-AA68-EEEF-E2D8A93177E0}"/>
              </a:ext>
            </a:extLst>
          </p:cNvPr>
          <p:cNvCxnSpPr>
            <a:cxnSpLocks/>
          </p:cNvCxnSpPr>
          <p:nvPr/>
        </p:nvCxnSpPr>
        <p:spPr>
          <a:xfrm>
            <a:off x="6635909" y="2592832"/>
            <a:ext cx="13312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53EC9396-03C8-E651-AEC5-053EF7194480}"/>
              </a:ext>
            </a:extLst>
          </p:cNvPr>
          <p:cNvSpPr>
            <a:spLocks noChangeArrowheads="1"/>
          </p:cNvSpPr>
          <p:nvPr/>
        </p:nvSpPr>
        <p:spPr bwMode="auto">
          <a:xfrm>
            <a:off x="6409924" y="1617269"/>
            <a:ext cx="557198"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a:t>
            </a:r>
            <a:endParaRPr lang="en-US" altLang="en-US" sz="4000" dirty="0">
              <a:latin typeface="Cambria" panose="02040503050406030204" pitchFamily="18" charset="0"/>
              <a:ea typeface="Cambria" panose="02040503050406030204" pitchFamily="18" charset="0"/>
            </a:endParaRPr>
          </a:p>
        </p:txBody>
      </p:sp>
      <p:sp>
        <p:nvSpPr>
          <p:cNvPr id="51" name="TextBox 50">
            <a:extLst>
              <a:ext uri="{FF2B5EF4-FFF2-40B4-BE49-F238E27FC236}">
                <a16:creationId xmlns:a16="http://schemas.microsoft.com/office/drawing/2014/main" id="{F9C146D6-50D9-A6AD-CE46-F764ACAB229E}"/>
              </a:ext>
            </a:extLst>
          </p:cNvPr>
          <p:cNvSpPr txBox="1">
            <a:spLocks noChangeArrowheads="1"/>
          </p:cNvSpPr>
          <p:nvPr/>
        </p:nvSpPr>
        <p:spPr bwMode="auto">
          <a:xfrm>
            <a:off x="6796023" y="2492779"/>
            <a:ext cx="127854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78,1</a:t>
            </a:r>
          </a:p>
        </p:txBody>
      </p:sp>
      <p:sp>
        <p:nvSpPr>
          <p:cNvPr id="52" name="TextBox 51">
            <a:extLst>
              <a:ext uri="{FF2B5EF4-FFF2-40B4-BE49-F238E27FC236}">
                <a16:creationId xmlns:a16="http://schemas.microsoft.com/office/drawing/2014/main" id="{D40C57B4-97C2-73AE-65A6-79F761C5A8EA}"/>
              </a:ext>
            </a:extLst>
          </p:cNvPr>
          <p:cNvSpPr txBox="1"/>
          <p:nvPr/>
        </p:nvSpPr>
        <p:spPr>
          <a:xfrm>
            <a:off x="5979381" y="1478943"/>
            <a:ext cx="54864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c)</a:t>
            </a:r>
          </a:p>
        </p:txBody>
      </p:sp>
      <p:sp>
        <p:nvSpPr>
          <p:cNvPr id="53" name="Rectangle: Rounded Corners 52">
            <a:extLst>
              <a:ext uri="{FF2B5EF4-FFF2-40B4-BE49-F238E27FC236}">
                <a16:creationId xmlns:a16="http://schemas.microsoft.com/office/drawing/2014/main" id="{9F1DDAFD-5906-4A3B-7BD1-748D2E455765}"/>
              </a:ext>
            </a:extLst>
          </p:cNvPr>
          <p:cNvSpPr/>
          <p:nvPr/>
        </p:nvSpPr>
        <p:spPr>
          <a:xfrm>
            <a:off x="2345635" y="2798859"/>
            <a:ext cx="723568" cy="636104"/>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t>
            </a:r>
          </a:p>
        </p:txBody>
      </p:sp>
      <p:sp>
        <p:nvSpPr>
          <p:cNvPr id="54" name="Rectangle: Rounded Corners 53">
            <a:extLst>
              <a:ext uri="{FF2B5EF4-FFF2-40B4-BE49-F238E27FC236}">
                <a16:creationId xmlns:a16="http://schemas.microsoft.com/office/drawing/2014/main" id="{ACF1AAD2-D9B9-43FB-32FF-D785B13A4B83}"/>
              </a:ext>
            </a:extLst>
          </p:cNvPr>
          <p:cNvSpPr/>
          <p:nvPr/>
        </p:nvSpPr>
        <p:spPr>
          <a:xfrm>
            <a:off x="5192202" y="2775005"/>
            <a:ext cx="723568" cy="636104"/>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t>
            </a:r>
          </a:p>
        </p:txBody>
      </p:sp>
      <p:sp>
        <p:nvSpPr>
          <p:cNvPr id="55" name="Rectangle: Rounded Corners 54">
            <a:extLst>
              <a:ext uri="{FF2B5EF4-FFF2-40B4-BE49-F238E27FC236}">
                <a16:creationId xmlns:a16="http://schemas.microsoft.com/office/drawing/2014/main" id="{4971098D-A892-6517-F2A3-888D5DAAA307}"/>
              </a:ext>
            </a:extLst>
          </p:cNvPr>
          <p:cNvSpPr/>
          <p:nvPr/>
        </p:nvSpPr>
        <p:spPr>
          <a:xfrm>
            <a:off x="7943353" y="2711395"/>
            <a:ext cx="723568" cy="636104"/>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t>
            </a:r>
          </a:p>
        </p:txBody>
      </p:sp>
      <p:sp>
        <p:nvSpPr>
          <p:cNvPr id="56" name="Rectangle: Rounded Corners 55">
            <a:extLst>
              <a:ext uri="{FF2B5EF4-FFF2-40B4-BE49-F238E27FC236}">
                <a16:creationId xmlns:a16="http://schemas.microsoft.com/office/drawing/2014/main" id="{7251F5D2-41FC-6577-37DE-FB2BC789901B}"/>
              </a:ext>
            </a:extLst>
          </p:cNvPr>
          <p:cNvSpPr/>
          <p:nvPr/>
        </p:nvSpPr>
        <p:spPr>
          <a:xfrm>
            <a:off x="2354912" y="2800184"/>
            <a:ext cx="723568" cy="636104"/>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S</a:t>
            </a:r>
          </a:p>
        </p:txBody>
      </p:sp>
      <p:sp>
        <p:nvSpPr>
          <p:cNvPr id="57" name="TextBox 56">
            <a:extLst>
              <a:ext uri="{FF2B5EF4-FFF2-40B4-BE49-F238E27FC236}">
                <a16:creationId xmlns:a16="http://schemas.microsoft.com/office/drawing/2014/main" id="{A3229F9F-0FD5-AF58-E740-0F3F1CED9ADC}"/>
              </a:ext>
            </a:extLst>
          </p:cNvPr>
          <p:cNvSpPr txBox="1">
            <a:spLocks noChangeArrowheads="1"/>
          </p:cNvSpPr>
          <p:nvPr/>
        </p:nvSpPr>
        <p:spPr bwMode="auto">
          <a:xfrm>
            <a:off x="1143971" y="2430493"/>
            <a:ext cx="97397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9,3</a:t>
            </a:r>
          </a:p>
        </p:txBody>
      </p:sp>
      <p:sp>
        <p:nvSpPr>
          <p:cNvPr id="58" name="Rectangle: Rounded Corners 57">
            <a:extLst>
              <a:ext uri="{FF2B5EF4-FFF2-40B4-BE49-F238E27FC236}">
                <a16:creationId xmlns:a16="http://schemas.microsoft.com/office/drawing/2014/main" id="{DBBF4993-E195-2B79-8C03-E7283680AD2E}"/>
              </a:ext>
            </a:extLst>
          </p:cNvPr>
          <p:cNvSpPr/>
          <p:nvPr/>
        </p:nvSpPr>
        <p:spPr>
          <a:xfrm>
            <a:off x="5193528" y="2776330"/>
            <a:ext cx="723568" cy="636104"/>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Đ</a:t>
            </a:r>
          </a:p>
        </p:txBody>
      </p:sp>
      <p:sp>
        <p:nvSpPr>
          <p:cNvPr id="59" name="Rectangle: Rounded Corners 58">
            <a:extLst>
              <a:ext uri="{FF2B5EF4-FFF2-40B4-BE49-F238E27FC236}">
                <a16:creationId xmlns:a16="http://schemas.microsoft.com/office/drawing/2014/main" id="{6F828916-73FB-94AB-575C-256A77B1339A}"/>
              </a:ext>
            </a:extLst>
          </p:cNvPr>
          <p:cNvSpPr/>
          <p:nvPr/>
        </p:nvSpPr>
        <p:spPr>
          <a:xfrm>
            <a:off x="7952631" y="2712719"/>
            <a:ext cx="723568" cy="636104"/>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S</a:t>
            </a:r>
          </a:p>
        </p:txBody>
      </p:sp>
      <p:sp>
        <p:nvSpPr>
          <p:cNvPr id="60" name="TextBox 59">
            <a:extLst>
              <a:ext uri="{FF2B5EF4-FFF2-40B4-BE49-F238E27FC236}">
                <a16:creationId xmlns:a16="http://schemas.microsoft.com/office/drawing/2014/main" id="{D9E59571-F741-0F0E-B7A5-C3C17716289D}"/>
              </a:ext>
            </a:extLst>
          </p:cNvPr>
          <p:cNvSpPr txBox="1">
            <a:spLocks noChangeArrowheads="1"/>
          </p:cNvSpPr>
          <p:nvPr/>
        </p:nvSpPr>
        <p:spPr bwMode="auto">
          <a:xfrm>
            <a:off x="6512117" y="1921608"/>
            <a:ext cx="1884253"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12,8</a:t>
            </a:r>
          </a:p>
        </p:txBody>
      </p:sp>
      <p:sp>
        <p:nvSpPr>
          <p:cNvPr id="61" name="TextBox 60">
            <a:extLst>
              <a:ext uri="{FF2B5EF4-FFF2-40B4-BE49-F238E27FC236}">
                <a16:creationId xmlns:a16="http://schemas.microsoft.com/office/drawing/2014/main" id="{1DE684FC-0B4C-453D-B2B5-22DC50AC83E2}"/>
              </a:ext>
            </a:extLst>
          </p:cNvPr>
          <p:cNvSpPr txBox="1">
            <a:spLocks noChangeArrowheads="1"/>
          </p:cNvSpPr>
          <p:nvPr/>
        </p:nvSpPr>
        <p:spPr bwMode="auto">
          <a:xfrm>
            <a:off x="6504166" y="2502053"/>
            <a:ext cx="1884253"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19,33</a:t>
            </a:r>
          </a:p>
        </p:txBody>
      </p:sp>
    </p:spTree>
    <p:extLst>
      <p:ext uri="{BB962C8B-B14F-4D97-AF65-F5344CB8AC3E}">
        <p14:creationId xmlns:p14="http://schemas.microsoft.com/office/powerpoint/2010/main" val="7698402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par>
                                <p:cTn id="35" presetID="10" presetClass="entr" presetSubtype="0"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500"/>
                                        <p:tgtEl>
                                          <p:spTgt spid="4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500"/>
                                        <p:tgtEl>
                                          <p:spTgt spid="4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500"/>
                                        <p:tgtEl>
                                          <p:spTgt spid="48"/>
                                        </p:tgtEl>
                                      </p:cBhvr>
                                    </p:animEffect>
                                  </p:childTnLst>
                                </p:cTn>
                              </p:par>
                              <p:par>
                                <p:cTn id="53" presetID="10" presetClass="entr" presetSubtype="0"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500"/>
                                        <p:tgtEl>
                                          <p:spTgt spid="4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500"/>
                                        <p:tgtEl>
                                          <p:spTgt spid="5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500"/>
                                        <p:tgtEl>
                                          <p:spTgt spid="5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500"/>
                                        <p:tgtEl>
                                          <p:spTgt spid="5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fade">
                                      <p:cBhvr>
                                        <p:cTn id="67" dur="500"/>
                                        <p:tgtEl>
                                          <p:spTgt spid="5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500"/>
                                        <p:tgtEl>
                                          <p:spTgt spid="5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500"/>
                                        <p:tgtEl>
                                          <p:spTgt spid="5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down)">
                                      <p:cBhvr>
                                        <p:cTn id="78" dur="500"/>
                                        <p:tgtEl>
                                          <p:spTgt spid="56"/>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500"/>
                                        <p:tgtEl>
                                          <p:spTgt spid="23"/>
                                        </p:tgtEl>
                                      </p:cBhvr>
                                    </p:animEffect>
                                    <p:set>
                                      <p:cBhvr>
                                        <p:cTn id="83" dur="1" fill="hold">
                                          <p:stCondLst>
                                            <p:cond delay="499"/>
                                          </p:stCondLst>
                                        </p:cTn>
                                        <p:tgtEl>
                                          <p:spTgt spid="23"/>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57"/>
                                        </p:tgtEl>
                                        <p:attrNameLst>
                                          <p:attrName>style.visibility</p:attrName>
                                        </p:attrNameLst>
                                      </p:cBhvr>
                                      <p:to>
                                        <p:strVal val="visible"/>
                                      </p:to>
                                    </p:set>
                                    <p:animEffect transition="in" filter="barn(inVertical)">
                                      <p:cBhvr>
                                        <p:cTn id="88" dur="500"/>
                                        <p:tgtEl>
                                          <p:spTgt spid="57"/>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down)">
                                      <p:cBhvr>
                                        <p:cTn id="93" dur="500"/>
                                        <p:tgtEl>
                                          <p:spTgt spid="58"/>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down)">
                                      <p:cBhvr>
                                        <p:cTn id="98" dur="500"/>
                                        <p:tgtEl>
                                          <p:spTgt spid="59"/>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grpId="1" nodeType="clickEffect">
                                  <p:stCondLst>
                                    <p:cond delay="0"/>
                                  </p:stCondLst>
                                  <p:childTnLst>
                                    <p:animEffect transition="out" filter="fade">
                                      <p:cBhvr>
                                        <p:cTn id="102" dur="500"/>
                                        <p:tgtEl>
                                          <p:spTgt spid="51"/>
                                        </p:tgtEl>
                                      </p:cBhvr>
                                    </p:animEffect>
                                    <p:set>
                                      <p:cBhvr>
                                        <p:cTn id="103" dur="1" fill="hold">
                                          <p:stCondLst>
                                            <p:cond delay="499"/>
                                          </p:stCondLst>
                                        </p:cTn>
                                        <p:tgtEl>
                                          <p:spTgt spid="51"/>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grpId="1" nodeType="clickEffect">
                                  <p:stCondLst>
                                    <p:cond delay="0"/>
                                  </p:stCondLst>
                                  <p:childTnLst>
                                    <p:animEffect transition="out" filter="fade">
                                      <p:cBhvr>
                                        <p:cTn id="107" dur="500"/>
                                        <p:tgtEl>
                                          <p:spTgt spid="48"/>
                                        </p:tgtEl>
                                      </p:cBhvr>
                                    </p:animEffect>
                                    <p:set>
                                      <p:cBhvr>
                                        <p:cTn id="108" dur="1" fill="hold">
                                          <p:stCondLst>
                                            <p:cond delay="499"/>
                                          </p:stCondLst>
                                        </p:cTn>
                                        <p:tgtEl>
                                          <p:spTgt spid="48"/>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6" presetClass="entr" presetSubtype="21" fill="hold" grpId="0" nodeType="clickEffect">
                                  <p:stCondLst>
                                    <p:cond delay="0"/>
                                  </p:stCondLst>
                                  <p:childTnLst>
                                    <p:set>
                                      <p:cBhvr>
                                        <p:cTn id="112" dur="1" fill="hold">
                                          <p:stCondLst>
                                            <p:cond delay="0"/>
                                          </p:stCondLst>
                                        </p:cTn>
                                        <p:tgtEl>
                                          <p:spTgt spid="60"/>
                                        </p:tgtEl>
                                        <p:attrNameLst>
                                          <p:attrName>style.visibility</p:attrName>
                                        </p:attrNameLst>
                                      </p:cBhvr>
                                      <p:to>
                                        <p:strVal val="visible"/>
                                      </p:to>
                                    </p:set>
                                    <p:animEffect transition="in" filter="barn(inVertical)">
                                      <p:cBhvr>
                                        <p:cTn id="113" dur="500"/>
                                        <p:tgtEl>
                                          <p:spTgt spid="60"/>
                                        </p:tgtEl>
                                      </p:cBhvr>
                                    </p:animEffect>
                                  </p:childTnLst>
                                </p:cTn>
                              </p:par>
                            </p:childTnLst>
                          </p:cTn>
                        </p:par>
                      </p:childTnLst>
                    </p:cTn>
                  </p:par>
                  <p:par>
                    <p:cTn id="114" fill="hold">
                      <p:stCondLst>
                        <p:cond delay="indefinite"/>
                      </p:stCondLst>
                      <p:childTnLst>
                        <p:par>
                          <p:cTn id="115" fill="hold">
                            <p:stCondLst>
                              <p:cond delay="0"/>
                            </p:stCondLst>
                            <p:childTnLst>
                              <p:par>
                                <p:cTn id="116" presetID="16" presetClass="entr" presetSubtype="21" fill="hold" grpId="0" nodeType="clickEffect">
                                  <p:stCondLst>
                                    <p:cond delay="0"/>
                                  </p:stCondLst>
                                  <p:childTnLst>
                                    <p:set>
                                      <p:cBhvr>
                                        <p:cTn id="117" dur="1" fill="hold">
                                          <p:stCondLst>
                                            <p:cond delay="0"/>
                                          </p:stCondLst>
                                        </p:cTn>
                                        <p:tgtEl>
                                          <p:spTgt spid="61"/>
                                        </p:tgtEl>
                                        <p:attrNameLst>
                                          <p:attrName>style.visibility</p:attrName>
                                        </p:attrNameLst>
                                      </p:cBhvr>
                                      <p:to>
                                        <p:strVal val="visible"/>
                                      </p:to>
                                    </p:set>
                                    <p:animEffect transition="in" filter="barn(inVertical)">
                                      <p:cBhvr>
                                        <p:cTn id="11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9" grpId="0"/>
      <p:bldP spid="20" grpId="0"/>
      <p:bldP spid="22" grpId="0"/>
      <p:bldP spid="23" grpId="0"/>
      <p:bldP spid="23" grpId="1"/>
      <p:bldP spid="38" grpId="0"/>
      <p:bldP spid="40" grpId="0"/>
      <p:bldP spid="41" grpId="0"/>
      <p:bldP spid="43" grpId="0"/>
      <p:bldP spid="44" grpId="0"/>
      <p:bldP spid="46" grpId="0"/>
      <p:bldP spid="47" grpId="0"/>
      <p:bldP spid="48" grpId="0"/>
      <p:bldP spid="48" grpId="1"/>
      <p:bldP spid="50" grpId="0"/>
      <p:bldP spid="51" grpId="0"/>
      <p:bldP spid="51" grpId="1"/>
      <p:bldP spid="52" grpId="0"/>
      <p:bldP spid="53" grpId="0" animBg="1"/>
      <p:bldP spid="54" grpId="0" animBg="1"/>
      <p:bldP spid="55" grpId="0" animBg="1"/>
      <p:bldP spid="56" grpId="0" animBg="1"/>
      <p:bldP spid="57" grpId="0"/>
      <p:bldP spid="58" grpId="0" animBg="1"/>
      <p:bldP spid="59" grpId="0" animBg="1"/>
      <p:bldP spid="60"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F0B84768-4292-462A-AB1F-D9CE1A1218FD}"/>
              </a:ext>
            </a:extLst>
          </p:cNvPr>
          <p:cNvGrpSpPr/>
          <p:nvPr/>
        </p:nvGrpSpPr>
        <p:grpSpPr>
          <a:xfrm>
            <a:off x="-1" y="-2"/>
            <a:ext cx="9210676" cy="5143502"/>
            <a:chOff x="-1" y="-2"/>
            <a:chExt cx="12280901" cy="6858002"/>
          </a:xfrm>
        </p:grpSpPr>
        <p:pic>
          <p:nvPicPr>
            <p:cNvPr id="5" name="图形 4">
              <a:extLst>
                <a:ext uri="{FF2B5EF4-FFF2-40B4-BE49-F238E27FC236}">
                  <a16:creationId xmlns:a16="http://schemas.microsoft.com/office/drawing/2014/main" id="{EF10935B-F4B8-4982-B502-9831DE9E212A}"/>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rot="16200000">
              <a:off x="2667000" y="-2667000"/>
              <a:ext cx="6858000" cy="12192000"/>
            </a:xfrm>
            <a:prstGeom prst="rect">
              <a:avLst/>
            </a:prstGeom>
          </p:spPr>
        </p:pic>
        <p:pic>
          <p:nvPicPr>
            <p:cNvPr id="6" name="图形 5">
              <a:extLst>
                <a:ext uri="{FF2B5EF4-FFF2-40B4-BE49-F238E27FC236}">
                  <a16:creationId xmlns:a16="http://schemas.microsoft.com/office/drawing/2014/main" id="{1A577FB0-71FA-4E53-A769-21E8216ED0D1}"/>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 y="-2"/>
              <a:ext cx="6858000" cy="6858000"/>
            </a:xfrm>
            <a:prstGeom prst="rect">
              <a:avLst/>
            </a:prstGeom>
          </p:spPr>
        </p:pic>
        <p:pic>
          <p:nvPicPr>
            <p:cNvPr id="7" name="图形 6">
              <a:extLst>
                <a:ext uri="{FF2B5EF4-FFF2-40B4-BE49-F238E27FC236}">
                  <a16:creationId xmlns:a16="http://schemas.microsoft.com/office/drawing/2014/main" id="{3199D98D-0468-4E9B-A3BD-B1558108BA9A}"/>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422900" y="0"/>
              <a:ext cx="6858000" cy="6858000"/>
            </a:xfrm>
            <a:prstGeom prst="rect">
              <a:avLst/>
            </a:prstGeom>
          </p:spPr>
        </p:pic>
      </p:grpSp>
      <p:pic>
        <p:nvPicPr>
          <p:cNvPr id="8" name="图形 7">
            <a:extLst>
              <a:ext uri="{FF2B5EF4-FFF2-40B4-BE49-F238E27FC236}">
                <a16:creationId xmlns:a16="http://schemas.microsoft.com/office/drawing/2014/main" id="{CF8E86F2-4D97-437D-A0EB-E859740ECA54}"/>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546969" y="363208"/>
            <a:ext cx="8079077" cy="4417082"/>
          </a:xfrm>
          <a:prstGeom prst="rect">
            <a:avLst/>
          </a:prstGeom>
          <a:effectLst>
            <a:outerShdw blurRad="152400" dist="38100" dir="2700000" sx="101000" sy="101000" algn="tl" rotWithShape="0">
              <a:prstClr val="black">
                <a:alpha val="21000"/>
              </a:prstClr>
            </a:outerShdw>
          </a:effectLst>
        </p:spPr>
      </p:pic>
      <p:pic>
        <p:nvPicPr>
          <p:cNvPr id="10" name="图形 9">
            <a:extLst>
              <a:ext uri="{FF2B5EF4-FFF2-40B4-BE49-F238E27FC236}">
                <a16:creationId xmlns:a16="http://schemas.microsoft.com/office/drawing/2014/main" id="{B617CC39-0D32-4764-A375-4F98BE50E4C0}"/>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7527049" y="3571875"/>
            <a:ext cx="1432575" cy="1685924"/>
          </a:xfrm>
          <a:prstGeom prst="rect">
            <a:avLst/>
          </a:prstGeom>
        </p:spPr>
      </p:pic>
      <p:pic>
        <p:nvPicPr>
          <p:cNvPr id="11" name="图形 10">
            <a:extLst>
              <a:ext uri="{FF2B5EF4-FFF2-40B4-BE49-F238E27FC236}">
                <a16:creationId xmlns:a16="http://schemas.microsoft.com/office/drawing/2014/main" id="{35511E80-2541-4EE0-96E5-1BD015F79AED}"/>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1458262" y="3588405"/>
            <a:ext cx="1652864" cy="1652863"/>
          </a:xfrm>
          <a:prstGeom prst="rect">
            <a:avLst/>
          </a:prstGeom>
        </p:spPr>
      </p:pic>
      <p:pic>
        <p:nvPicPr>
          <p:cNvPr id="12" name="图形 11">
            <a:extLst>
              <a:ext uri="{FF2B5EF4-FFF2-40B4-BE49-F238E27FC236}">
                <a16:creationId xmlns:a16="http://schemas.microsoft.com/office/drawing/2014/main" id="{D46EEA50-74D7-4AA3-BB84-92B07F4442A1}"/>
              </a:ext>
            </a:extLst>
          </p:cNvPr>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a:off x="4685556" y="3580139"/>
            <a:ext cx="1392698" cy="1669394"/>
          </a:xfrm>
          <a:prstGeom prst="rect">
            <a:avLst/>
          </a:prstGeom>
        </p:spPr>
      </p:pic>
      <p:pic>
        <p:nvPicPr>
          <p:cNvPr id="13" name="图形 12">
            <a:extLst>
              <a:ext uri="{FF2B5EF4-FFF2-40B4-BE49-F238E27FC236}">
                <a16:creationId xmlns:a16="http://schemas.microsoft.com/office/drawing/2014/main" id="{E3C60820-EFCD-47FD-8CEE-67792B2C4DBD}"/>
              </a:ext>
            </a:extLst>
          </p:cNvPr>
          <p:cNvPicPr>
            <a:picLocks noChangeAspect="1"/>
          </p:cNvPicPr>
          <p:nvPr/>
        </p:nvPicPr>
        <p:blipFill>
          <a:blip r:embed="rId15">
            <a:extLst>
              <a:ext uri="{96DAC541-7B7A-43D3-8B79-37D633B846F1}">
                <asvg:svgBlip xmlns="" xmlns:asvg="http://schemas.microsoft.com/office/drawing/2016/SVG/main" r:embed="rId16"/>
              </a:ext>
            </a:extLst>
          </a:blip>
          <a:stretch>
            <a:fillRect/>
          </a:stretch>
        </p:blipFill>
        <p:spPr>
          <a:xfrm>
            <a:off x="6149770" y="3596668"/>
            <a:ext cx="1305764" cy="1652866"/>
          </a:xfrm>
          <a:prstGeom prst="rect">
            <a:avLst/>
          </a:prstGeom>
        </p:spPr>
      </p:pic>
      <p:pic>
        <p:nvPicPr>
          <p:cNvPr id="14" name="图形 13">
            <a:extLst>
              <a:ext uri="{FF2B5EF4-FFF2-40B4-BE49-F238E27FC236}">
                <a16:creationId xmlns:a16="http://schemas.microsoft.com/office/drawing/2014/main" id="{1AE3598D-BB70-4195-A8BC-3B12940CD77C}"/>
              </a:ext>
            </a:extLst>
          </p:cNvPr>
          <p:cNvPicPr>
            <a:picLocks noChangeAspect="1"/>
          </p:cNvPicPr>
          <p:nvPr/>
        </p:nvPicPr>
        <p:blipFill>
          <a:blip r:embed="rId17">
            <a:extLst>
              <a:ext uri="{96DAC541-7B7A-43D3-8B79-37D633B846F1}">
                <asvg:svgBlip xmlns="" xmlns:asvg="http://schemas.microsoft.com/office/drawing/2016/SVG/main" r:embed="rId18"/>
              </a:ext>
            </a:extLst>
          </a:blip>
          <a:stretch>
            <a:fillRect/>
          </a:stretch>
        </p:blipFill>
        <p:spPr>
          <a:xfrm>
            <a:off x="3149248" y="3588405"/>
            <a:ext cx="1437260" cy="1669394"/>
          </a:xfrm>
          <a:prstGeom prst="rect">
            <a:avLst/>
          </a:prstGeom>
        </p:spPr>
      </p:pic>
      <p:pic>
        <p:nvPicPr>
          <p:cNvPr id="15" name="图形 14">
            <a:extLst>
              <a:ext uri="{FF2B5EF4-FFF2-40B4-BE49-F238E27FC236}">
                <a16:creationId xmlns:a16="http://schemas.microsoft.com/office/drawing/2014/main" id="{6796C9DD-4FD8-4F03-97F0-86BD21F4117A}"/>
              </a:ext>
            </a:extLst>
          </p:cNvPr>
          <p:cNvPicPr>
            <a:picLocks noChangeAspect="1"/>
          </p:cNvPicPr>
          <p:nvPr/>
        </p:nvPicPr>
        <p:blipFill>
          <a:blip r:embed="rId19">
            <a:extLst>
              <a:ext uri="{96DAC541-7B7A-43D3-8B79-37D633B846F1}">
                <asvg:svgBlip xmlns="" xmlns:asvg="http://schemas.microsoft.com/office/drawing/2016/SVG/main" r:embed="rId20"/>
              </a:ext>
            </a:extLst>
          </a:blip>
          <a:stretch>
            <a:fillRect/>
          </a:stretch>
        </p:blipFill>
        <p:spPr>
          <a:xfrm>
            <a:off x="184375" y="3571877"/>
            <a:ext cx="1227253" cy="1685923"/>
          </a:xfrm>
          <a:prstGeom prst="rect">
            <a:avLst/>
          </a:prstGeom>
        </p:spPr>
      </p:pic>
      <p:pic>
        <p:nvPicPr>
          <p:cNvPr id="18" name="图形 17">
            <a:extLst>
              <a:ext uri="{FF2B5EF4-FFF2-40B4-BE49-F238E27FC236}">
                <a16:creationId xmlns:a16="http://schemas.microsoft.com/office/drawing/2014/main" id="{B8A22908-C5FC-4833-B53D-65EE6D261AF9}"/>
              </a:ext>
            </a:extLst>
          </p:cNvPr>
          <p:cNvPicPr>
            <a:picLocks noChangeAspect="1"/>
          </p:cNvPicPr>
          <p:nvPr/>
        </p:nvPicPr>
        <p:blipFill>
          <a:blip r:embed="rId21">
            <a:extLst>
              <a:ext uri="{96DAC541-7B7A-43D3-8B79-37D633B846F1}">
                <asvg:svgBlip xmlns="" xmlns:asvg="http://schemas.microsoft.com/office/drawing/2016/SVG/main" r:embed="rId22"/>
              </a:ext>
            </a:extLst>
          </a:blip>
          <a:stretch>
            <a:fillRect/>
          </a:stretch>
        </p:blipFill>
        <p:spPr>
          <a:xfrm>
            <a:off x="477003" y="296955"/>
            <a:ext cx="2393156" cy="2071688"/>
          </a:xfrm>
          <a:prstGeom prst="rect">
            <a:avLst/>
          </a:prstGeom>
        </p:spPr>
      </p:pic>
      <p:sp>
        <p:nvSpPr>
          <p:cNvPr id="19" name="矩形 18">
            <a:extLst>
              <a:ext uri="{FF2B5EF4-FFF2-40B4-BE49-F238E27FC236}">
                <a16:creationId xmlns:a16="http://schemas.microsoft.com/office/drawing/2014/main" id="{B5E86D35-CFD7-4337-9725-4D92E6446726}"/>
              </a:ext>
            </a:extLst>
          </p:cNvPr>
          <p:cNvSpPr/>
          <p:nvPr/>
        </p:nvSpPr>
        <p:spPr>
          <a:xfrm>
            <a:off x="768510" y="1169599"/>
            <a:ext cx="1379504" cy="584134"/>
          </a:xfrm>
          <a:prstGeom prst="rect">
            <a:avLst/>
          </a:prstGeom>
        </p:spPr>
        <p:txBody>
          <a:bodyPr wrap="square">
            <a:spAutoFit/>
          </a:bodyPr>
          <a:lstStyle/>
          <a:p>
            <a:pPr algn="ctr" defTabSz="685800">
              <a:lnSpc>
                <a:spcPts val="3375"/>
              </a:lnSpc>
              <a:buClrTx/>
            </a:pPr>
            <a:r>
              <a:rPr lang="en-US" altLang="zh-CN" sz="5400" b="1" kern="1200" dirty="0">
                <a:solidFill>
                  <a:prstClr val="white"/>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cs"/>
              </a:rPr>
              <a:t>3</a:t>
            </a:r>
            <a:endParaRPr lang="zh-CN" altLang="en-US" sz="5400" b="1" kern="1200" dirty="0">
              <a:solidFill>
                <a:prstClr val="white"/>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cs"/>
            </a:endParaRPr>
          </a:p>
        </p:txBody>
      </p:sp>
      <p:pic>
        <p:nvPicPr>
          <p:cNvPr id="2" name="Picture 1">
            <a:extLst>
              <a:ext uri="{FF2B5EF4-FFF2-40B4-BE49-F238E27FC236}">
                <a16:creationId xmlns:a16="http://schemas.microsoft.com/office/drawing/2014/main" id="{8A003004-E3D3-F3CB-529C-73EDB2A7D94F}"/>
              </a:ext>
            </a:extLst>
          </p:cNvPr>
          <p:cNvPicPr>
            <a:picLocks noChangeAspect="1"/>
          </p:cNvPicPr>
          <p:nvPr/>
        </p:nvPicPr>
        <p:blipFill>
          <a:blip r:embed="rId23"/>
          <a:stretch>
            <a:fillRect/>
          </a:stretch>
        </p:blipFill>
        <p:spPr>
          <a:xfrm>
            <a:off x="2452329" y="1625998"/>
            <a:ext cx="5797798" cy="1780186"/>
          </a:xfrm>
          <a:prstGeom prst="rect">
            <a:avLst/>
          </a:prstGeom>
        </p:spPr>
      </p:pic>
    </p:spTree>
    <p:extLst>
      <p:ext uri="{BB962C8B-B14F-4D97-AF65-F5344CB8AC3E}">
        <p14:creationId xmlns:p14="http://schemas.microsoft.com/office/powerpoint/2010/main" val="394056933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CAA99-96D7-1EE9-0939-B0750F519F36}"/>
              </a:ext>
            </a:extLst>
          </p:cNvPr>
          <p:cNvGrpSpPr/>
          <p:nvPr/>
        </p:nvGrpSpPr>
        <p:grpSpPr>
          <a:xfrm>
            <a:off x="0" y="0"/>
            <a:ext cx="9144000" cy="5143500"/>
            <a:chOff x="0" y="0"/>
            <a:chExt cx="9144000" cy="5143500"/>
          </a:xfrm>
        </p:grpSpPr>
        <p:sp>
          <p:nvSpPr>
            <p:cNvPr id="5" name="Rectangle 4">
              <a:extLst>
                <a:ext uri="{FF2B5EF4-FFF2-40B4-BE49-F238E27FC236}">
                  <a16:creationId xmlns:a16="http://schemas.microsoft.com/office/drawing/2014/main" id="{CEF7F296-BF2A-59FC-353A-C44F2D8A5206}"/>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6DE4706-CCF1-452E-7FEB-A64C615781D2}"/>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2" name="Google Shape;84;p3">
            <a:extLst>
              <a:ext uri="{FF2B5EF4-FFF2-40B4-BE49-F238E27FC236}">
                <a16:creationId xmlns:a16="http://schemas.microsoft.com/office/drawing/2014/main" id="{51D29114-2BD4-4D16-5BF0-A6A6C719F756}"/>
              </a:ext>
            </a:extLst>
          </p:cNvPr>
          <p:cNvSpPr/>
          <p:nvPr/>
        </p:nvSpPr>
        <p:spPr>
          <a:xfrm>
            <a:off x="1407381" y="201560"/>
            <a:ext cx="7633252" cy="1460264"/>
          </a:xfrm>
          <a:prstGeom prst="roundRect">
            <a:avLst>
              <a:gd name="adj" fmla="val 6471"/>
            </a:avLst>
          </a:prstGeom>
          <a:solidFill>
            <a:srgbClr val="FFFFFF"/>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lvl="0"/>
            <a:r>
              <a:rPr lang="vi-VN" sz="2400" b="1" dirty="0">
                <a:solidFill>
                  <a:schemeClr val="tx1"/>
                </a:solidFill>
                <a:latin typeface="Cambria" panose="02040503050406030204" pitchFamily="18" charset="0"/>
                <a:ea typeface="Cambria" panose="02040503050406030204" pitchFamily="18" charset="0"/>
              </a:rPr>
              <a:t>Mai cùng mẹ đi siêu thị mua quả dưa hấu cân nặng 4,65 kg và quả mít cân nặng 5,8 kg. Hỏi cả quả dưa hấu và quả mít cân nặng bao nhiêu ki-lô-gam?</a:t>
            </a:r>
            <a:endParaRPr sz="2400" b="1" dirty="0">
              <a:solidFill>
                <a:schemeClr val="tx1"/>
              </a:solidFill>
              <a:latin typeface="Cambria" panose="02040503050406030204" pitchFamily="18" charset="0"/>
              <a:ea typeface="Cambria" panose="02040503050406030204" pitchFamily="18" charset="0"/>
            </a:endParaRPr>
          </a:p>
        </p:txBody>
      </p:sp>
      <p:sp>
        <p:nvSpPr>
          <p:cNvPr id="3" name="Google Shape;85;p3">
            <a:extLst>
              <a:ext uri="{FF2B5EF4-FFF2-40B4-BE49-F238E27FC236}">
                <a16:creationId xmlns:a16="http://schemas.microsoft.com/office/drawing/2014/main" id="{8FCB38AC-A6D6-9ABA-CF76-7F7B1D4914FD}"/>
              </a:ext>
            </a:extLst>
          </p:cNvPr>
          <p:cNvSpPr/>
          <p:nvPr/>
        </p:nvSpPr>
        <p:spPr>
          <a:xfrm>
            <a:off x="160581" y="247630"/>
            <a:ext cx="1318362" cy="1294923"/>
          </a:xfrm>
          <a:prstGeom prst="ellipse">
            <a:avLst/>
          </a:prstGeom>
          <a:solidFill>
            <a:schemeClr val="accent3"/>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 name="TextBox 7">
            <a:extLst>
              <a:ext uri="{FF2B5EF4-FFF2-40B4-BE49-F238E27FC236}">
                <a16:creationId xmlns:a16="http://schemas.microsoft.com/office/drawing/2014/main" id="{17BE38EB-5620-6B7B-F2F1-97D7058F92D1}"/>
              </a:ext>
            </a:extLst>
          </p:cNvPr>
          <p:cNvSpPr txBox="1"/>
          <p:nvPr/>
        </p:nvSpPr>
        <p:spPr>
          <a:xfrm>
            <a:off x="649017" y="359125"/>
            <a:ext cx="391412" cy="1015663"/>
          </a:xfrm>
          <a:prstGeom prst="rect">
            <a:avLst/>
          </a:prstGeom>
          <a:noFill/>
        </p:spPr>
        <p:txBody>
          <a:bodyPr wrap="square">
            <a:spAutoFit/>
          </a:bodyPr>
          <a:lstStyle/>
          <a:p>
            <a:pPr algn="ctr"/>
            <a:r>
              <a:rPr lang="en-US" sz="6000" dirty="0">
                <a:ln>
                  <a:solidFill>
                    <a:schemeClr val="bg1">
                      <a:lumMod val="10000"/>
                    </a:schemeClr>
                  </a:solidFill>
                </a:ln>
                <a:solidFill>
                  <a:schemeClr val="tx1"/>
                </a:solidFill>
                <a:latin typeface="SVN-Gretoon" panose="02040603050506020204" pitchFamily="18" charset="0"/>
              </a:rPr>
              <a:t>3</a:t>
            </a:r>
            <a:endParaRPr lang="en-US" sz="6000" dirty="0"/>
          </a:p>
        </p:txBody>
      </p:sp>
      <p:sp>
        <p:nvSpPr>
          <p:cNvPr id="18" name="Rectangle: Rounded Corners 17">
            <a:extLst>
              <a:ext uri="{FF2B5EF4-FFF2-40B4-BE49-F238E27FC236}">
                <a16:creationId xmlns:a16="http://schemas.microsoft.com/office/drawing/2014/main" id="{1E2BC5E3-EDF0-BF4B-E026-DEB5B3C6CA4E}"/>
              </a:ext>
            </a:extLst>
          </p:cNvPr>
          <p:cNvSpPr/>
          <p:nvPr/>
        </p:nvSpPr>
        <p:spPr>
          <a:xfrm>
            <a:off x="548640" y="1956021"/>
            <a:ext cx="8571609" cy="2949934"/>
          </a:xfrm>
          <a:prstGeom prst="roundRect">
            <a:avLst/>
          </a:prstGeom>
          <a:solidFill>
            <a:schemeClr val="bg1"/>
          </a:solidFill>
          <a:ln w="38100">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lumMod val="10000"/>
                </a:schemeClr>
              </a:solidFill>
              <a:latin typeface="#9Slide03 AmpleSoft Bold" panose="02000000000000000000" pitchFamily="2" charset="0"/>
            </a:endParaRPr>
          </a:p>
        </p:txBody>
      </p:sp>
      <p:pic>
        <p:nvPicPr>
          <p:cNvPr id="9" name="Picture 8">
            <a:extLst>
              <a:ext uri="{FF2B5EF4-FFF2-40B4-BE49-F238E27FC236}">
                <a16:creationId xmlns:a16="http://schemas.microsoft.com/office/drawing/2014/main" id="{A4631695-A003-044D-56F3-06BFB9A9B965}"/>
              </a:ext>
            </a:extLst>
          </p:cNvPr>
          <p:cNvPicPr>
            <a:picLocks noChangeAspect="1"/>
          </p:cNvPicPr>
          <p:nvPr/>
        </p:nvPicPr>
        <p:blipFill>
          <a:blip r:embed="rId3"/>
          <a:stretch>
            <a:fillRect/>
          </a:stretch>
        </p:blipFill>
        <p:spPr>
          <a:xfrm>
            <a:off x="1693627" y="2138732"/>
            <a:ext cx="6629731" cy="2631388"/>
          </a:xfrm>
          <a:prstGeom prst="rect">
            <a:avLst/>
          </a:prstGeom>
        </p:spPr>
      </p:pic>
    </p:spTree>
    <p:extLst>
      <p:ext uri="{BB962C8B-B14F-4D97-AF65-F5344CB8AC3E}">
        <p14:creationId xmlns:p14="http://schemas.microsoft.com/office/powerpoint/2010/main" val="33685757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8B69C56-6A58-F66E-B77E-1AD8771AC929}"/>
              </a:ext>
            </a:extLst>
          </p:cNvPr>
          <p:cNvGrpSpPr/>
          <p:nvPr/>
        </p:nvGrpSpPr>
        <p:grpSpPr>
          <a:xfrm>
            <a:off x="0" y="0"/>
            <a:ext cx="9144000" cy="5143500"/>
            <a:chOff x="0" y="0"/>
            <a:chExt cx="9144000" cy="5143500"/>
          </a:xfrm>
        </p:grpSpPr>
        <p:sp>
          <p:nvSpPr>
            <p:cNvPr id="5" name="Rectangle 4">
              <a:extLst>
                <a:ext uri="{FF2B5EF4-FFF2-40B4-BE49-F238E27FC236}">
                  <a16:creationId xmlns:a16="http://schemas.microsoft.com/office/drawing/2014/main" id="{63FC6CF1-669C-D450-41DE-71FBD330070E}"/>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 name="Picture 5">
              <a:extLst>
                <a:ext uri="{FF2B5EF4-FFF2-40B4-BE49-F238E27FC236}">
                  <a16:creationId xmlns:a16="http://schemas.microsoft.com/office/drawing/2014/main" id="{817E7FAC-F364-FEAF-EF6D-B965D921104B}"/>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0" name="Rectangle: Rounded Corners 9">
            <a:extLst>
              <a:ext uri="{FF2B5EF4-FFF2-40B4-BE49-F238E27FC236}">
                <a16:creationId xmlns:a16="http://schemas.microsoft.com/office/drawing/2014/main" id="{3DD50646-65A4-43A2-3FF4-231EC7272CC0}"/>
              </a:ext>
            </a:extLst>
          </p:cNvPr>
          <p:cNvSpPr/>
          <p:nvPr/>
        </p:nvSpPr>
        <p:spPr>
          <a:xfrm>
            <a:off x="165100" y="234950"/>
            <a:ext cx="8750300" cy="4673600"/>
          </a:xfrm>
          <a:prstGeom prst="roundRect">
            <a:avLst/>
          </a:prstGeom>
          <a:solidFill>
            <a:srgbClr val="FFFFFF">
              <a:alpha val="80000"/>
            </a:srgb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7" name="TextBox 6">
            <a:extLst>
              <a:ext uri="{FF2B5EF4-FFF2-40B4-BE49-F238E27FC236}">
                <a16:creationId xmlns:a16="http://schemas.microsoft.com/office/drawing/2014/main" id="{D5082B21-D8B4-9C2B-58DA-DD78E031E58D}"/>
              </a:ext>
            </a:extLst>
          </p:cNvPr>
          <p:cNvSpPr txBox="1"/>
          <p:nvPr/>
        </p:nvSpPr>
        <p:spPr>
          <a:xfrm>
            <a:off x="326581" y="548897"/>
            <a:ext cx="3927944" cy="1815882"/>
          </a:xfrm>
          <a:prstGeom prst="rect">
            <a:avLst/>
          </a:prstGeom>
          <a:noFill/>
        </p:spPr>
        <p:txBody>
          <a:bodyPr wrap="square" rtlCol="0">
            <a:spAutoFit/>
          </a:bodyPr>
          <a:lstStyle/>
          <a:p>
            <a:pPr algn="ctr"/>
            <a:r>
              <a:rPr lang="vi-VN" sz="2800" b="1" i="0" dirty="0">
                <a:solidFill>
                  <a:srgbClr val="FF0000"/>
                </a:solidFill>
                <a:effectLst/>
                <a:latin typeface="+mj-lt"/>
                <a:ea typeface="Cambria" panose="02040503050406030204" pitchFamily="18" charset="0"/>
              </a:rPr>
              <a:t>Tóm tắt:</a:t>
            </a:r>
          </a:p>
          <a:p>
            <a:pPr algn="just"/>
            <a:r>
              <a:rPr lang="vi-VN" sz="2800" b="0" i="0" dirty="0">
                <a:solidFill>
                  <a:srgbClr val="002060"/>
                </a:solidFill>
                <a:effectLst/>
                <a:latin typeface="+mj-lt"/>
                <a:ea typeface="Cambria" panose="02040503050406030204" pitchFamily="18" charset="0"/>
              </a:rPr>
              <a:t>Dưa hấu: 4,65 kg</a:t>
            </a:r>
          </a:p>
          <a:p>
            <a:pPr algn="just"/>
            <a:r>
              <a:rPr lang="vi-VN" sz="2800" b="0" i="0" dirty="0">
                <a:solidFill>
                  <a:srgbClr val="002060"/>
                </a:solidFill>
                <a:effectLst/>
                <a:latin typeface="+mj-lt"/>
                <a:ea typeface="Cambria" panose="02040503050406030204" pitchFamily="18" charset="0"/>
              </a:rPr>
              <a:t>Mít: 5,8 kg</a:t>
            </a:r>
          </a:p>
          <a:p>
            <a:pPr algn="just"/>
            <a:r>
              <a:rPr lang="vi-VN" sz="2800" b="0" i="0" dirty="0">
                <a:solidFill>
                  <a:srgbClr val="002060"/>
                </a:solidFill>
                <a:effectLst/>
                <a:latin typeface="+mj-lt"/>
                <a:ea typeface="Cambria" panose="02040503050406030204" pitchFamily="18" charset="0"/>
              </a:rPr>
              <a:t>Cả hai quả: </a:t>
            </a:r>
            <a:r>
              <a:rPr lang="en-US" sz="2800" b="0" i="0" dirty="0">
                <a:solidFill>
                  <a:srgbClr val="002060"/>
                </a:solidFill>
                <a:effectLst/>
                <a:latin typeface="+mj-lt"/>
                <a:ea typeface="Cambria" panose="02040503050406030204" pitchFamily="18" charset="0"/>
              </a:rPr>
              <a:t>…</a:t>
            </a:r>
            <a:r>
              <a:rPr lang="vi-VN" sz="2800" b="0" i="0" dirty="0">
                <a:solidFill>
                  <a:srgbClr val="002060"/>
                </a:solidFill>
                <a:effectLst/>
                <a:latin typeface="+mj-lt"/>
                <a:ea typeface="Cambria" panose="02040503050406030204" pitchFamily="18" charset="0"/>
              </a:rPr>
              <a:t>kg</a:t>
            </a:r>
            <a:r>
              <a:rPr lang="en-US" sz="2800" b="0" i="0" dirty="0">
                <a:solidFill>
                  <a:srgbClr val="002060"/>
                </a:solidFill>
                <a:effectLst/>
                <a:latin typeface="+mj-lt"/>
                <a:ea typeface="Cambria" panose="02040503050406030204" pitchFamily="18" charset="0"/>
              </a:rPr>
              <a:t>?</a:t>
            </a:r>
            <a:endParaRPr lang="vi-VN" sz="2800" b="0" i="0" dirty="0">
              <a:solidFill>
                <a:srgbClr val="002060"/>
              </a:solidFill>
              <a:effectLst/>
              <a:latin typeface="+mj-lt"/>
              <a:ea typeface="Cambria" panose="02040503050406030204" pitchFamily="18" charset="0"/>
            </a:endParaRPr>
          </a:p>
        </p:txBody>
      </p:sp>
      <p:sp>
        <p:nvSpPr>
          <p:cNvPr id="8" name="TextBox 7">
            <a:extLst>
              <a:ext uri="{FF2B5EF4-FFF2-40B4-BE49-F238E27FC236}">
                <a16:creationId xmlns:a16="http://schemas.microsoft.com/office/drawing/2014/main" id="{6F0F37F0-8D58-AA05-D7E6-AB75642C646E}"/>
              </a:ext>
            </a:extLst>
          </p:cNvPr>
          <p:cNvSpPr txBox="1"/>
          <p:nvPr/>
        </p:nvSpPr>
        <p:spPr>
          <a:xfrm>
            <a:off x="3365006" y="1751805"/>
            <a:ext cx="5253888" cy="2246769"/>
          </a:xfrm>
          <a:prstGeom prst="rect">
            <a:avLst/>
          </a:prstGeom>
          <a:noFill/>
        </p:spPr>
        <p:txBody>
          <a:bodyPr wrap="square" rtlCol="0">
            <a:spAutoFit/>
          </a:bodyPr>
          <a:lstStyle/>
          <a:p>
            <a:pPr algn="ctr"/>
            <a:r>
              <a:rPr lang="vi-VN" sz="2800" b="1" dirty="0">
                <a:solidFill>
                  <a:srgbClr val="FF0000"/>
                </a:solidFill>
                <a:latin typeface="+mj-lt"/>
                <a:ea typeface="Cambria" panose="02040503050406030204" pitchFamily="18" charset="0"/>
              </a:rPr>
              <a:t>Bài giải</a:t>
            </a:r>
            <a:r>
              <a:rPr lang="en-US" sz="2800" b="1" dirty="0">
                <a:solidFill>
                  <a:srgbClr val="FF0000"/>
                </a:solidFill>
                <a:latin typeface="+mj-lt"/>
                <a:ea typeface="Cambria" panose="02040503050406030204" pitchFamily="18" charset="0"/>
              </a:rPr>
              <a:t>:</a:t>
            </a:r>
            <a:endParaRPr lang="vi-VN" sz="2800" b="1" dirty="0">
              <a:solidFill>
                <a:srgbClr val="FF0000"/>
              </a:solidFill>
              <a:latin typeface="+mj-lt"/>
              <a:ea typeface="Cambria" panose="02040503050406030204" pitchFamily="18" charset="0"/>
            </a:endParaRPr>
          </a:p>
          <a:p>
            <a:pPr algn="ctr"/>
            <a:r>
              <a:rPr lang="vi-VN" sz="2800" dirty="0">
                <a:solidFill>
                  <a:srgbClr val="002060"/>
                </a:solidFill>
                <a:latin typeface="+mj-lt"/>
                <a:ea typeface="Cambria" panose="02040503050406030204" pitchFamily="18" charset="0"/>
              </a:rPr>
              <a:t>Cả hai quả dưa hấu và mít nặng số ki-lô-gam là:</a:t>
            </a:r>
          </a:p>
          <a:p>
            <a:pPr algn="ctr"/>
            <a:r>
              <a:rPr lang="vi-VN" sz="2800" dirty="0">
                <a:solidFill>
                  <a:srgbClr val="002060"/>
                </a:solidFill>
                <a:latin typeface="+mj-lt"/>
                <a:ea typeface="Cambria" panose="02040503050406030204" pitchFamily="18" charset="0"/>
              </a:rPr>
              <a:t>4,65 + 5,8 = 10,45 (kg)</a:t>
            </a:r>
          </a:p>
          <a:p>
            <a:pPr algn="r"/>
            <a:r>
              <a:rPr lang="vi-VN" sz="2800" dirty="0">
                <a:solidFill>
                  <a:srgbClr val="002060"/>
                </a:solidFill>
                <a:latin typeface="+mj-lt"/>
                <a:ea typeface="Cambria" panose="02040503050406030204" pitchFamily="18" charset="0"/>
              </a:rPr>
              <a:t>Đáp số: 10,45 kg</a:t>
            </a:r>
            <a:endParaRPr lang="vi-VN" sz="2800" i="0" dirty="0">
              <a:solidFill>
                <a:srgbClr val="002060"/>
              </a:solidFill>
              <a:effectLst/>
              <a:latin typeface="+mj-lt"/>
              <a:ea typeface="Cambria" panose="02040503050406030204" pitchFamily="18" charset="0"/>
            </a:endParaRPr>
          </a:p>
        </p:txBody>
      </p:sp>
    </p:spTree>
    <p:extLst>
      <p:ext uri="{BB962C8B-B14F-4D97-AF65-F5344CB8AC3E}">
        <p14:creationId xmlns:p14="http://schemas.microsoft.com/office/powerpoint/2010/main" val="6742284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F8C6859D-5AE7-4E90-B283-952F281FDF3C}"/>
              </a:ext>
            </a:extLst>
          </p:cNvPr>
          <p:cNvGrpSpPr/>
          <p:nvPr/>
        </p:nvGrpSpPr>
        <p:grpSpPr>
          <a:xfrm>
            <a:off x="-1" y="-2"/>
            <a:ext cx="9210676" cy="5143502"/>
            <a:chOff x="-1" y="-2"/>
            <a:chExt cx="12280901" cy="6858002"/>
          </a:xfrm>
        </p:grpSpPr>
        <p:pic>
          <p:nvPicPr>
            <p:cNvPr id="5" name="图形 4">
              <a:extLst>
                <a:ext uri="{FF2B5EF4-FFF2-40B4-BE49-F238E27FC236}">
                  <a16:creationId xmlns:a16="http://schemas.microsoft.com/office/drawing/2014/main" id="{D76234C6-9280-416D-AA61-564536DB4D40}"/>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rot="16200000">
              <a:off x="2667000" y="-2667000"/>
              <a:ext cx="6858000" cy="12192000"/>
            </a:xfrm>
            <a:prstGeom prst="rect">
              <a:avLst/>
            </a:prstGeom>
          </p:spPr>
        </p:pic>
        <p:pic>
          <p:nvPicPr>
            <p:cNvPr id="6" name="图形 5">
              <a:extLst>
                <a:ext uri="{FF2B5EF4-FFF2-40B4-BE49-F238E27FC236}">
                  <a16:creationId xmlns:a16="http://schemas.microsoft.com/office/drawing/2014/main" id="{591F61D9-DDE4-479A-9F04-9DE4CE865851}"/>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 y="-2"/>
              <a:ext cx="6858000" cy="6858000"/>
            </a:xfrm>
            <a:prstGeom prst="rect">
              <a:avLst/>
            </a:prstGeom>
          </p:spPr>
        </p:pic>
        <p:pic>
          <p:nvPicPr>
            <p:cNvPr id="7" name="图形 6">
              <a:extLst>
                <a:ext uri="{FF2B5EF4-FFF2-40B4-BE49-F238E27FC236}">
                  <a16:creationId xmlns:a16="http://schemas.microsoft.com/office/drawing/2014/main" id="{872806FE-A925-4CC4-8505-792C40E6E0A7}"/>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422900" y="0"/>
              <a:ext cx="6858000" cy="6858000"/>
            </a:xfrm>
            <a:prstGeom prst="rect">
              <a:avLst/>
            </a:prstGeom>
          </p:spPr>
        </p:pic>
      </p:grpSp>
      <p:pic>
        <p:nvPicPr>
          <p:cNvPr id="17" name="图形 16">
            <a:extLst>
              <a:ext uri="{FF2B5EF4-FFF2-40B4-BE49-F238E27FC236}">
                <a16:creationId xmlns:a16="http://schemas.microsoft.com/office/drawing/2014/main" id="{71A32361-7883-4F2C-AACF-71C7586261E6}"/>
              </a:ext>
            </a:extLst>
          </p:cNvPr>
          <p:cNvPicPr>
            <a:picLocks noChangeAspect="1"/>
          </p:cNvPicPr>
          <p:nvPr/>
        </p:nvPicPr>
        <p:blipFill>
          <a:blip r:embed="rId7">
            <a:extLst>
              <a:ext uri="{96DAC541-7B7A-43D3-8B79-37D633B846F1}">
                <asvg:svgBlip xmlns="" xmlns:asvg="http://schemas.microsoft.com/office/drawing/2016/SVG/main" r:embed="rId12"/>
              </a:ext>
            </a:extLst>
          </a:blip>
          <a:stretch>
            <a:fillRect/>
          </a:stretch>
        </p:blipFill>
        <p:spPr>
          <a:xfrm>
            <a:off x="273484" y="212961"/>
            <a:ext cx="330740" cy="347415"/>
          </a:xfrm>
          <a:prstGeom prst="rect">
            <a:avLst/>
          </a:prstGeom>
        </p:spPr>
      </p:pic>
      <p:pic>
        <p:nvPicPr>
          <p:cNvPr id="20" name="图形 1">
            <a:extLst>
              <a:ext uri="{FF2B5EF4-FFF2-40B4-BE49-F238E27FC236}">
                <a16:creationId xmlns:a16="http://schemas.microsoft.com/office/drawing/2014/main" id="{1E8D7709-D2DA-42B2-9371-DCA0EAE21816}"/>
              </a:ext>
            </a:extLst>
          </p:cNvPr>
          <p:cNvPicPr>
            <a:picLocks noChangeAspect="1"/>
          </p:cNvPicPr>
          <p:nvPr/>
        </p:nvPicPr>
        <p:blipFill>
          <a:blip r:embed="rId13">
            <a:extLst>
              <a:ext uri="{96DAC541-7B7A-43D3-8B79-37D633B846F1}">
                <asvg:svgBlip xmlns="" xmlns:asvg="http://schemas.microsoft.com/office/drawing/2016/SVG/main" r:embed="rId15"/>
              </a:ext>
            </a:extLst>
          </a:blip>
          <a:stretch>
            <a:fillRect/>
          </a:stretch>
        </p:blipFill>
        <p:spPr>
          <a:xfrm rot="895080">
            <a:off x="257224" y="-84745"/>
            <a:ext cx="7488454" cy="5626681"/>
          </a:xfrm>
          <a:prstGeom prst="rect">
            <a:avLst/>
          </a:prstGeom>
        </p:spPr>
      </p:pic>
      <p:sp>
        <p:nvSpPr>
          <p:cNvPr id="2" name="TextBox 1"/>
          <p:cNvSpPr txBox="1"/>
          <p:nvPr/>
        </p:nvSpPr>
        <p:spPr>
          <a:xfrm>
            <a:off x="2571749" y="1502636"/>
            <a:ext cx="4554406" cy="1938992"/>
          </a:xfrm>
          <a:prstGeom prst="rect">
            <a:avLst/>
          </a:prstGeom>
          <a:noFill/>
        </p:spPr>
        <p:txBody>
          <a:bodyPr wrap="square" rtlCol="0">
            <a:spAutoFit/>
          </a:bodyPr>
          <a:lstStyle/>
          <a:p>
            <a:pPr algn="ctr" defTabSz="685800">
              <a:buClrTx/>
            </a:pPr>
            <a:r>
              <a:rPr lang="en-US" sz="4000" b="1" kern="1200" dirty="0" err="1">
                <a:solidFill>
                  <a:schemeClr val="tx1"/>
                </a:solidFill>
                <a:latin typeface="Times New Roman" panose="02020603050405020304" pitchFamily="18" charset="0"/>
                <a:ea typeface="微软雅黑"/>
                <a:cs typeface="Times New Roman" panose="02020603050405020304" pitchFamily="18" charset="0"/>
              </a:rPr>
              <a:t>Muốn</a:t>
            </a:r>
            <a:r>
              <a:rPr lang="en-US" sz="4000" b="1" kern="1200" dirty="0">
                <a:solidFill>
                  <a:schemeClr val="tx1"/>
                </a:solidFill>
                <a:latin typeface="Times New Roman" panose="02020603050405020304" pitchFamily="18" charset="0"/>
                <a:ea typeface="微软雅黑"/>
                <a:cs typeface="Times New Roman" panose="02020603050405020304" pitchFamily="18" charset="0"/>
              </a:rPr>
              <a:t> </a:t>
            </a:r>
            <a:r>
              <a:rPr lang="en-US" sz="4000" b="1" kern="1200" dirty="0" err="1">
                <a:solidFill>
                  <a:schemeClr val="tx1"/>
                </a:solidFill>
                <a:latin typeface="Times New Roman" panose="02020603050405020304" pitchFamily="18" charset="0"/>
                <a:ea typeface="微软雅黑"/>
                <a:cs typeface="Times New Roman" panose="02020603050405020304" pitchFamily="18" charset="0"/>
              </a:rPr>
              <a:t>cộng</a:t>
            </a:r>
            <a:r>
              <a:rPr lang="en-US" sz="4000" b="1" kern="1200" dirty="0">
                <a:solidFill>
                  <a:schemeClr val="tx1"/>
                </a:solidFill>
                <a:latin typeface="Times New Roman" panose="02020603050405020304" pitchFamily="18" charset="0"/>
                <a:ea typeface="微软雅黑"/>
                <a:cs typeface="Times New Roman" panose="02020603050405020304" pitchFamily="18" charset="0"/>
              </a:rPr>
              <a:t> </a:t>
            </a:r>
            <a:r>
              <a:rPr lang="en-US" sz="4000" b="1" kern="1200" dirty="0" err="1">
                <a:solidFill>
                  <a:schemeClr val="tx1"/>
                </a:solidFill>
                <a:latin typeface="Times New Roman" panose="02020603050405020304" pitchFamily="18" charset="0"/>
                <a:ea typeface="微软雅黑"/>
                <a:cs typeface="Times New Roman" panose="02020603050405020304" pitchFamily="18" charset="0"/>
              </a:rPr>
              <a:t>hai</a:t>
            </a:r>
            <a:r>
              <a:rPr lang="en-US" sz="4000" b="1" kern="1200" dirty="0">
                <a:solidFill>
                  <a:schemeClr val="tx1"/>
                </a:solidFill>
                <a:latin typeface="Times New Roman" panose="02020603050405020304" pitchFamily="18" charset="0"/>
                <a:ea typeface="微软雅黑"/>
                <a:cs typeface="Times New Roman" panose="02020603050405020304" pitchFamily="18" charset="0"/>
              </a:rPr>
              <a:t> </a:t>
            </a:r>
            <a:r>
              <a:rPr lang="en-US" sz="4000" b="1" kern="1200" dirty="0" err="1">
                <a:solidFill>
                  <a:schemeClr val="tx1"/>
                </a:solidFill>
                <a:latin typeface="Times New Roman" panose="02020603050405020304" pitchFamily="18" charset="0"/>
                <a:ea typeface="微软雅黑"/>
                <a:cs typeface="Times New Roman" panose="02020603050405020304" pitchFamily="18" charset="0"/>
              </a:rPr>
              <a:t>số</a:t>
            </a:r>
            <a:r>
              <a:rPr lang="en-US" sz="4000" b="1" kern="1200" dirty="0">
                <a:solidFill>
                  <a:schemeClr val="tx1"/>
                </a:solidFill>
                <a:latin typeface="Times New Roman" panose="02020603050405020304" pitchFamily="18" charset="0"/>
                <a:ea typeface="微软雅黑"/>
                <a:cs typeface="Times New Roman" panose="02020603050405020304" pitchFamily="18" charset="0"/>
              </a:rPr>
              <a:t> </a:t>
            </a:r>
            <a:r>
              <a:rPr lang="en-US" sz="4000" b="1" kern="1200" dirty="0" err="1">
                <a:solidFill>
                  <a:schemeClr val="tx1"/>
                </a:solidFill>
                <a:latin typeface="Times New Roman" panose="02020603050405020304" pitchFamily="18" charset="0"/>
                <a:ea typeface="微软雅黑"/>
                <a:cs typeface="Times New Roman" panose="02020603050405020304" pitchFamily="18" charset="0"/>
              </a:rPr>
              <a:t>thập</a:t>
            </a:r>
            <a:r>
              <a:rPr lang="en-US" sz="4000" b="1" kern="1200" dirty="0">
                <a:solidFill>
                  <a:schemeClr val="tx1"/>
                </a:solidFill>
                <a:latin typeface="Times New Roman" panose="02020603050405020304" pitchFamily="18" charset="0"/>
                <a:ea typeface="微软雅黑"/>
                <a:cs typeface="Times New Roman" panose="02020603050405020304" pitchFamily="18" charset="0"/>
              </a:rPr>
              <a:t> </a:t>
            </a:r>
            <a:r>
              <a:rPr lang="en-US" sz="4000" b="1" kern="1200" dirty="0" err="1">
                <a:solidFill>
                  <a:schemeClr val="tx1"/>
                </a:solidFill>
                <a:latin typeface="Times New Roman" panose="02020603050405020304" pitchFamily="18" charset="0"/>
                <a:ea typeface="微软雅黑"/>
                <a:cs typeface="Times New Roman" panose="02020603050405020304" pitchFamily="18" charset="0"/>
              </a:rPr>
              <a:t>phân</a:t>
            </a:r>
            <a:r>
              <a:rPr lang="en-US" sz="4000" b="1" kern="1200" dirty="0">
                <a:solidFill>
                  <a:schemeClr val="tx1"/>
                </a:solidFill>
                <a:latin typeface="Times New Roman" panose="02020603050405020304" pitchFamily="18" charset="0"/>
                <a:ea typeface="微软雅黑"/>
                <a:cs typeface="Times New Roman" panose="02020603050405020304" pitchFamily="18" charset="0"/>
              </a:rPr>
              <a:t> ta </a:t>
            </a:r>
            <a:r>
              <a:rPr lang="en-US" sz="4000" b="1" kern="1200" dirty="0" err="1">
                <a:solidFill>
                  <a:schemeClr val="tx1"/>
                </a:solidFill>
                <a:latin typeface="Times New Roman" panose="02020603050405020304" pitchFamily="18" charset="0"/>
                <a:ea typeface="微软雅黑"/>
                <a:cs typeface="Times New Roman" panose="02020603050405020304" pitchFamily="18" charset="0"/>
              </a:rPr>
              <a:t>làm</a:t>
            </a:r>
            <a:r>
              <a:rPr lang="en-US" sz="4000" b="1" kern="1200" dirty="0">
                <a:solidFill>
                  <a:schemeClr val="tx1"/>
                </a:solidFill>
                <a:latin typeface="Times New Roman" panose="02020603050405020304" pitchFamily="18" charset="0"/>
                <a:ea typeface="微软雅黑"/>
                <a:cs typeface="Times New Roman" panose="02020603050405020304" pitchFamily="18" charset="0"/>
              </a:rPr>
              <a:t> </a:t>
            </a:r>
            <a:r>
              <a:rPr lang="en-US" sz="4000" b="1" kern="1200" dirty="0" err="1">
                <a:solidFill>
                  <a:schemeClr val="tx1"/>
                </a:solidFill>
                <a:latin typeface="Times New Roman" panose="02020603050405020304" pitchFamily="18" charset="0"/>
                <a:ea typeface="微软雅黑"/>
                <a:cs typeface="Times New Roman" panose="02020603050405020304" pitchFamily="18" charset="0"/>
              </a:rPr>
              <a:t>như</a:t>
            </a:r>
            <a:r>
              <a:rPr lang="en-US" sz="4000" b="1" kern="1200" dirty="0">
                <a:solidFill>
                  <a:schemeClr val="tx1"/>
                </a:solidFill>
                <a:latin typeface="Times New Roman" panose="02020603050405020304" pitchFamily="18" charset="0"/>
                <a:ea typeface="微软雅黑"/>
                <a:cs typeface="Times New Roman" panose="02020603050405020304" pitchFamily="18" charset="0"/>
              </a:rPr>
              <a:t> </a:t>
            </a:r>
            <a:r>
              <a:rPr lang="en-US" sz="4000" b="1" kern="1200" dirty="0" err="1">
                <a:solidFill>
                  <a:schemeClr val="tx1"/>
                </a:solidFill>
                <a:latin typeface="Times New Roman" panose="02020603050405020304" pitchFamily="18" charset="0"/>
                <a:ea typeface="微软雅黑"/>
                <a:cs typeface="Times New Roman" panose="02020603050405020304" pitchFamily="18" charset="0"/>
              </a:rPr>
              <a:t>thế</a:t>
            </a:r>
            <a:r>
              <a:rPr lang="en-US" sz="4000" b="1" kern="1200" dirty="0">
                <a:solidFill>
                  <a:schemeClr val="tx1"/>
                </a:solidFill>
                <a:latin typeface="Times New Roman" panose="02020603050405020304" pitchFamily="18" charset="0"/>
                <a:ea typeface="微软雅黑"/>
                <a:cs typeface="Times New Roman" panose="02020603050405020304" pitchFamily="18" charset="0"/>
              </a:rPr>
              <a:t> </a:t>
            </a:r>
            <a:r>
              <a:rPr lang="en-US" sz="4000" b="1" kern="1200" dirty="0" err="1">
                <a:solidFill>
                  <a:schemeClr val="tx1"/>
                </a:solidFill>
                <a:latin typeface="Times New Roman" panose="02020603050405020304" pitchFamily="18" charset="0"/>
                <a:ea typeface="微软雅黑"/>
                <a:cs typeface="Times New Roman" panose="02020603050405020304" pitchFamily="18" charset="0"/>
              </a:rPr>
              <a:t>nào</a:t>
            </a:r>
            <a:r>
              <a:rPr lang="en-US" sz="4000" b="1" kern="1200" dirty="0">
                <a:solidFill>
                  <a:schemeClr val="tx1"/>
                </a:solidFill>
                <a:latin typeface="Times New Roman" panose="02020603050405020304" pitchFamily="18" charset="0"/>
                <a:ea typeface="微软雅黑"/>
                <a:cs typeface="Times New Roman" panose="02020603050405020304" pitchFamily="18" charset="0"/>
              </a:rPr>
              <a:t>?</a:t>
            </a:r>
          </a:p>
        </p:txBody>
      </p:sp>
    </p:spTree>
    <p:extLst>
      <p:ext uri="{BB962C8B-B14F-4D97-AF65-F5344CB8AC3E}">
        <p14:creationId xmlns:p14="http://schemas.microsoft.com/office/powerpoint/2010/main" val="4955177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D986DC9-6F5C-6A38-1F3B-F536F3D5C1C1}"/>
              </a:ext>
            </a:extLst>
          </p:cNvPr>
          <p:cNvGrpSpPr/>
          <p:nvPr/>
        </p:nvGrpSpPr>
        <p:grpSpPr>
          <a:xfrm>
            <a:off x="0" y="0"/>
            <a:ext cx="9144000" cy="5143500"/>
            <a:chOff x="0" y="0"/>
            <a:chExt cx="9144000" cy="5143500"/>
          </a:xfrm>
        </p:grpSpPr>
        <p:sp>
          <p:nvSpPr>
            <p:cNvPr id="12" name="Rectangle 11">
              <a:extLst>
                <a:ext uri="{FF2B5EF4-FFF2-40B4-BE49-F238E27FC236}">
                  <a16:creationId xmlns:a16="http://schemas.microsoft.com/office/drawing/2014/main" id="{1AF2A35C-4511-D6D8-41FD-AB7A47E863F8}"/>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40D0108-1869-5292-7F1F-127268FF8F58}"/>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9" name="Google Shape;85;p3">
            <a:extLst>
              <a:ext uri="{FF2B5EF4-FFF2-40B4-BE49-F238E27FC236}">
                <a16:creationId xmlns:a16="http://schemas.microsoft.com/office/drawing/2014/main" id="{41B9C947-9E36-7681-0E83-BE1FE4C714D6}"/>
              </a:ext>
            </a:extLst>
          </p:cNvPr>
          <p:cNvSpPr/>
          <p:nvPr/>
        </p:nvSpPr>
        <p:spPr>
          <a:xfrm>
            <a:off x="3902134" y="2706071"/>
            <a:ext cx="623841" cy="589020"/>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07" name="Google Shape;85;p3">
            <a:extLst>
              <a:ext uri="{FF2B5EF4-FFF2-40B4-BE49-F238E27FC236}">
                <a16:creationId xmlns:a16="http://schemas.microsoft.com/office/drawing/2014/main" id="{85B83ED6-B0F3-0676-B485-F48CCC335BA4}"/>
              </a:ext>
            </a:extLst>
          </p:cNvPr>
          <p:cNvSpPr/>
          <p:nvPr/>
        </p:nvSpPr>
        <p:spPr>
          <a:xfrm>
            <a:off x="4253696" y="2423715"/>
            <a:ext cx="758569" cy="716228"/>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8" name="Google Shape;85;p3">
            <a:extLst>
              <a:ext uri="{FF2B5EF4-FFF2-40B4-BE49-F238E27FC236}">
                <a16:creationId xmlns:a16="http://schemas.microsoft.com/office/drawing/2014/main" id="{2EFA52EE-865E-210B-26D1-3D41F59ABCE0}"/>
              </a:ext>
            </a:extLst>
          </p:cNvPr>
          <p:cNvSpPr/>
          <p:nvPr/>
        </p:nvSpPr>
        <p:spPr>
          <a:xfrm>
            <a:off x="4505252" y="106275"/>
            <a:ext cx="4179231" cy="4246030"/>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 name="Freeform 6">
            <a:extLst>
              <a:ext uri="{FF2B5EF4-FFF2-40B4-BE49-F238E27FC236}">
                <a16:creationId xmlns:a16="http://schemas.microsoft.com/office/drawing/2014/main" id="{5042B7CF-8A94-D96E-66A8-DAA29380C774}"/>
              </a:ext>
            </a:extLst>
          </p:cNvPr>
          <p:cNvSpPr/>
          <p:nvPr/>
        </p:nvSpPr>
        <p:spPr>
          <a:xfrm flipH="1">
            <a:off x="1150283" y="695993"/>
            <a:ext cx="3135471" cy="4309495"/>
          </a:xfrm>
          <a:custGeom>
            <a:avLst/>
            <a:gdLst/>
            <a:ahLst/>
            <a:cxnLst/>
            <a:rect l="l" t="t" r="r" b="b"/>
            <a:pathLst>
              <a:path w="6028182" h="8229600">
                <a:moveTo>
                  <a:pt x="0" y="0"/>
                </a:moveTo>
                <a:lnTo>
                  <a:pt x="6028182" y="0"/>
                </a:lnTo>
                <a:lnTo>
                  <a:pt x="6028182" y="8229600"/>
                </a:lnTo>
                <a:lnTo>
                  <a:pt x="0" y="8229600"/>
                </a:lnTo>
                <a:lnTo>
                  <a:pt x="0" y="0"/>
                </a:lnTo>
                <a:close/>
              </a:path>
            </a:pathLst>
          </a:custGeom>
          <a:blipFill>
            <a:blip r:embed="rId3"/>
            <a:stretch>
              <a:fillRect/>
            </a:stretch>
          </a:blipFill>
        </p:spPr>
        <p:txBody>
          <a:bodyPr/>
          <a:lstStyle/>
          <a:p>
            <a:endParaRPr lang="en-US"/>
          </a:p>
        </p:txBody>
      </p:sp>
      <p:pic>
        <p:nvPicPr>
          <p:cNvPr id="3" name="Picture 2">
            <a:extLst>
              <a:ext uri="{FF2B5EF4-FFF2-40B4-BE49-F238E27FC236}">
                <a16:creationId xmlns:a16="http://schemas.microsoft.com/office/drawing/2014/main" id="{BCA40056-D851-D9C3-8145-4F07D6B0DF51}"/>
              </a:ext>
            </a:extLst>
          </p:cNvPr>
          <p:cNvPicPr>
            <a:picLocks noChangeAspect="1"/>
          </p:cNvPicPr>
          <p:nvPr/>
        </p:nvPicPr>
        <p:blipFill>
          <a:blip r:embed="rId4"/>
          <a:stretch>
            <a:fillRect/>
          </a:stretch>
        </p:blipFill>
        <p:spPr>
          <a:xfrm>
            <a:off x="4815898" y="695993"/>
            <a:ext cx="3578662" cy="2749534"/>
          </a:xfrm>
          <a:prstGeom prst="rect">
            <a:avLst/>
          </a:prstGeom>
        </p:spPr>
      </p:pic>
    </p:spTree>
    <p:extLst>
      <p:ext uri="{BB962C8B-B14F-4D97-AF65-F5344CB8AC3E}">
        <p14:creationId xmlns:p14="http://schemas.microsoft.com/office/powerpoint/2010/main" val="620847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F8C6859D-5AE7-4E90-B283-952F281FDF3C}"/>
              </a:ext>
            </a:extLst>
          </p:cNvPr>
          <p:cNvGrpSpPr/>
          <p:nvPr/>
        </p:nvGrpSpPr>
        <p:grpSpPr>
          <a:xfrm>
            <a:off x="-1" y="-2"/>
            <a:ext cx="9210676" cy="5143502"/>
            <a:chOff x="-1" y="-2"/>
            <a:chExt cx="12280901" cy="6858002"/>
          </a:xfrm>
        </p:grpSpPr>
        <p:pic>
          <p:nvPicPr>
            <p:cNvPr id="5" name="图形 4">
              <a:extLst>
                <a:ext uri="{FF2B5EF4-FFF2-40B4-BE49-F238E27FC236}">
                  <a16:creationId xmlns:a16="http://schemas.microsoft.com/office/drawing/2014/main" id="{D76234C6-9280-416D-AA61-564536DB4D40}"/>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rot="16200000">
              <a:off x="2667000" y="-2667000"/>
              <a:ext cx="6858000" cy="12192000"/>
            </a:xfrm>
            <a:prstGeom prst="rect">
              <a:avLst/>
            </a:prstGeom>
          </p:spPr>
        </p:pic>
        <p:pic>
          <p:nvPicPr>
            <p:cNvPr id="6" name="图形 5">
              <a:extLst>
                <a:ext uri="{FF2B5EF4-FFF2-40B4-BE49-F238E27FC236}">
                  <a16:creationId xmlns:a16="http://schemas.microsoft.com/office/drawing/2014/main" id="{591F61D9-DDE4-479A-9F04-9DE4CE865851}"/>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 y="-2"/>
              <a:ext cx="6858000" cy="6858000"/>
            </a:xfrm>
            <a:prstGeom prst="rect">
              <a:avLst/>
            </a:prstGeom>
          </p:spPr>
        </p:pic>
        <p:pic>
          <p:nvPicPr>
            <p:cNvPr id="7" name="图形 6">
              <a:extLst>
                <a:ext uri="{FF2B5EF4-FFF2-40B4-BE49-F238E27FC236}">
                  <a16:creationId xmlns:a16="http://schemas.microsoft.com/office/drawing/2014/main" id="{872806FE-A925-4CC4-8505-792C40E6E0A7}"/>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422900" y="0"/>
              <a:ext cx="6858000" cy="6858000"/>
            </a:xfrm>
            <a:prstGeom prst="rect">
              <a:avLst/>
            </a:prstGeom>
          </p:spPr>
        </p:pic>
      </p:grpSp>
      <p:pic>
        <p:nvPicPr>
          <p:cNvPr id="12" name="图形 11">
            <a:extLst>
              <a:ext uri="{FF2B5EF4-FFF2-40B4-BE49-F238E27FC236}">
                <a16:creationId xmlns:a16="http://schemas.microsoft.com/office/drawing/2014/main" id="{AF446DEA-FDB6-4C86-A04F-D8E5D2EEA6F1}"/>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174172" y="201164"/>
            <a:ext cx="8696345" cy="4681785"/>
          </a:xfrm>
          <a:prstGeom prst="rect">
            <a:avLst/>
          </a:prstGeom>
          <a:effectLst>
            <a:outerShdw blurRad="152400" dist="38100" dir="2700000" sx="101000" sy="101000" algn="tl" rotWithShape="0">
              <a:prstClr val="black">
                <a:alpha val="21000"/>
              </a:prstClr>
            </a:outerShdw>
          </a:effectLst>
        </p:spPr>
      </p:pic>
      <p:pic>
        <p:nvPicPr>
          <p:cNvPr id="15" name="图形 14">
            <a:extLst>
              <a:ext uri="{FF2B5EF4-FFF2-40B4-BE49-F238E27FC236}">
                <a16:creationId xmlns:a16="http://schemas.microsoft.com/office/drawing/2014/main" id="{FD37B3FD-991D-4B46-9B73-AA22F02CF94F}"/>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1" y="4387665"/>
            <a:ext cx="9144000" cy="755834"/>
          </a:xfrm>
          <a:prstGeom prst="rect">
            <a:avLst/>
          </a:prstGeom>
        </p:spPr>
      </p:pic>
      <p:pic>
        <p:nvPicPr>
          <p:cNvPr id="17" name="图形 16">
            <a:extLst>
              <a:ext uri="{FF2B5EF4-FFF2-40B4-BE49-F238E27FC236}">
                <a16:creationId xmlns:a16="http://schemas.microsoft.com/office/drawing/2014/main" id="{71A32361-7883-4F2C-AACF-71C7586261E6}"/>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273484" y="212961"/>
            <a:ext cx="330740" cy="347415"/>
          </a:xfrm>
          <a:prstGeom prst="rect">
            <a:avLst/>
          </a:prstGeom>
        </p:spPr>
      </p:pic>
      <p:sp>
        <p:nvSpPr>
          <p:cNvPr id="28" name="TextBox 27"/>
          <p:cNvSpPr txBox="1">
            <a:spLocks noChangeArrowheads="1"/>
          </p:cNvSpPr>
          <p:nvPr/>
        </p:nvSpPr>
        <p:spPr bwMode="auto">
          <a:xfrm>
            <a:off x="3915655" y="872687"/>
            <a:ext cx="4369760" cy="315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just" defTabSz="685800">
              <a:lnSpc>
                <a:spcPct val="150000"/>
              </a:lnSpc>
              <a:spcBef>
                <a:spcPts val="900"/>
              </a:spcBef>
              <a:buClrTx/>
            </a:pP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Viết</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số</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hạng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này</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dưới</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số</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hạng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kia</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sao</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cho</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các</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chữ</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số</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ở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cùng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một</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hàng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đặt</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thẳng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cột</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với</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nhau</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a:t>
            </a:r>
          </a:p>
          <a:p>
            <a:pPr algn="just" defTabSz="685800">
              <a:lnSpc>
                <a:spcPct val="150000"/>
              </a:lnSpc>
              <a:spcBef>
                <a:spcPts val="900"/>
              </a:spcBef>
              <a:buClrTx/>
            </a:pP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Cộng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như</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cộng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các</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số</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tự</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nhiên</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a:t>
            </a:r>
          </a:p>
          <a:p>
            <a:pPr algn="just" defTabSz="685800">
              <a:lnSpc>
                <a:spcPct val="150000"/>
              </a:lnSpc>
              <a:spcBef>
                <a:spcPts val="900"/>
              </a:spcBef>
              <a:buClrTx/>
            </a:pP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Viết</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dấu</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phẩy</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ở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tổng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thẳng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cột</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với</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các</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dấu</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phẩy</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của</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các</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số</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hạng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a:t>
            </a:r>
          </a:p>
        </p:txBody>
      </p:sp>
      <p:pic>
        <p:nvPicPr>
          <p:cNvPr id="13" name="图片 2">
            <a:extLst>
              <a:ext uri="{FF2B5EF4-FFF2-40B4-BE49-F238E27FC236}">
                <a16:creationId xmlns:a16="http://schemas.microsoft.com/office/drawing/2014/main" id="{6A9B2D04-29E9-4556-A730-654E84B0D18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68483" y="724681"/>
            <a:ext cx="3847172" cy="3847172"/>
          </a:xfrm>
          <a:prstGeom prst="rect">
            <a:avLst/>
          </a:prstGeom>
        </p:spPr>
      </p:pic>
    </p:spTree>
    <p:extLst>
      <p:ext uri="{BB962C8B-B14F-4D97-AF65-F5344CB8AC3E}">
        <p14:creationId xmlns:p14="http://schemas.microsoft.com/office/powerpoint/2010/main" val="19595050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28">
                                            <p:txEl>
                                              <p:pRg st="0" end="0"/>
                                            </p:txEl>
                                          </p:spTgt>
                                        </p:tgtEl>
                                        <p:attrNameLst>
                                          <p:attrName>style.visibility</p:attrName>
                                        </p:attrNameLst>
                                      </p:cBhvr>
                                      <p:to>
                                        <p:strVal val="visible"/>
                                      </p:to>
                                    </p:set>
                                    <p:animEffect transition="in" filter="fade">
                                      <p:cBhvr>
                                        <p:cTn id="31" dur="1000"/>
                                        <p:tgtEl>
                                          <p:spTgt spid="28">
                                            <p:txEl>
                                              <p:pRg st="0" end="0"/>
                                            </p:txEl>
                                          </p:spTgt>
                                        </p:tgtEl>
                                      </p:cBhvr>
                                    </p:animEffect>
                                    <p:anim calcmode="lin" valueType="num">
                                      <p:cBhvr>
                                        <p:cTn id="3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nodeType="clickEffect">
                                  <p:stCondLst>
                                    <p:cond delay="0"/>
                                  </p:stCondLst>
                                  <p:childTnLst>
                                    <p:set>
                                      <p:cBhvr>
                                        <p:cTn id="37" dur="1" fill="hold">
                                          <p:stCondLst>
                                            <p:cond delay="0"/>
                                          </p:stCondLst>
                                        </p:cTn>
                                        <p:tgtEl>
                                          <p:spTgt spid="28">
                                            <p:txEl>
                                              <p:pRg st="1" end="1"/>
                                            </p:txEl>
                                          </p:spTgt>
                                        </p:tgtEl>
                                        <p:attrNameLst>
                                          <p:attrName>style.visibility</p:attrName>
                                        </p:attrNameLst>
                                      </p:cBhvr>
                                      <p:to>
                                        <p:strVal val="visible"/>
                                      </p:to>
                                    </p:set>
                                    <p:animEffect transition="in" filter="fade">
                                      <p:cBhvr>
                                        <p:cTn id="38" dur="1000"/>
                                        <p:tgtEl>
                                          <p:spTgt spid="28">
                                            <p:txEl>
                                              <p:pRg st="1" end="1"/>
                                            </p:txEl>
                                          </p:spTgt>
                                        </p:tgtEl>
                                      </p:cBhvr>
                                    </p:animEffect>
                                    <p:anim calcmode="lin" valueType="num">
                                      <p:cBhvr>
                                        <p:cTn id="39" dur="1000" fill="hold"/>
                                        <p:tgtEl>
                                          <p:spTgt spid="28">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2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nodeType="clickEffect">
                                  <p:stCondLst>
                                    <p:cond delay="0"/>
                                  </p:stCondLst>
                                  <p:childTnLst>
                                    <p:set>
                                      <p:cBhvr>
                                        <p:cTn id="44" dur="1" fill="hold">
                                          <p:stCondLst>
                                            <p:cond delay="0"/>
                                          </p:stCondLst>
                                        </p:cTn>
                                        <p:tgtEl>
                                          <p:spTgt spid="28">
                                            <p:txEl>
                                              <p:pRg st="2" end="2"/>
                                            </p:txEl>
                                          </p:spTgt>
                                        </p:tgtEl>
                                        <p:attrNameLst>
                                          <p:attrName>style.visibility</p:attrName>
                                        </p:attrNameLst>
                                      </p:cBhvr>
                                      <p:to>
                                        <p:strVal val="visible"/>
                                      </p:to>
                                    </p:set>
                                    <p:animEffect transition="in" filter="fade">
                                      <p:cBhvr>
                                        <p:cTn id="45" dur="1000"/>
                                        <p:tgtEl>
                                          <p:spTgt spid="28">
                                            <p:txEl>
                                              <p:pRg st="2" end="2"/>
                                            </p:txEl>
                                          </p:spTgt>
                                        </p:tgtEl>
                                      </p:cBhvr>
                                    </p:animEffect>
                                    <p:anim calcmode="lin" valueType="num">
                                      <p:cBhvr>
                                        <p:cTn id="46"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D986DC9-6F5C-6A38-1F3B-F536F3D5C1C1}"/>
              </a:ext>
            </a:extLst>
          </p:cNvPr>
          <p:cNvGrpSpPr/>
          <p:nvPr/>
        </p:nvGrpSpPr>
        <p:grpSpPr>
          <a:xfrm>
            <a:off x="0" y="0"/>
            <a:ext cx="9144000" cy="5143500"/>
            <a:chOff x="0" y="0"/>
            <a:chExt cx="9144000" cy="5143500"/>
          </a:xfrm>
        </p:grpSpPr>
        <p:sp>
          <p:nvSpPr>
            <p:cNvPr id="12" name="Rectangle 11">
              <a:extLst>
                <a:ext uri="{FF2B5EF4-FFF2-40B4-BE49-F238E27FC236}">
                  <a16:creationId xmlns:a16="http://schemas.microsoft.com/office/drawing/2014/main" id="{1AF2A35C-4511-D6D8-41FD-AB7A47E863F8}"/>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40D0108-1869-5292-7F1F-127268FF8F58}"/>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2" name="Freeform 6">
            <a:extLst>
              <a:ext uri="{FF2B5EF4-FFF2-40B4-BE49-F238E27FC236}">
                <a16:creationId xmlns:a16="http://schemas.microsoft.com/office/drawing/2014/main" id="{937DD83A-DBCD-FD6B-6F11-DA41A171811F}"/>
              </a:ext>
            </a:extLst>
          </p:cNvPr>
          <p:cNvSpPr/>
          <p:nvPr/>
        </p:nvSpPr>
        <p:spPr>
          <a:xfrm flipH="1">
            <a:off x="156370" y="743700"/>
            <a:ext cx="3135471" cy="4309495"/>
          </a:xfrm>
          <a:custGeom>
            <a:avLst/>
            <a:gdLst/>
            <a:ahLst/>
            <a:cxnLst/>
            <a:rect l="l" t="t" r="r" b="b"/>
            <a:pathLst>
              <a:path w="6028182" h="8229600">
                <a:moveTo>
                  <a:pt x="0" y="0"/>
                </a:moveTo>
                <a:lnTo>
                  <a:pt x="6028182" y="0"/>
                </a:lnTo>
                <a:lnTo>
                  <a:pt x="6028182" y="8229600"/>
                </a:lnTo>
                <a:lnTo>
                  <a:pt x="0" y="8229600"/>
                </a:lnTo>
                <a:lnTo>
                  <a:pt x="0" y="0"/>
                </a:lnTo>
                <a:close/>
              </a:path>
            </a:pathLst>
          </a:custGeom>
          <a:blipFill>
            <a:blip r:embed="rId3"/>
            <a:stretch>
              <a:fillRect/>
            </a:stretch>
          </a:blipFill>
        </p:spPr>
        <p:txBody>
          <a:bodyPr/>
          <a:lstStyle/>
          <a:p>
            <a:endParaRPr lang="en-US"/>
          </a:p>
        </p:txBody>
      </p:sp>
      <p:pic>
        <p:nvPicPr>
          <p:cNvPr id="210" name="Picture 209">
            <a:extLst>
              <a:ext uri="{FF2B5EF4-FFF2-40B4-BE49-F238E27FC236}">
                <a16:creationId xmlns:a16="http://schemas.microsoft.com/office/drawing/2014/main" id="{1C4D50ED-EB3E-1392-1A2F-5DB4BA7A6110}"/>
              </a:ext>
            </a:extLst>
          </p:cNvPr>
          <p:cNvPicPr>
            <a:picLocks noChangeAspect="1"/>
          </p:cNvPicPr>
          <p:nvPr/>
        </p:nvPicPr>
        <p:blipFill>
          <a:blip r:embed="rId4"/>
          <a:stretch>
            <a:fillRect/>
          </a:stretch>
        </p:blipFill>
        <p:spPr>
          <a:xfrm>
            <a:off x="2107096" y="1159447"/>
            <a:ext cx="7726409" cy="3814860"/>
          </a:xfrm>
          <a:prstGeom prst="rect">
            <a:avLst/>
          </a:prstGeom>
        </p:spPr>
      </p:pic>
    </p:spTree>
    <p:extLst>
      <p:ext uri="{BB962C8B-B14F-4D97-AF65-F5344CB8AC3E}">
        <p14:creationId xmlns:p14="http://schemas.microsoft.com/office/powerpoint/2010/main" val="138398599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450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sz="300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D71EEEB-A610-4E2E-80AE-F04C3760DB5D}"/>
              </a:ext>
            </a:extLst>
          </p:cNvPr>
          <p:cNvPicPr>
            <a:picLocks noChangeAspect="1"/>
          </p:cNvPicPr>
          <p:nvPr/>
        </p:nvPicPr>
        <p:blipFill rotWithShape="1">
          <a:blip r:embed="rId3"/>
          <a:srcRect t="1141" b="1141"/>
          <a:stretch/>
        </p:blipFill>
        <p:spPr>
          <a:xfrm>
            <a:off x="0" y="0"/>
            <a:ext cx="9144000" cy="5143500"/>
          </a:xfrm>
          <a:prstGeom prst="rect">
            <a:avLst/>
          </a:prstGeom>
        </p:spPr>
      </p:pic>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EF823996-3D8A-4A65-A82A-74B54FEC06B1}"/>
                  </a:ext>
                </a:extLst>
              </p:cNvPr>
              <p:cNvSpPr/>
              <p:nvPr/>
            </p:nvSpPr>
            <p:spPr>
              <a:xfrm>
                <a:off x="1271587" y="510778"/>
                <a:ext cx="6872288" cy="139422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defTabSz="685800">
                  <a:buClrTx/>
                  <a:defRPr/>
                </a:pPr>
                <a:endParaRPr lang="en-US" sz="2700" b="1" kern="1200" dirty="0">
                  <a:solidFill>
                    <a:prstClr val="black"/>
                  </a:solidFill>
                  <a:latin typeface="Times New Roman" panose="02020603050405020304" pitchFamily="18" charset="0"/>
                  <a:cs typeface="Times New Roman" panose="02020603050405020304" pitchFamily="18" charset="0"/>
                </a:endParaRPr>
              </a:p>
              <a:p>
                <a:pPr defTabSz="685800">
                  <a:buClrTx/>
                  <a:defRPr/>
                </a:pPr>
                <a:r>
                  <a:rPr lang="en-US" sz="2700" b="1" kern="1200" dirty="0" err="1">
                    <a:solidFill>
                      <a:prstClr val="black"/>
                    </a:solidFill>
                    <a:latin typeface="Times New Roman" panose="02020603050405020304" pitchFamily="18" charset="0"/>
                    <a:cs typeface="Times New Roman" panose="02020603050405020304" pitchFamily="18" charset="0"/>
                  </a:rPr>
                  <a:t>Câu</a:t>
                </a:r>
                <a:r>
                  <a:rPr lang="en-US" sz="2700" b="1" kern="1200" dirty="0">
                    <a:solidFill>
                      <a:prstClr val="black"/>
                    </a:solidFill>
                    <a:latin typeface="Times New Roman" panose="02020603050405020304" pitchFamily="18" charset="0"/>
                    <a:cs typeface="Times New Roman" panose="02020603050405020304" pitchFamily="18" charset="0"/>
                  </a:rPr>
                  <a:t> </a:t>
                </a:r>
                <a:r>
                  <a:rPr lang="en-US" sz="2700" b="1" kern="1200" dirty="0" err="1">
                    <a:solidFill>
                      <a:prstClr val="black"/>
                    </a:solidFill>
                    <a:latin typeface="Times New Roman" panose="02020603050405020304" pitchFamily="18" charset="0"/>
                    <a:cs typeface="Times New Roman" panose="02020603050405020304" pitchFamily="18" charset="0"/>
                  </a:rPr>
                  <a:t>hỏi</a:t>
                </a:r>
                <a:r>
                  <a:rPr lang="en-US" sz="2700" b="1" kern="1200" dirty="0">
                    <a:solidFill>
                      <a:prstClr val="black"/>
                    </a:solidFill>
                    <a:latin typeface="Times New Roman" panose="02020603050405020304" pitchFamily="18" charset="0"/>
                    <a:cs typeface="Times New Roman" panose="02020603050405020304" pitchFamily="18" charset="0"/>
                  </a:rPr>
                  <a:t> 3:  </a:t>
                </a:r>
                <a14:m>
                  <m:oMath xmlns:m="http://schemas.openxmlformats.org/officeDocument/2006/math">
                    <m:f>
                      <m:fPr>
                        <m:ctrlPr>
                          <a:rPr lang="en-US" sz="2700" b="1" i="1" kern="1200">
                            <a:solidFill>
                              <a:prstClr val="black"/>
                            </a:solidFill>
                            <a:latin typeface="Cambria Math" panose="02040503050406030204" pitchFamily="18" charset="0"/>
                            <a:cs typeface="Times New Roman" panose="02020603050405020304" pitchFamily="18" charset="0"/>
                          </a:rPr>
                        </m:ctrlPr>
                      </m:fPr>
                      <m:num>
                        <m:r>
                          <a:rPr lang="en-US" sz="2700" b="1" i="1" kern="1200">
                            <a:solidFill>
                              <a:prstClr val="black"/>
                            </a:solidFill>
                            <a:latin typeface="Cambria Math" panose="02040503050406030204" pitchFamily="18" charset="0"/>
                            <a:cs typeface="Times New Roman" panose="02020603050405020304" pitchFamily="18" charset="0"/>
                          </a:rPr>
                          <m:t>𝟓</m:t>
                        </m:r>
                      </m:num>
                      <m:den>
                        <m:r>
                          <a:rPr lang="en-US" sz="2700" b="1" i="1" kern="1200">
                            <a:solidFill>
                              <a:prstClr val="black"/>
                            </a:solidFill>
                            <a:latin typeface="Cambria Math" panose="02040503050406030204" pitchFamily="18" charset="0"/>
                            <a:cs typeface="Times New Roman" panose="02020603050405020304" pitchFamily="18" charset="0"/>
                          </a:rPr>
                          <m:t>𝟒</m:t>
                        </m:r>
                      </m:den>
                    </m:f>
                  </m:oMath>
                </a14:m>
                <a:r>
                  <a:rPr lang="en-US" sz="2700" b="1" kern="1200" dirty="0">
                    <a:solidFill>
                      <a:prstClr val="black"/>
                    </a:solidFill>
                    <a:latin typeface="Times New Roman" panose="02020603050405020304" pitchFamily="18" charset="0"/>
                    <a:cs typeface="Times New Roman" panose="02020603050405020304" pitchFamily="18" charset="0"/>
                  </a:rPr>
                  <a:t> </a:t>
                </a:r>
                <a:r>
                  <a:rPr lang="en-US" sz="2700" b="1" kern="1200" dirty="0" err="1">
                    <a:solidFill>
                      <a:prstClr val="black"/>
                    </a:solidFill>
                    <a:latin typeface="Times New Roman" panose="02020603050405020304" pitchFamily="18" charset="0"/>
                    <a:cs typeface="Times New Roman" panose="02020603050405020304" pitchFamily="18" charset="0"/>
                  </a:rPr>
                  <a:t>gồm</a:t>
                </a:r>
                <a:r>
                  <a:rPr lang="en-US" sz="2700" b="1" kern="1200" dirty="0">
                    <a:solidFill>
                      <a:prstClr val="black"/>
                    </a:solidFill>
                    <a:latin typeface="Times New Roman" panose="02020603050405020304" pitchFamily="18" charset="0"/>
                    <a:cs typeface="Times New Roman" panose="02020603050405020304" pitchFamily="18" charset="0"/>
                  </a:rPr>
                  <a:t> </a:t>
                </a:r>
              </a:p>
              <a:p>
                <a:pPr defTabSz="685800">
                  <a:buClrTx/>
                  <a:defRPr/>
                </a:pPr>
                <a:r>
                  <a:rPr lang="en-US" sz="2700" b="1" kern="1200" dirty="0" err="1">
                    <a:solidFill>
                      <a:prstClr val="black"/>
                    </a:solidFill>
                    <a:latin typeface="Times New Roman" panose="02020603050405020304" pitchFamily="18" charset="0"/>
                    <a:cs typeface="Times New Roman" panose="02020603050405020304" pitchFamily="18" charset="0"/>
                  </a:rPr>
                  <a:t>mấy</a:t>
                </a:r>
                <a:r>
                  <a:rPr lang="en-US" sz="2700" b="1" kern="1200" dirty="0">
                    <a:solidFill>
                      <a:prstClr val="black"/>
                    </a:solidFill>
                    <a:latin typeface="Times New Roman" panose="02020603050405020304" pitchFamily="18" charset="0"/>
                    <a:cs typeface="Times New Roman" panose="02020603050405020304" pitchFamily="18" charset="0"/>
                  </a:rPr>
                  <a:t> </a:t>
                </a:r>
                <a:r>
                  <a:rPr lang="en-US" sz="2700" b="1" kern="1200" dirty="0" err="1">
                    <a:solidFill>
                      <a:prstClr val="black"/>
                    </a:solidFill>
                    <a:latin typeface="Times New Roman" panose="02020603050405020304" pitchFamily="18" charset="0"/>
                    <a:cs typeface="Times New Roman" panose="02020603050405020304" pitchFamily="18" charset="0"/>
                  </a:rPr>
                  <a:t>đơn</a:t>
                </a:r>
                <a:r>
                  <a:rPr lang="en-US" sz="2700" b="1" kern="1200" dirty="0">
                    <a:solidFill>
                      <a:prstClr val="black"/>
                    </a:solidFill>
                    <a:latin typeface="Times New Roman" panose="02020603050405020304" pitchFamily="18" charset="0"/>
                    <a:cs typeface="Times New Roman" panose="02020603050405020304" pitchFamily="18" charset="0"/>
                  </a:rPr>
                  <a:t> </a:t>
                </a:r>
                <a:r>
                  <a:rPr lang="en-US" sz="2700" b="1" kern="1200" dirty="0" err="1">
                    <a:solidFill>
                      <a:prstClr val="black"/>
                    </a:solidFill>
                    <a:latin typeface="Times New Roman" panose="02020603050405020304" pitchFamily="18" charset="0"/>
                    <a:cs typeface="Times New Roman" panose="02020603050405020304" pitchFamily="18" charset="0"/>
                  </a:rPr>
                  <a:t>vị</a:t>
                </a:r>
                <a:r>
                  <a:rPr lang="en-US" sz="2700" b="1" kern="1200" dirty="0">
                    <a:solidFill>
                      <a:prstClr val="black"/>
                    </a:solidFill>
                    <a:latin typeface="Times New Roman" panose="02020603050405020304" pitchFamily="18" charset="0"/>
                    <a:cs typeface="Times New Roman" panose="02020603050405020304" pitchFamily="18" charset="0"/>
                  </a:rPr>
                  <a:t> </a:t>
                </a:r>
                <a:r>
                  <a:rPr lang="en-US" sz="2700" b="1" kern="1200" dirty="0" err="1">
                    <a:solidFill>
                      <a:prstClr val="black"/>
                    </a:solidFill>
                    <a:latin typeface="Times New Roman" panose="02020603050405020304" pitchFamily="18" charset="0"/>
                    <a:cs typeface="Times New Roman" panose="02020603050405020304" pitchFamily="18" charset="0"/>
                  </a:rPr>
                  <a:t>và</a:t>
                </a:r>
                <a:r>
                  <a:rPr lang="en-US" sz="2700" b="1" kern="1200" dirty="0">
                    <a:solidFill>
                      <a:prstClr val="black"/>
                    </a:solidFill>
                    <a:latin typeface="Times New Roman" panose="02020603050405020304" pitchFamily="18" charset="0"/>
                    <a:cs typeface="Times New Roman" panose="02020603050405020304" pitchFamily="18" charset="0"/>
                  </a:rPr>
                  <a:t> </a:t>
                </a:r>
                <a:r>
                  <a:rPr lang="en-US" sz="2700" b="1" kern="1200" dirty="0" err="1">
                    <a:solidFill>
                      <a:prstClr val="black"/>
                    </a:solidFill>
                    <a:latin typeface="Times New Roman" panose="02020603050405020304" pitchFamily="18" charset="0"/>
                    <a:cs typeface="Times New Roman" panose="02020603050405020304" pitchFamily="18" charset="0"/>
                  </a:rPr>
                  <a:t>mấy</a:t>
                </a:r>
                <a:r>
                  <a:rPr lang="en-US" sz="2700" b="1" kern="1200" dirty="0">
                    <a:solidFill>
                      <a:prstClr val="black"/>
                    </a:solidFill>
                    <a:latin typeface="Times New Roman" panose="02020603050405020304" pitchFamily="18" charset="0"/>
                    <a:cs typeface="Times New Roman" panose="02020603050405020304" pitchFamily="18" charset="0"/>
                  </a:rPr>
                  <a:t> </a:t>
                </a:r>
                <a:r>
                  <a:rPr lang="en-US" sz="2700" b="1" kern="1200" dirty="0" err="1">
                    <a:solidFill>
                      <a:prstClr val="black"/>
                    </a:solidFill>
                    <a:latin typeface="Times New Roman" panose="02020603050405020304" pitchFamily="18" charset="0"/>
                    <a:cs typeface="Times New Roman" panose="02020603050405020304" pitchFamily="18" charset="0"/>
                  </a:rPr>
                  <a:t>phần</a:t>
                </a:r>
                <a:r>
                  <a:rPr lang="en-US" sz="2700" b="1" kern="1200" dirty="0">
                    <a:solidFill>
                      <a:prstClr val="black"/>
                    </a:solidFill>
                    <a:latin typeface="Times New Roman" panose="02020603050405020304" pitchFamily="18" charset="0"/>
                    <a:cs typeface="Times New Roman" panose="02020603050405020304" pitchFamily="18" charset="0"/>
                  </a:rPr>
                  <a:t> ? </a:t>
                </a:r>
              </a:p>
              <a:p>
                <a:pPr defTabSz="685800">
                  <a:buClrTx/>
                  <a:defRPr/>
                </a:pPr>
                <a:endParaRPr lang="en-US" sz="2700" b="1" kern="12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5" name="Rectangle: Rounded Corners 4">
                <a:extLst>
                  <a:ext uri="{FF2B5EF4-FFF2-40B4-BE49-F238E27FC236}">
                    <a16:creationId xmlns:a16="http://schemas.microsoft.com/office/drawing/2014/main" id="{EF823996-3D8A-4A65-A82A-74B54FEC06B1}"/>
                  </a:ext>
                </a:extLst>
              </p:cNvPr>
              <p:cNvSpPr>
                <a:spLocks noRot="1" noChangeAspect="1" noMove="1" noResize="1" noEditPoints="1" noAdjustHandles="1" noChangeArrowheads="1" noChangeShapeType="1" noTextEdit="1"/>
              </p:cNvSpPr>
              <p:nvPr/>
            </p:nvSpPr>
            <p:spPr>
              <a:xfrm>
                <a:off x="1271587" y="510778"/>
                <a:ext cx="6872288" cy="1394222"/>
              </a:xfrm>
              <a:prstGeom prst="roundRect">
                <a:avLst/>
              </a:prstGeom>
              <a:blipFill>
                <a:blip r:embed="rId4"/>
                <a:stretch>
                  <a:fillRect l="-5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FC9712AD-A2A1-4EA7-A8E9-138340AAA5CE}"/>
                  </a:ext>
                </a:extLst>
              </p:cNvPr>
              <p:cNvSpPr/>
              <p:nvPr/>
            </p:nvSpPr>
            <p:spPr>
              <a:xfrm>
                <a:off x="2328863" y="2423637"/>
                <a:ext cx="5107781" cy="77189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685800">
                  <a:buClrTx/>
                  <a:defRPr/>
                </a:pPr>
                <a:r>
                  <a:rPr lang="en-US" sz="2700" b="1" kern="1200" dirty="0">
                    <a:solidFill>
                      <a:prstClr val="black"/>
                    </a:solidFill>
                    <a:latin typeface="Times New Roman" panose="02020603050405020304" pitchFamily="18" charset="0"/>
                    <a:cs typeface="Times New Roman" panose="02020603050405020304" pitchFamily="18" charset="0"/>
                  </a:rPr>
                  <a:t>Câu </a:t>
                </a:r>
                <a:r>
                  <a:rPr lang="en-US" sz="2700" b="1" kern="1200" dirty="0" err="1">
                    <a:solidFill>
                      <a:prstClr val="black"/>
                    </a:solidFill>
                    <a:latin typeface="Times New Roman" panose="02020603050405020304" pitchFamily="18" charset="0"/>
                    <a:cs typeface="Times New Roman" panose="02020603050405020304" pitchFamily="18" charset="0"/>
                  </a:rPr>
                  <a:t>trả</a:t>
                </a:r>
                <a:r>
                  <a:rPr lang="en-US" sz="2700" b="1" kern="1200" dirty="0">
                    <a:solidFill>
                      <a:prstClr val="black"/>
                    </a:solidFill>
                    <a:latin typeface="Times New Roman" panose="02020603050405020304" pitchFamily="18" charset="0"/>
                    <a:cs typeface="Times New Roman" panose="02020603050405020304" pitchFamily="18" charset="0"/>
                  </a:rPr>
                  <a:t> </a:t>
                </a:r>
                <a:r>
                  <a:rPr lang="en-US" sz="2700" b="1" kern="1200" dirty="0" err="1">
                    <a:solidFill>
                      <a:prstClr val="black"/>
                    </a:solidFill>
                    <a:latin typeface="Times New Roman" panose="02020603050405020304" pitchFamily="18" charset="0"/>
                    <a:cs typeface="Times New Roman" panose="02020603050405020304" pitchFamily="18" charset="0"/>
                  </a:rPr>
                  <a:t>lời</a:t>
                </a:r>
                <a:r>
                  <a:rPr lang="en-US" sz="2700" b="1" kern="1200" dirty="0">
                    <a:solidFill>
                      <a:prstClr val="black"/>
                    </a:solidFill>
                    <a:latin typeface="Times New Roman" panose="02020603050405020304" pitchFamily="18" charset="0"/>
                    <a:cs typeface="Times New Roman" panose="02020603050405020304" pitchFamily="18" charset="0"/>
                  </a:rPr>
                  <a:t>: </a:t>
                </a:r>
                <a:r>
                  <a:rPr lang="en-US" sz="2700" b="1" kern="1200" dirty="0" err="1">
                    <a:solidFill>
                      <a:prstClr val="black"/>
                    </a:solidFill>
                    <a:latin typeface="Times New Roman" panose="02020603050405020304" pitchFamily="18" charset="0"/>
                    <a:cs typeface="Times New Roman" panose="02020603050405020304" pitchFamily="18" charset="0"/>
                  </a:rPr>
                  <a:t>Gồm</a:t>
                </a:r>
                <a:r>
                  <a:rPr lang="en-US" sz="2700" b="1" kern="1200" dirty="0">
                    <a:solidFill>
                      <a:prstClr val="black"/>
                    </a:solidFill>
                    <a:latin typeface="Times New Roman" panose="02020603050405020304" pitchFamily="18" charset="0"/>
                    <a:cs typeface="Times New Roman" panose="02020603050405020304" pitchFamily="18" charset="0"/>
                  </a:rPr>
                  <a:t> 1 </a:t>
                </a:r>
                <a:r>
                  <a:rPr lang="en-US" sz="2700" b="1" kern="1200" dirty="0" err="1">
                    <a:solidFill>
                      <a:prstClr val="black"/>
                    </a:solidFill>
                    <a:latin typeface="Times New Roman" panose="02020603050405020304" pitchFamily="18" charset="0"/>
                    <a:cs typeface="Times New Roman" panose="02020603050405020304" pitchFamily="18" charset="0"/>
                  </a:rPr>
                  <a:t>đơn</a:t>
                </a:r>
                <a:r>
                  <a:rPr lang="en-US" sz="2700" b="1" kern="1200" dirty="0">
                    <a:solidFill>
                      <a:prstClr val="black"/>
                    </a:solidFill>
                    <a:latin typeface="Times New Roman" panose="02020603050405020304" pitchFamily="18" charset="0"/>
                    <a:cs typeface="Times New Roman" panose="02020603050405020304" pitchFamily="18" charset="0"/>
                  </a:rPr>
                  <a:t> </a:t>
                </a:r>
                <a:r>
                  <a:rPr lang="en-US" sz="2700" b="1" kern="1200" dirty="0" err="1">
                    <a:solidFill>
                      <a:prstClr val="black"/>
                    </a:solidFill>
                    <a:latin typeface="Times New Roman" panose="02020603050405020304" pitchFamily="18" charset="0"/>
                    <a:cs typeface="Times New Roman" panose="02020603050405020304" pitchFamily="18" charset="0"/>
                  </a:rPr>
                  <a:t>vị</a:t>
                </a:r>
                <a:r>
                  <a:rPr lang="en-US" sz="2700" b="1" kern="1200" dirty="0">
                    <a:solidFill>
                      <a:prstClr val="black"/>
                    </a:solidFill>
                    <a:latin typeface="Times New Roman" panose="02020603050405020304" pitchFamily="18" charset="0"/>
                    <a:cs typeface="Times New Roman" panose="02020603050405020304" pitchFamily="18" charset="0"/>
                  </a:rPr>
                  <a:t> </a:t>
                </a:r>
                <a:r>
                  <a:rPr lang="en-US" sz="2700" b="1" kern="1200" dirty="0" err="1">
                    <a:solidFill>
                      <a:prstClr val="black"/>
                    </a:solidFill>
                    <a:latin typeface="Times New Roman" panose="02020603050405020304" pitchFamily="18" charset="0"/>
                    <a:cs typeface="Times New Roman" panose="02020603050405020304" pitchFamily="18" charset="0"/>
                  </a:rPr>
                  <a:t>và</a:t>
                </a:r>
                <a:r>
                  <a:rPr lang="en-US" sz="2700" b="1" kern="1200" dirty="0">
                    <a:solidFill>
                      <a:prstClr val="black"/>
                    </a:solidFill>
                    <a:latin typeface="Calibri"/>
                    <a:cs typeface="Times New Roman" panose="02020603050405020304" pitchFamily="18" charset="0"/>
                  </a:rPr>
                  <a:t> </a:t>
                </a:r>
                <a14:m>
                  <m:oMath xmlns:m="http://schemas.openxmlformats.org/officeDocument/2006/math">
                    <m:f>
                      <m:fPr>
                        <m:ctrlPr>
                          <a:rPr lang="en-US" sz="2700" b="1" i="1" kern="1200">
                            <a:solidFill>
                              <a:prstClr val="black"/>
                            </a:solidFill>
                            <a:latin typeface="Cambria Math" panose="02040503050406030204" pitchFamily="18" charset="0"/>
                            <a:cs typeface="Times New Roman" panose="02020603050405020304" pitchFamily="18" charset="0"/>
                          </a:rPr>
                        </m:ctrlPr>
                      </m:fPr>
                      <m:num>
                        <m:r>
                          <a:rPr lang="en-US" sz="2700" b="1" i="1" kern="1200">
                            <a:solidFill>
                              <a:prstClr val="black"/>
                            </a:solidFill>
                            <a:latin typeface="Cambria Math" panose="02040503050406030204" pitchFamily="18" charset="0"/>
                            <a:cs typeface="Times New Roman" panose="02020603050405020304" pitchFamily="18" charset="0"/>
                          </a:rPr>
                          <m:t>𝟏</m:t>
                        </m:r>
                      </m:num>
                      <m:den>
                        <m:r>
                          <a:rPr lang="en-US" sz="2700" b="1" i="1" kern="1200">
                            <a:solidFill>
                              <a:prstClr val="black"/>
                            </a:solidFill>
                            <a:latin typeface="Cambria Math" panose="02040503050406030204" pitchFamily="18" charset="0"/>
                            <a:cs typeface="Times New Roman" panose="02020603050405020304" pitchFamily="18" charset="0"/>
                          </a:rPr>
                          <m:t>𝟒</m:t>
                        </m:r>
                      </m:den>
                    </m:f>
                  </m:oMath>
                </a14:m>
                <a:r>
                  <a:rPr lang="en-US" sz="2700" b="1" kern="1200" dirty="0">
                    <a:solidFill>
                      <a:prstClr val="black"/>
                    </a:solidFill>
                    <a:latin typeface="Times New Roman" panose="02020603050405020304" pitchFamily="18" charset="0"/>
                    <a:cs typeface="Times New Roman" panose="02020603050405020304" pitchFamily="18" charset="0"/>
                  </a:rPr>
                  <a:t> </a:t>
                </a:r>
              </a:p>
            </p:txBody>
          </p:sp>
        </mc:Choice>
        <mc:Fallback xmlns="">
          <p:sp>
            <p:nvSpPr>
              <p:cNvPr id="6" name="Rectangle: Rounded Corners 5">
                <a:extLst>
                  <a:ext uri="{FF2B5EF4-FFF2-40B4-BE49-F238E27FC236}">
                    <a16:creationId xmlns:a16="http://schemas.microsoft.com/office/drawing/2014/main" id="{FC9712AD-A2A1-4EA7-A8E9-138340AAA5CE}"/>
                  </a:ext>
                </a:extLst>
              </p:cNvPr>
              <p:cNvSpPr>
                <a:spLocks noRot="1" noChangeAspect="1" noMove="1" noResize="1" noEditPoints="1" noAdjustHandles="1" noChangeArrowheads="1" noChangeShapeType="1" noTextEdit="1"/>
              </p:cNvSpPr>
              <p:nvPr/>
            </p:nvSpPr>
            <p:spPr>
              <a:xfrm>
                <a:off x="2328863" y="2423637"/>
                <a:ext cx="5107781" cy="771893"/>
              </a:xfrm>
              <a:prstGeom prst="roundRect">
                <a:avLst/>
              </a:prstGeom>
              <a:blipFill>
                <a:blip r:embed="rId5"/>
                <a:stretch>
                  <a:fillRect b="-1538"/>
                </a:stretch>
              </a:blipFill>
            </p:spPr>
            <p:txBody>
              <a:bodyPr/>
              <a:lstStyle/>
              <a:p>
                <a:r>
                  <a:rPr lang="en-US">
                    <a:noFill/>
                  </a:rPr>
                  <a:t> </a:t>
                </a:r>
              </a:p>
            </p:txBody>
          </p:sp>
        </mc:Fallback>
      </mc:AlternateContent>
      <p:pic>
        <p:nvPicPr>
          <p:cNvPr id="7" name="Picture 6">
            <a:hlinkClick r:id="rId6" action="ppaction://hlinksldjump"/>
            <a:extLst>
              <a:ext uri="{FF2B5EF4-FFF2-40B4-BE49-F238E27FC236}">
                <a16:creationId xmlns:a16="http://schemas.microsoft.com/office/drawing/2014/main" id="{C9586FF7-0B46-4513-80B2-890093A21BD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9584" t="13056" r="2916" b="2362"/>
          <a:stretch/>
        </p:blipFill>
        <p:spPr>
          <a:xfrm rot="20986584">
            <a:off x="133715" y="2147832"/>
            <a:ext cx="1664494" cy="1816625"/>
          </a:xfrm>
          <a:prstGeom prst="rect">
            <a:avLst/>
          </a:prstGeom>
        </p:spPr>
      </p:pic>
      <p:sp>
        <p:nvSpPr>
          <p:cNvPr id="8" name="Rectangle 6">
            <a:extLst>
              <a:ext uri="{FF2B5EF4-FFF2-40B4-BE49-F238E27FC236}">
                <a16:creationId xmlns:a16="http://schemas.microsoft.com/office/drawing/2014/main" id="{95D199BA-ACF6-19DC-9DE3-9937D3DBD936}"/>
              </a:ext>
            </a:extLst>
          </p:cNvPr>
          <p:cNvSpPr>
            <a:spLocks noChangeArrowheads="1"/>
          </p:cNvSpPr>
          <p:nvPr/>
        </p:nvSpPr>
        <p:spPr bwMode="auto">
          <a:xfrm>
            <a:off x="6741407" y="638131"/>
            <a:ext cx="1141661" cy="1141661"/>
          </a:xfrm>
          <a:prstGeom prst="rect">
            <a:avLst/>
          </a:prstGeom>
          <a:solidFill>
            <a:srgbClr val="F9EBB4"/>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5800">
              <a:spcBef>
                <a:spcPct val="0"/>
              </a:spcBef>
              <a:buClrTx/>
              <a:buNone/>
              <a:defRPr/>
            </a:pPr>
            <a:endParaRPr lang="vi-VN" altLang="vi-VN" sz="1950" b="1" kern="1200">
              <a:solidFill>
                <a:srgbClr val="990000"/>
              </a:solidFill>
              <a:latin typeface="Times New Roman" panose="02020603050405020304" pitchFamily="18" charset="0"/>
              <a:ea typeface="+mn-ea"/>
              <a:cs typeface="+mn-cs"/>
            </a:endParaRPr>
          </a:p>
        </p:txBody>
      </p:sp>
      <p:sp>
        <p:nvSpPr>
          <p:cNvPr id="9" name="Rectangle 8">
            <a:extLst>
              <a:ext uri="{FF2B5EF4-FFF2-40B4-BE49-F238E27FC236}">
                <a16:creationId xmlns:a16="http://schemas.microsoft.com/office/drawing/2014/main" id="{66114016-C1F4-C549-220E-145FB237C182}"/>
              </a:ext>
            </a:extLst>
          </p:cNvPr>
          <p:cNvSpPr>
            <a:spLocks noChangeArrowheads="1"/>
          </p:cNvSpPr>
          <p:nvPr/>
        </p:nvSpPr>
        <p:spPr bwMode="auto">
          <a:xfrm>
            <a:off x="6735456" y="640511"/>
            <a:ext cx="570235" cy="571426"/>
          </a:xfrm>
          <a:prstGeom prst="rect">
            <a:avLst/>
          </a:prstGeom>
          <a:solidFill>
            <a:srgbClr val="C3C073"/>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5800">
              <a:spcBef>
                <a:spcPct val="0"/>
              </a:spcBef>
              <a:buClrTx/>
              <a:buNone/>
              <a:defRPr/>
            </a:pPr>
            <a:endParaRPr lang="vi-VN" altLang="vi-VN" sz="1950" b="1" kern="1200">
              <a:solidFill>
                <a:srgbClr val="990000"/>
              </a:solidFill>
              <a:latin typeface="Times New Roman" panose="02020603050405020304" pitchFamily="18" charset="0"/>
              <a:ea typeface="+mn-ea"/>
              <a:cs typeface="+mn-cs"/>
            </a:endParaRPr>
          </a:p>
        </p:txBody>
      </p:sp>
      <p:sp>
        <p:nvSpPr>
          <p:cNvPr id="10" name="Line 12">
            <a:extLst>
              <a:ext uri="{FF2B5EF4-FFF2-40B4-BE49-F238E27FC236}">
                <a16:creationId xmlns:a16="http://schemas.microsoft.com/office/drawing/2014/main" id="{A8D5CFE4-466D-859D-FBC1-785A7AF9132F}"/>
              </a:ext>
            </a:extLst>
          </p:cNvPr>
          <p:cNvSpPr>
            <a:spLocks noChangeShapeType="1"/>
          </p:cNvSpPr>
          <p:nvPr/>
        </p:nvSpPr>
        <p:spPr bwMode="auto">
          <a:xfrm>
            <a:off x="7311642" y="638131"/>
            <a:ext cx="0" cy="11416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685800">
              <a:buClrTx/>
              <a:defRPr/>
            </a:pPr>
            <a:endParaRPr lang="en-US" sz="1350" kern="1200">
              <a:solidFill>
                <a:prstClr val="black"/>
              </a:solidFill>
              <a:latin typeface="Calibri"/>
              <a:ea typeface="+mn-ea"/>
              <a:cs typeface="+mn-cs"/>
            </a:endParaRPr>
          </a:p>
        </p:txBody>
      </p:sp>
      <p:cxnSp>
        <p:nvCxnSpPr>
          <p:cNvPr id="11" name="Straight Connector 10">
            <a:extLst>
              <a:ext uri="{FF2B5EF4-FFF2-40B4-BE49-F238E27FC236}">
                <a16:creationId xmlns:a16="http://schemas.microsoft.com/office/drawing/2014/main" id="{30D40385-08C5-A071-11BF-ADAD19123B8E}"/>
              </a:ext>
            </a:extLst>
          </p:cNvPr>
          <p:cNvCxnSpPr>
            <a:cxnSpLocks/>
            <a:endCxn id="8" idx="3"/>
          </p:cNvCxnSpPr>
          <p:nvPr/>
        </p:nvCxnSpPr>
        <p:spPr>
          <a:xfrm flipV="1">
            <a:off x="7305690" y="1208962"/>
            <a:ext cx="577378" cy="2975"/>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6">
            <a:extLst>
              <a:ext uri="{FF2B5EF4-FFF2-40B4-BE49-F238E27FC236}">
                <a16:creationId xmlns:a16="http://schemas.microsoft.com/office/drawing/2014/main" id="{80FD78B7-6F6E-1DA8-CF84-E482874926D6}"/>
              </a:ext>
            </a:extLst>
          </p:cNvPr>
          <p:cNvSpPr>
            <a:spLocks noChangeArrowheads="1"/>
          </p:cNvSpPr>
          <p:nvPr/>
        </p:nvSpPr>
        <p:spPr bwMode="auto">
          <a:xfrm>
            <a:off x="5461247" y="645751"/>
            <a:ext cx="1141661" cy="1141661"/>
          </a:xfrm>
          <a:prstGeom prst="rect">
            <a:avLst/>
          </a:prstGeom>
          <a:solidFill>
            <a:srgbClr val="F9EBB4"/>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5800">
              <a:spcBef>
                <a:spcPct val="0"/>
              </a:spcBef>
              <a:buClrTx/>
              <a:buNone/>
              <a:defRPr/>
            </a:pPr>
            <a:endParaRPr lang="vi-VN" altLang="vi-VN" sz="1950" b="1" kern="1200">
              <a:solidFill>
                <a:srgbClr val="990000"/>
              </a:solidFill>
              <a:latin typeface="Times New Roman" panose="02020603050405020304" pitchFamily="18" charset="0"/>
              <a:ea typeface="+mn-ea"/>
              <a:cs typeface="+mn-cs"/>
            </a:endParaRPr>
          </a:p>
        </p:txBody>
      </p:sp>
      <p:sp>
        <p:nvSpPr>
          <p:cNvPr id="13" name="Rectangle 8">
            <a:extLst>
              <a:ext uri="{FF2B5EF4-FFF2-40B4-BE49-F238E27FC236}">
                <a16:creationId xmlns:a16="http://schemas.microsoft.com/office/drawing/2014/main" id="{925E3B48-1634-3648-267B-5DB7EB278305}"/>
              </a:ext>
            </a:extLst>
          </p:cNvPr>
          <p:cNvSpPr>
            <a:spLocks noChangeArrowheads="1"/>
          </p:cNvSpPr>
          <p:nvPr/>
        </p:nvSpPr>
        <p:spPr bwMode="auto">
          <a:xfrm>
            <a:off x="5455296" y="648131"/>
            <a:ext cx="570235" cy="571426"/>
          </a:xfrm>
          <a:prstGeom prst="rect">
            <a:avLst/>
          </a:prstGeom>
          <a:solidFill>
            <a:srgbClr val="C3C073"/>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5800">
              <a:spcBef>
                <a:spcPct val="0"/>
              </a:spcBef>
              <a:buClrTx/>
              <a:buNone/>
              <a:defRPr/>
            </a:pPr>
            <a:endParaRPr lang="vi-VN" altLang="vi-VN" sz="1950" b="1" kern="1200">
              <a:solidFill>
                <a:srgbClr val="990000"/>
              </a:solidFill>
              <a:latin typeface="Times New Roman" panose="02020603050405020304" pitchFamily="18" charset="0"/>
              <a:ea typeface="+mn-ea"/>
              <a:cs typeface="+mn-cs"/>
            </a:endParaRPr>
          </a:p>
        </p:txBody>
      </p:sp>
      <p:sp>
        <p:nvSpPr>
          <p:cNvPr id="14" name="Line 12">
            <a:extLst>
              <a:ext uri="{FF2B5EF4-FFF2-40B4-BE49-F238E27FC236}">
                <a16:creationId xmlns:a16="http://schemas.microsoft.com/office/drawing/2014/main" id="{916B9007-D156-8C28-5A48-FC724585429E}"/>
              </a:ext>
            </a:extLst>
          </p:cNvPr>
          <p:cNvSpPr>
            <a:spLocks noChangeShapeType="1"/>
          </p:cNvSpPr>
          <p:nvPr/>
        </p:nvSpPr>
        <p:spPr bwMode="auto">
          <a:xfrm>
            <a:off x="6031482" y="645751"/>
            <a:ext cx="0" cy="11416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685800">
              <a:buClrTx/>
              <a:defRPr/>
            </a:pPr>
            <a:endParaRPr lang="en-US" sz="1350" kern="1200">
              <a:solidFill>
                <a:prstClr val="black"/>
              </a:solidFill>
              <a:latin typeface="Calibri"/>
              <a:ea typeface="+mn-ea"/>
              <a:cs typeface="+mn-cs"/>
            </a:endParaRPr>
          </a:p>
        </p:txBody>
      </p:sp>
      <p:cxnSp>
        <p:nvCxnSpPr>
          <p:cNvPr id="15" name="Straight Connector 14">
            <a:extLst>
              <a:ext uri="{FF2B5EF4-FFF2-40B4-BE49-F238E27FC236}">
                <a16:creationId xmlns:a16="http://schemas.microsoft.com/office/drawing/2014/main" id="{88A87CD4-6F70-8F1C-8E33-9AC1BCADE853}"/>
              </a:ext>
            </a:extLst>
          </p:cNvPr>
          <p:cNvCxnSpPr>
            <a:cxnSpLocks/>
            <a:endCxn id="12" idx="3"/>
          </p:cNvCxnSpPr>
          <p:nvPr/>
        </p:nvCxnSpPr>
        <p:spPr>
          <a:xfrm flipV="1">
            <a:off x="6025530" y="1216582"/>
            <a:ext cx="577378" cy="2975"/>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A858BC16-D49F-C7C0-7DB9-A6E9EECA2A6B}"/>
              </a:ext>
            </a:extLst>
          </p:cNvPr>
          <p:cNvPicPr>
            <a:picLocks noChangeAspect="1"/>
          </p:cNvPicPr>
          <p:nvPr/>
        </p:nvPicPr>
        <p:blipFill>
          <a:blip r:embed="rId8"/>
          <a:stretch>
            <a:fillRect/>
          </a:stretch>
        </p:blipFill>
        <p:spPr>
          <a:xfrm>
            <a:off x="6026099" y="652364"/>
            <a:ext cx="580694" cy="580694"/>
          </a:xfrm>
          <a:prstGeom prst="rect">
            <a:avLst/>
          </a:prstGeom>
        </p:spPr>
      </p:pic>
      <p:sp>
        <p:nvSpPr>
          <p:cNvPr id="17" name="Rectangle 8">
            <a:extLst>
              <a:ext uri="{FF2B5EF4-FFF2-40B4-BE49-F238E27FC236}">
                <a16:creationId xmlns:a16="http://schemas.microsoft.com/office/drawing/2014/main" id="{40C2C952-955E-DA1E-B0F4-DE86278D25F0}"/>
              </a:ext>
            </a:extLst>
          </p:cNvPr>
          <p:cNvSpPr>
            <a:spLocks noChangeArrowheads="1"/>
          </p:cNvSpPr>
          <p:nvPr/>
        </p:nvSpPr>
        <p:spPr bwMode="auto">
          <a:xfrm>
            <a:off x="5455296" y="1215648"/>
            <a:ext cx="570235" cy="571426"/>
          </a:xfrm>
          <a:prstGeom prst="rect">
            <a:avLst/>
          </a:prstGeom>
          <a:solidFill>
            <a:srgbClr val="C3C073"/>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5800">
              <a:spcBef>
                <a:spcPct val="0"/>
              </a:spcBef>
              <a:buClrTx/>
              <a:buNone/>
              <a:defRPr/>
            </a:pPr>
            <a:endParaRPr lang="vi-VN" altLang="vi-VN" sz="1950" b="1" kern="1200">
              <a:solidFill>
                <a:srgbClr val="990000"/>
              </a:solidFill>
              <a:latin typeface="Times New Roman" panose="02020603050405020304" pitchFamily="18" charset="0"/>
              <a:ea typeface="+mn-ea"/>
              <a:cs typeface="+mn-cs"/>
            </a:endParaRPr>
          </a:p>
        </p:txBody>
      </p:sp>
      <p:sp>
        <p:nvSpPr>
          <p:cNvPr id="18" name="Rectangle 8">
            <a:extLst>
              <a:ext uri="{FF2B5EF4-FFF2-40B4-BE49-F238E27FC236}">
                <a16:creationId xmlns:a16="http://schemas.microsoft.com/office/drawing/2014/main" id="{302220CD-4162-B51E-C231-A31BC93733F6}"/>
              </a:ext>
            </a:extLst>
          </p:cNvPr>
          <p:cNvSpPr>
            <a:spLocks noChangeArrowheads="1"/>
          </p:cNvSpPr>
          <p:nvPr/>
        </p:nvSpPr>
        <p:spPr bwMode="auto">
          <a:xfrm>
            <a:off x="6029265" y="1219431"/>
            <a:ext cx="570235" cy="571426"/>
          </a:xfrm>
          <a:prstGeom prst="rect">
            <a:avLst/>
          </a:prstGeom>
          <a:solidFill>
            <a:srgbClr val="C3C073"/>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5800">
              <a:spcBef>
                <a:spcPct val="0"/>
              </a:spcBef>
              <a:buClrTx/>
              <a:buNone/>
              <a:defRPr/>
            </a:pPr>
            <a:endParaRPr lang="vi-VN" altLang="vi-VN" sz="1950" b="1" kern="1200">
              <a:solidFill>
                <a:srgbClr val="990000"/>
              </a:solidFill>
              <a:latin typeface="Times New Roman" panose="02020603050405020304" pitchFamily="18" charset="0"/>
              <a:ea typeface="+mn-ea"/>
              <a:cs typeface="+mn-cs"/>
            </a:endParaRPr>
          </a:p>
        </p:txBody>
      </p:sp>
    </p:spTree>
    <p:extLst>
      <p:ext uri="{BB962C8B-B14F-4D97-AF65-F5344CB8AC3E}">
        <p14:creationId xmlns:p14="http://schemas.microsoft.com/office/powerpoint/2010/main" val="12874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Am-thanh-tra-loi-dung-www_nhacchuongvui_com.wav"/>
                                        </p:tgtEl>
                                      </p:cMediaNode>
                                    </p:audio>
                                  </p:subTnLst>
                                </p:cTn>
                              </p:par>
                            </p:childTnLst>
                          </p:cTn>
                        </p:par>
                        <p:par>
                          <p:cTn id="14" fill="hold">
                            <p:stCondLst>
                              <p:cond delay="500"/>
                            </p:stCondLst>
                            <p:childTnLst>
                              <p:par>
                                <p:cTn id="15" presetID="26" presetClass="emph" presetSubtype="0" repeatCount="indefinite" fill="hold" nodeType="afterEffect">
                                  <p:stCondLst>
                                    <p:cond delay="0"/>
                                  </p:stCondLst>
                                  <p:childTnLst>
                                    <p:animEffect transition="out" filter="fade">
                                      <p:cBhvr>
                                        <p:cTn id="16" dur="500" tmFilter="0, 0; .2, .5; .8, .5; 1, 0"/>
                                        <p:tgtEl>
                                          <p:spTgt spid="7"/>
                                        </p:tgtEl>
                                      </p:cBhvr>
                                    </p:animEffect>
                                    <p:animScale>
                                      <p:cBhvr>
                                        <p:cTn id="1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D986DC9-6F5C-6A38-1F3B-F536F3D5C1C1}"/>
              </a:ext>
            </a:extLst>
          </p:cNvPr>
          <p:cNvGrpSpPr/>
          <p:nvPr/>
        </p:nvGrpSpPr>
        <p:grpSpPr>
          <a:xfrm>
            <a:off x="0" y="0"/>
            <a:ext cx="9144000" cy="5143500"/>
            <a:chOff x="0" y="0"/>
            <a:chExt cx="9144000" cy="5143500"/>
          </a:xfrm>
        </p:grpSpPr>
        <p:sp>
          <p:nvSpPr>
            <p:cNvPr id="12" name="Rectangle 11">
              <a:extLst>
                <a:ext uri="{FF2B5EF4-FFF2-40B4-BE49-F238E27FC236}">
                  <a16:creationId xmlns:a16="http://schemas.microsoft.com/office/drawing/2014/main" id="{1AF2A35C-4511-D6D8-41FD-AB7A47E863F8}"/>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40D0108-1869-5292-7F1F-127268FF8F58}"/>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9" name="Google Shape;85;p3">
            <a:extLst>
              <a:ext uri="{FF2B5EF4-FFF2-40B4-BE49-F238E27FC236}">
                <a16:creationId xmlns:a16="http://schemas.microsoft.com/office/drawing/2014/main" id="{41B9C947-9E36-7681-0E83-BE1FE4C714D6}"/>
              </a:ext>
            </a:extLst>
          </p:cNvPr>
          <p:cNvSpPr/>
          <p:nvPr/>
        </p:nvSpPr>
        <p:spPr>
          <a:xfrm>
            <a:off x="2698816" y="3483021"/>
            <a:ext cx="777025" cy="749205"/>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07" name="Google Shape;85;p3">
            <a:extLst>
              <a:ext uri="{FF2B5EF4-FFF2-40B4-BE49-F238E27FC236}">
                <a16:creationId xmlns:a16="http://schemas.microsoft.com/office/drawing/2014/main" id="{85B83ED6-B0F3-0676-B485-F48CCC335BA4}"/>
              </a:ext>
            </a:extLst>
          </p:cNvPr>
          <p:cNvSpPr/>
          <p:nvPr/>
        </p:nvSpPr>
        <p:spPr>
          <a:xfrm>
            <a:off x="3475841" y="2926181"/>
            <a:ext cx="938997" cy="931443"/>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8" name="Google Shape;85;p3">
            <a:extLst>
              <a:ext uri="{FF2B5EF4-FFF2-40B4-BE49-F238E27FC236}">
                <a16:creationId xmlns:a16="http://schemas.microsoft.com/office/drawing/2014/main" id="{2EFA52EE-865E-210B-26D1-3D41F59ABCE0}"/>
              </a:ext>
            </a:extLst>
          </p:cNvPr>
          <p:cNvSpPr/>
          <p:nvPr/>
        </p:nvSpPr>
        <p:spPr>
          <a:xfrm>
            <a:off x="3793023" y="30482"/>
            <a:ext cx="5193814" cy="5082535"/>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6000" b="1" dirty="0" smtClean="0">
                <a:solidFill>
                  <a:schemeClr val="accent1">
                    <a:lumMod val="50000"/>
                  </a:schemeClr>
                </a:solidFill>
                <a:latin typeface="Times New Roman" panose="02020603050405020304" pitchFamily="18" charset="0"/>
                <a:cs typeface="Times New Roman" panose="02020603050405020304" pitchFamily="18" charset="0"/>
              </a:rPr>
              <a:t>RUNG CHUÔNG VÀNG</a:t>
            </a:r>
            <a:endParaRPr sz="60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0" name="Picture 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34686">
            <a:off x="-632090" y="-902973"/>
            <a:ext cx="4566431" cy="4895288"/>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399433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Rectangle 224">
            <a:extLst>
              <a:ext uri="{FF2B5EF4-FFF2-40B4-BE49-F238E27FC236}">
                <a16:creationId xmlns:a16="http://schemas.microsoft.com/office/drawing/2014/main" id="{39FA1598-83AF-3657-496A-8C2FB2CF5A2C}"/>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46" name="Google Shape;961;p38"/>
          <p:cNvSpPr/>
          <p:nvPr/>
        </p:nvSpPr>
        <p:spPr>
          <a:xfrm>
            <a:off x="146870" y="188199"/>
            <a:ext cx="8699500" cy="1600201"/>
          </a:xfrm>
          <a:prstGeom prst="roundRect">
            <a:avLst/>
          </a:prstGeom>
          <a:solidFill>
            <a:schemeClr val="accent1"/>
          </a:solidFill>
          <a:ln w="571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mbria" panose="02040503050406030204" pitchFamily="18" charset="0"/>
              <a:ea typeface="Cambria" panose="02040503050406030204" pitchFamily="18" charset="0"/>
            </a:endParaRPr>
          </a:p>
        </p:txBody>
      </p:sp>
      <p:grpSp>
        <p:nvGrpSpPr>
          <p:cNvPr id="37" name="Group 36">
            <a:extLst>
              <a:ext uri="{FF2B5EF4-FFF2-40B4-BE49-F238E27FC236}">
                <a16:creationId xmlns:a16="http://schemas.microsoft.com/office/drawing/2014/main" id="{26DF9FDF-221E-4218-AAE1-E17C030F69FB}"/>
              </a:ext>
            </a:extLst>
          </p:cNvPr>
          <p:cNvGrpSpPr/>
          <p:nvPr/>
        </p:nvGrpSpPr>
        <p:grpSpPr>
          <a:xfrm>
            <a:off x="3924098" y="2975367"/>
            <a:ext cx="1335054" cy="1335054"/>
            <a:chOff x="3419475" y="752475"/>
            <a:chExt cx="5353050" cy="5353050"/>
          </a:xfrm>
        </p:grpSpPr>
        <p:sp>
          <p:nvSpPr>
            <p:cNvPr id="38" name="Freeform: Shape 37">
              <a:extLst>
                <a:ext uri="{FF2B5EF4-FFF2-40B4-BE49-F238E27FC236}">
                  <a16:creationId xmlns:a16="http://schemas.microsoft.com/office/drawing/2014/main" id="{255D3484-4F59-4301-A86D-E0625D37DF9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grpSp>
          <p:nvGrpSpPr>
            <p:cNvPr id="39" name="Group 38">
              <a:extLst>
                <a:ext uri="{FF2B5EF4-FFF2-40B4-BE49-F238E27FC236}">
                  <a16:creationId xmlns:a16="http://schemas.microsoft.com/office/drawing/2014/main" id="{30637B29-3CCB-42A6-9340-DC2545907D16}"/>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0D0C51E9-52DF-407D-A064-40778DC8D06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43" name="Rectangle 42">
                <a:extLst>
                  <a:ext uri="{FF2B5EF4-FFF2-40B4-BE49-F238E27FC236}">
                    <a16:creationId xmlns:a16="http://schemas.microsoft.com/office/drawing/2014/main" id="{92C9FE9D-039A-438C-98CB-7E2A10E25BF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44" name="Rectangle 43">
                <a:extLst>
                  <a:ext uri="{FF2B5EF4-FFF2-40B4-BE49-F238E27FC236}">
                    <a16:creationId xmlns:a16="http://schemas.microsoft.com/office/drawing/2014/main" id="{D21EF826-62E7-4B0C-9C51-4C0536B2CF7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45" name="Rectangle 44">
                <a:extLst>
                  <a:ext uri="{FF2B5EF4-FFF2-40B4-BE49-F238E27FC236}">
                    <a16:creationId xmlns:a16="http://schemas.microsoft.com/office/drawing/2014/main" id="{E4A1E040-9BEE-48BA-8826-748B643EE0B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46" name="Rectangle 45">
                <a:extLst>
                  <a:ext uri="{FF2B5EF4-FFF2-40B4-BE49-F238E27FC236}">
                    <a16:creationId xmlns:a16="http://schemas.microsoft.com/office/drawing/2014/main" id="{1AFC3916-5EAE-42B7-9B46-F8D281AAA91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47" name="Rectangle 46">
                <a:extLst>
                  <a:ext uri="{FF2B5EF4-FFF2-40B4-BE49-F238E27FC236}">
                    <a16:creationId xmlns:a16="http://schemas.microsoft.com/office/drawing/2014/main" id="{8DD8BD2C-0862-4F1D-98C5-BC045A22B41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48" name="Rectangle 47">
                <a:extLst>
                  <a:ext uri="{FF2B5EF4-FFF2-40B4-BE49-F238E27FC236}">
                    <a16:creationId xmlns:a16="http://schemas.microsoft.com/office/drawing/2014/main" id="{2DB35C61-8A29-427F-B696-7B71DC21F70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49" name="Rectangle 48">
                <a:extLst>
                  <a:ext uri="{FF2B5EF4-FFF2-40B4-BE49-F238E27FC236}">
                    <a16:creationId xmlns:a16="http://schemas.microsoft.com/office/drawing/2014/main" id="{17D5E5B4-97A2-4287-840C-A85FA65FB64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50" name="Rectangle 49">
                <a:extLst>
                  <a:ext uri="{FF2B5EF4-FFF2-40B4-BE49-F238E27FC236}">
                    <a16:creationId xmlns:a16="http://schemas.microsoft.com/office/drawing/2014/main" id="{38CD3891-7DAA-4867-8937-C6743EA04A6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51" name="Rectangle 50">
                <a:extLst>
                  <a:ext uri="{FF2B5EF4-FFF2-40B4-BE49-F238E27FC236}">
                    <a16:creationId xmlns:a16="http://schemas.microsoft.com/office/drawing/2014/main" id="{B49E6C69-EB6D-4D39-9040-A3C6FDC4482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52" name="Rectangle 51">
                <a:extLst>
                  <a:ext uri="{FF2B5EF4-FFF2-40B4-BE49-F238E27FC236}">
                    <a16:creationId xmlns:a16="http://schemas.microsoft.com/office/drawing/2014/main" id="{A87EA26E-144F-420C-9539-DC45B230C4A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53" name="Rectangle 52">
                <a:extLst>
                  <a:ext uri="{FF2B5EF4-FFF2-40B4-BE49-F238E27FC236}">
                    <a16:creationId xmlns:a16="http://schemas.microsoft.com/office/drawing/2014/main" id="{254675C8-0CDF-431A-A46D-9C9012E553CC}"/>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grpSp>
        <p:sp>
          <p:nvSpPr>
            <p:cNvPr id="40" name="Oval 39">
              <a:extLst>
                <a:ext uri="{FF2B5EF4-FFF2-40B4-BE49-F238E27FC236}">
                  <a16:creationId xmlns:a16="http://schemas.microsoft.com/office/drawing/2014/main" id="{FFD3820F-6316-4A34-897F-6B7D7B49E05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41" name="TextBox 40">
              <a:extLst>
                <a:ext uri="{FF2B5EF4-FFF2-40B4-BE49-F238E27FC236}">
                  <a16:creationId xmlns:a16="http://schemas.microsoft.com/office/drawing/2014/main" id="{38ADB0BA-F26D-44B7-8584-3F8470A96DB8}"/>
                </a:ext>
              </a:extLst>
            </p:cNvPr>
            <p:cNvSpPr txBox="1"/>
            <p:nvPr/>
          </p:nvSpPr>
          <p:spPr>
            <a:xfrm>
              <a:off x="4295034" y="1712144"/>
              <a:ext cx="3659987" cy="3702196"/>
            </a:xfrm>
            <a:prstGeom prst="rect">
              <a:avLst/>
            </a:prstGeom>
            <a:noFill/>
          </p:spPr>
          <p:txBody>
            <a:bodyPr wrap="square" rtlCol="0">
              <a:spAutoFit/>
            </a:bodyPr>
            <a:lstStyle/>
            <a:p>
              <a:pPr algn="ctr"/>
              <a:r>
                <a:rPr lang="en-US" sz="54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994C76CC-46CC-46F4-AFBF-2354FD9E0DE3}"/>
              </a:ext>
            </a:extLst>
          </p:cNvPr>
          <p:cNvGrpSpPr/>
          <p:nvPr/>
        </p:nvGrpSpPr>
        <p:grpSpPr>
          <a:xfrm>
            <a:off x="3924098" y="2975367"/>
            <a:ext cx="1335054" cy="1335054"/>
            <a:chOff x="3419475" y="752475"/>
            <a:chExt cx="5353050" cy="5353050"/>
          </a:xfrm>
        </p:grpSpPr>
        <p:sp>
          <p:nvSpPr>
            <p:cNvPr id="55" name="Freeform: Shape 54">
              <a:extLst>
                <a:ext uri="{FF2B5EF4-FFF2-40B4-BE49-F238E27FC236}">
                  <a16:creationId xmlns:a16="http://schemas.microsoft.com/office/drawing/2014/main" id="{DE4A3E8C-931C-4FA0-958B-D7458C1CDC9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grpSp>
          <p:nvGrpSpPr>
            <p:cNvPr id="56" name="Group 55">
              <a:extLst>
                <a:ext uri="{FF2B5EF4-FFF2-40B4-BE49-F238E27FC236}">
                  <a16:creationId xmlns:a16="http://schemas.microsoft.com/office/drawing/2014/main" id="{B0BD8489-688F-47DF-8484-B66730147957}"/>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DF9C4F39-DC90-4748-92F5-1171EC7EC29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60" name="Rectangle 59">
                <a:extLst>
                  <a:ext uri="{FF2B5EF4-FFF2-40B4-BE49-F238E27FC236}">
                    <a16:creationId xmlns:a16="http://schemas.microsoft.com/office/drawing/2014/main" id="{1B1BEF2B-1039-4023-8E48-3DDEB45946C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61" name="Rectangle 60">
                <a:extLst>
                  <a:ext uri="{FF2B5EF4-FFF2-40B4-BE49-F238E27FC236}">
                    <a16:creationId xmlns:a16="http://schemas.microsoft.com/office/drawing/2014/main" id="{D9260783-74E5-4855-A9E9-0491D304DBF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62" name="Rectangle 61">
                <a:extLst>
                  <a:ext uri="{FF2B5EF4-FFF2-40B4-BE49-F238E27FC236}">
                    <a16:creationId xmlns:a16="http://schemas.microsoft.com/office/drawing/2014/main" id="{DC72DFBB-B8C3-4786-9BFE-4E9498F112C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63" name="Rectangle 62">
                <a:extLst>
                  <a:ext uri="{FF2B5EF4-FFF2-40B4-BE49-F238E27FC236}">
                    <a16:creationId xmlns:a16="http://schemas.microsoft.com/office/drawing/2014/main" id="{BB4C81A6-07EF-4EE2-B741-1B9431E6D01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64" name="Rectangle 63">
                <a:extLst>
                  <a:ext uri="{FF2B5EF4-FFF2-40B4-BE49-F238E27FC236}">
                    <a16:creationId xmlns:a16="http://schemas.microsoft.com/office/drawing/2014/main" id="{46F626E9-DCFC-4D8C-9B25-099D84AEF340}"/>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65" name="Rectangle 64">
                <a:extLst>
                  <a:ext uri="{FF2B5EF4-FFF2-40B4-BE49-F238E27FC236}">
                    <a16:creationId xmlns:a16="http://schemas.microsoft.com/office/drawing/2014/main" id="{3379C9E0-18AC-4695-968A-D596F0659F1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66" name="Rectangle 65">
                <a:extLst>
                  <a:ext uri="{FF2B5EF4-FFF2-40B4-BE49-F238E27FC236}">
                    <a16:creationId xmlns:a16="http://schemas.microsoft.com/office/drawing/2014/main" id="{3F71CC6F-5DAB-4391-A639-CA5186CAA29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67" name="Rectangle 66">
                <a:extLst>
                  <a:ext uri="{FF2B5EF4-FFF2-40B4-BE49-F238E27FC236}">
                    <a16:creationId xmlns:a16="http://schemas.microsoft.com/office/drawing/2014/main" id="{156E2638-9351-4946-937E-4FFB714067E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68" name="Rectangle 67">
                <a:extLst>
                  <a:ext uri="{FF2B5EF4-FFF2-40B4-BE49-F238E27FC236}">
                    <a16:creationId xmlns:a16="http://schemas.microsoft.com/office/drawing/2014/main" id="{C8555272-57FD-403F-837C-F250CC500CC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69" name="Rectangle 68">
                <a:extLst>
                  <a:ext uri="{FF2B5EF4-FFF2-40B4-BE49-F238E27FC236}">
                    <a16:creationId xmlns:a16="http://schemas.microsoft.com/office/drawing/2014/main" id="{7E1C3ECE-AC7D-4631-8A96-A63F68C4A1A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70" name="Rectangle 69">
                <a:extLst>
                  <a:ext uri="{FF2B5EF4-FFF2-40B4-BE49-F238E27FC236}">
                    <a16:creationId xmlns:a16="http://schemas.microsoft.com/office/drawing/2014/main" id="{47120593-741C-44AE-AE44-DD6F64D22F8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grpSp>
        <p:sp>
          <p:nvSpPr>
            <p:cNvPr id="57" name="Oval 56">
              <a:extLst>
                <a:ext uri="{FF2B5EF4-FFF2-40B4-BE49-F238E27FC236}">
                  <a16:creationId xmlns:a16="http://schemas.microsoft.com/office/drawing/2014/main" id="{B7DC6E26-88D9-419C-95AF-ED3C18BDB31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58" name="TextBox 57">
              <a:extLst>
                <a:ext uri="{FF2B5EF4-FFF2-40B4-BE49-F238E27FC236}">
                  <a16:creationId xmlns:a16="http://schemas.microsoft.com/office/drawing/2014/main" id="{2657A625-8A43-4511-94BB-655F1F8464D1}"/>
                </a:ext>
              </a:extLst>
            </p:cNvPr>
            <p:cNvSpPr txBox="1"/>
            <p:nvPr/>
          </p:nvSpPr>
          <p:spPr>
            <a:xfrm>
              <a:off x="4295034" y="1712144"/>
              <a:ext cx="3659987" cy="3702196"/>
            </a:xfrm>
            <a:prstGeom prst="rect">
              <a:avLst/>
            </a:prstGeom>
            <a:noFill/>
          </p:spPr>
          <p:txBody>
            <a:bodyPr wrap="square" rtlCol="0">
              <a:spAutoFit/>
            </a:bodyPr>
            <a:lstStyle/>
            <a:p>
              <a:pPr algn="ctr"/>
              <a:r>
                <a:rPr lang="en-US" sz="54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3F4EEC91-7BB3-4068-9071-71955F622F50}"/>
              </a:ext>
            </a:extLst>
          </p:cNvPr>
          <p:cNvGrpSpPr/>
          <p:nvPr/>
        </p:nvGrpSpPr>
        <p:grpSpPr>
          <a:xfrm>
            <a:off x="3924098" y="2975367"/>
            <a:ext cx="1335054" cy="1335054"/>
            <a:chOff x="3419475" y="752475"/>
            <a:chExt cx="5353050" cy="5353050"/>
          </a:xfrm>
        </p:grpSpPr>
        <p:sp>
          <p:nvSpPr>
            <p:cNvPr id="72" name="Freeform: Shape 71">
              <a:extLst>
                <a:ext uri="{FF2B5EF4-FFF2-40B4-BE49-F238E27FC236}">
                  <a16:creationId xmlns:a16="http://schemas.microsoft.com/office/drawing/2014/main" id="{74783942-5C75-4C09-BDB9-7A1196C7ABE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grpSp>
          <p:nvGrpSpPr>
            <p:cNvPr id="73" name="Group 72">
              <a:extLst>
                <a:ext uri="{FF2B5EF4-FFF2-40B4-BE49-F238E27FC236}">
                  <a16:creationId xmlns:a16="http://schemas.microsoft.com/office/drawing/2014/main" id="{06B8522C-0084-44B3-AB12-FDD8C384A91A}"/>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62FB325D-2E29-48FA-B3D9-C3987E7DB9F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77" name="Rectangle 76">
                <a:extLst>
                  <a:ext uri="{FF2B5EF4-FFF2-40B4-BE49-F238E27FC236}">
                    <a16:creationId xmlns:a16="http://schemas.microsoft.com/office/drawing/2014/main" id="{D8BB3A66-8D90-4258-A50A-F3A5AB22E0B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78" name="Rectangle 77">
                <a:extLst>
                  <a:ext uri="{FF2B5EF4-FFF2-40B4-BE49-F238E27FC236}">
                    <a16:creationId xmlns:a16="http://schemas.microsoft.com/office/drawing/2014/main" id="{71A1185E-8590-402C-9315-36C91695F2A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79" name="Rectangle 78">
                <a:extLst>
                  <a:ext uri="{FF2B5EF4-FFF2-40B4-BE49-F238E27FC236}">
                    <a16:creationId xmlns:a16="http://schemas.microsoft.com/office/drawing/2014/main" id="{FE8DD0B5-A5B5-4F85-9B35-919C824EA9F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80" name="Rectangle 79">
                <a:extLst>
                  <a:ext uri="{FF2B5EF4-FFF2-40B4-BE49-F238E27FC236}">
                    <a16:creationId xmlns:a16="http://schemas.microsoft.com/office/drawing/2014/main" id="{B050BF40-EEC5-426E-95BF-92B11E47F54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81" name="Rectangle 80">
                <a:extLst>
                  <a:ext uri="{FF2B5EF4-FFF2-40B4-BE49-F238E27FC236}">
                    <a16:creationId xmlns:a16="http://schemas.microsoft.com/office/drawing/2014/main" id="{596D130F-3D88-49E0-989A-6B1271E5221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82" name="Rectangle 81">
                <a:extLst>
                  <a:ext uri="{FF2B5EF4-FFF2-40B4-BE49-F238E27FC236}">
                    <a16:creationId xmlns:a16="http://schemas.microsoft.com/office/drawing/2014/main" id="{F7FC939E-B383-4180-B775-8CE53D32F50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83" name="Rectangle 82">
                <a:extLst>
                  <a:ext uri="{FF2B5EF4-FFF2-40B4-BE49-F238E27FC236}">
                    <a16:creationId xmlns:a16="http://schemas.microsoft.com/office/drawing/2014/main" id="{9DABB0AB-537F-44E9-BF32-05AC996F221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84" name="Rectangle 83">
                <a:extLst>
                  <a:ext uri="{FF2B5EF4-FFF2-40B4-BE49-F238E27FC236}">
                    <a16:creationId xmlns:a16="http://schemas.microsoft.com/office/drawing/2014/main" id="{F1785C23-3E82-4920-BAF3-5127DACD480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85" name="Rectangle 84">
                <a:extLst>
                  <a:ext uri="{FF2B5EF4-FFF2-40B4-BE49-F238E27FC236}">
                    <a16:creationId xmlns:a16="http://schemas.microsoft.com/office/drawing/2014/main" id="{964061BF-7E80-4C4D-8CA0-9185344D863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86" name="Rectangle 85">
                <a:extLst>
                  <a:ext uri="{FF2B5EF4-FFF2-40B4-BE49-F238E27FC236}">
                    <a16:creationId xmlns:a16="http://schemas.microsoft.com/office/drawing/2014/main" id="{89204CBD-BA1B-4456-9A7B-20F21FF2C8D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87" name="Rectangle 86">
                <a:extLst>
                  <a:ext uri="{FF2B5EF4-FFF2-40B4-BE49-F238E27FC236}">
                    <a16:creationId xmlns:a16="http://schemas.microsoft.com/office/drawing/2014/main" id="{415CD6F6-28D0-46E8-80B4-4F9A1F49D39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grpSp>
        <p:sp>
          <p:nvSpPr>
            <p:cNvPr id="74" name="Oval 73">
              <a:extLst>
                <a:ext uri="{FF2B5EF4-FFF2-40B4-BE49-F238E27FC236}">
                  <a16:creationId xmlns:a16="http://schemas.microsoft.com/office/drawing/2014/main" id="{FAD3EE55-CE38-4396-BBFE-F4C609E8822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75" name="TextBox 74">
              <a:extLst>
                <a:ext uri="{FF2B5EF4-FFF2-40B4-BE49-F238E27FC236}">
                  <a16:creationId xmlns:a16="http://schemas.microsoft.com/office/drawing/2014/main" id="{92F8EB93-6D9E-4C44-85A2-F72BF59F7FF6}"/>
                </a:ext>
              </a:extLst>
            </p:cNvPr>
            <p:cNvSpPr txBox="1"/>
            <p:nvPr/>
          </p:nvSpPr>
          <p:spPr>
            <a:xfrm>
              <a:off x="4295034" y="1712144"/>
              <a:ext cx="3659987" cy="3702196"/>
            </a:xfrm>
            <a:prstGeom prst="rect">
              <a:avLst/>
            </a:prstGeom>
            <a:noFill/>
          </p:spPr>
          <p:txBody>
            <a:bodyPr wrap="square" rtlCol="0">
              <a:spAutoFit/>
            </a:bodyPr>
            <a:lstStyle/>
            <a:p>
              <a:pPr algn="ctr"/>
              <a:r>
                <a:rPr lang="en-US" sz="54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2EF72581-7DB4-4C3D-8005-BF15A9715A7F}"/>
              </a:ext>
            </a:extLst>
          </p:cNvPr>
          <p:cNvGrpSpPr/>
          <p:nvPr/>
        </p:nvGrpSpPr>
        <p:grpSpPr>
          <a:xfrm>
            <a:off x="3924098" y="2975367"/>
            <a:ext cx="1335054" cy="1335054"/>
            <a:chOff x="3419475" y="752475"/>
            <a:chExt cx="5353050" cy="5353050"/>
          </a:xfrm>
        </p:grpSpPr>
        <p:sp>
          <p:nvSpPr>
            <p:cNvPr id="89" name="Freeform: Shape 88">
              <a:extLst>
                <a:ext uri="{FF2B5EF4-FFF2-40B4-BE49-F238E27FC236}">
                  <a16:creationId xmlns:a16="http://schemas.microsoft.com/office/drawing/2014/main" id="{1930E606-AC39-4389-9A05-EA42CEDD3ED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grpSp>
          <p:nvGrpSpPr>
            <p:cNvPr id="90" name="Group 89">
              <a:extLst>
                <a:ext uri="{FF2B5EF4-FFF2-40B4-BE49-F238E27FC236}">
                  <a16:creationId xmlns:a16="http://schemas.microsoft.com/office/drawing/2014/main" id="{E973A14E-413A-42D4-BF2B-8C92360714CA}"/>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FC50C564-6602-49A2-AC50-E859358E4AF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94" name="Rectangle 93">
                <a:extLst>
                  <a:ext uri="{FF2B5EF4-FFF2-40B4-BE49-F238E27FC236}">
                    <a16:creationId xmlns:a16="http://schemas.microsoft.com/office/drawing/2014/main" id="{F9122778-DDE9-4497-BEDC-51B2564552D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95" name="Rectangle 94">
                <a:extLst>
                  <a:ext uri="{FF2B5EF4-FFF2-40B4-BE49-F238E27FC236}">
                    <a16:creationId xmlns:a16="http://schemas.microsoft.com/office/drawing/2014/main" id="{B708734A-FEA4-4A5A-8A34-12873F69D3D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96" name="Rectangle 95">
                <a:extLst>
                  <a:ext uri="{FF2B5EF4-FFF2-40B4-BE49-F238E27FC236}">
                    <a16:creationId xmlns:a16="http://schemas.microsoft.com/office/drawing/2014/main" id="{67580BAC-B7DE-40E8-8BD4-795B6083D1A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97" name="Rectangle 96">
                <a:extLst>
                  <a:ext uri="{FF2B5EF4-FFF2-40B4-BE49-F238E27FC236}">
                    <a16:creationId xmlns:a16="http://schemas.microsoft.com/office/drawing/2014/main" id="{457C45B6-57D7-4F93-A400-D2DF7BA821F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98" name="Rectangle 97">
                <a:extLst>
                  <a:ext uri="{FF2B5EF4-FFF2-40B4-BE49-F238E27FC236}">
                    <a16:creationId xmlns:a16="http://schemas.microsoft.com/office/drawing/2014/main" id="{8C52F68D-0965-4D18-99CC-B06D45A9443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99" name="Rectangle 98">
                <a:extLst>
                  <a:ext uri="{FF2B5EF4-FFF2-40B4-BE49-F238E27FC236}">
                    <a16:creationId xmlns:a16="http://schemas.microsoft.com/office/drawing/2014/main" id="{BA5CF2D5-0132-47BE-BEAE-CA69F9577A6B}"/>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00" name="Rectangle 99">
                <a:extLst>
                  <a:ext uri="{FF2B5EF4-FFF2-40B4-BE49-F238E27FC236}">
                    <a16:creationId xmlns:a16="http://schemas.microsoft.com/office/drawing/2014/main" id="{36350570-8AC4-4471-AB0B-1D5C4D94E96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01" name="Rectangle 100">
                <a:extLst>
                  <a:ext uri="{FF2B5EF4-FFF2-40B4-BE49-F238E27FC236}">
                    <a16:creationId xmlns:a16="http://schemas.microsoft.com/office/drawing/2014/main" id="{3B1041F3-FE39-4EDC-8BA4-9E1BFB3C37A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02" name="Rectangle 101">
                <a:extLst>
                  <a:ext uri="{FF2B5EF4-FFF2-40B4-BE49-F238E27FC236}">
                    <a16:creationId xmlns:a16="http://schemas.microsoft.com/office/drawing/2014/main" id="{046C4D99-F9FC-4E52-889F-552D7ED25F7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03" name="Rectangle 102">
                <a:extLst>
                  <a:ext uri="{FF2B5EF4-FFF2-40B4-BE49-F238E27FC236}">
                    <a16:creationId xmlns:a16="http://schemas.microsoft.com/office/drawing/2014/main" id="{F4E0B2B0-B366-4CB3-98F5-7424E733120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04" name="Rectangle 103">
                <a:extLst>
                  <a:ext uri="{FF2B5EF4-FFF2-40B4-BE49-F238E27FC236}">
                    <a16:creationId xmlns:a16="http://schemas.microsoft.com/office/drawing/2014/main" id="{6F1A0136-71A5-4302-BC08-882F5A7F1E8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grpSp>
        <p:sp>
          <p:nvSpPr>
            <p:cNvPr id="91" name="Oval 90">
              <a:extLst>
                <a:ext uri="{FF2B5EF4-FFF2-40B4-BE49-F238E27FC236}">
                  <a16:creationId xmlns:a16="http://schemas.microsoft.com/office/drawing/2014/main" id="{56D6D320-74B0-4C66-A05C-CDD13FEAB14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92" name="TextBox 91">
              <a:extLst>
                <a:ext uri="{FF2B5EF4-FFF2-40B4-BE49-F238E27FC236}">
                  <a16:creationId xmlns:a16="http://schemas.microsoft.com/office/drawing/2014/main" id="{BB12DD4F-B86E-4DAE-9BD6-782167FC8D61}"/>
                </a:ext>
              </a:extLst>
            </p:cNvPr>
            <p:cNvSpPr txBox="1"/>
            <p:nvPr/>
          </p:nvSpPr>
          <p:spPr>
            <a:xfrm>
              <a:off x="4295034" y="1712144"/>
              <a:ext cx="3659987" cy="3702196"/>
            </a:xfrm>
            <a:prstGeom prst="rect">
              <a:avLst/>
            </a:prstGeom>
            <a:noFill/>
          </p:spPr>
          <p:txBody>
            <a:bodyPr wrap="square" rtlCol="0">
              <a:spAutoFit/>
            </a:bodyPr>
            <a:lstStyle/>
            <a:p>
              <a:pPr algn="ctr"/>
              <a:r>
                <a:rPr lang="en-US" sz="54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7488B2D7-6129-4882-BC91-CE3841907980}"/>
              </a:ext>
            </a:extLst>
          </p:cNvPr>
          <p:cNvGrpSpPr/>
          <p:nvPr/>
        </p:nvGrpSpPr>
        <p:grpSpPr>
          <a:xfrm>
            <a:off x="3924098" y="2975367"/>
            <a:ext cx="1335054" cy="1335054"/>
            <a:chOff x="3419475" y="752475"/>
            <a:chExt cx="5353050" cy="5353050"/>
          </a:xfrm>
        </p:grpSpPr>
        <p:sp>
          <p:nvSpPr>
            <p:cNvPr id="106" name="Freeform: Shape 105">
              <a:extLst>
                <a:ext uri="{FF2B5EF4-FFF2-40B4-BE49-F238E27FC236}">
                  <a16:creationId xmlns:a16="http://schemas.microsoft.com/office/drawing/2014/main" id="{77E9B734-1FEB-4F20-BD31-71E1F071CA5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grpSp>
          <p:nvGrpSpPr>
            <p:cNvPr id="107" name="Group 106">
              <a:extLst>
                <a:ext uri="{FF2B5EF4-FFF2-40B4-BE49-F238E27FC236}">
                  <a16:creationId xmlns:a16="http://schemas.microsoft.com/office/drawing/2014/main" id="{E3FC9F46-4EA6-45EA-9A63-8476D40CCC96}"/>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C0C7E0C6-454F-4CAA-9B54-FC7BB5B6939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11" name="Rectangle 110">
                <a:extLst>
                  <a:ext uri="{FF2B5EF4-FFF2-40B4-BE49-F238E27FC236}">
                    <a16:creationId xmlns:a16="http://schemas.microsoft.com/office/drawing/2014/main" id="{AA07285C-E90D-4BFF-9D0F-6A433F4ADB2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12" name="Rectangle 111">
                <a:extLst>
                  <a:ext uri="{FF2B5EF4-FFF2-40B4-BE49-F238E27FC236}">
                    <a16:creationId xmlns:a16="http://schemas.microsoft.com/office/drawing/2014/main" id="{6067A00B-5741-4D98-9DE4-85568D5274C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13" name="Rectangle 112">
                <a:extLst>
                  <a:ext uri="{FF2B5EF4-FFF2-40B4-BE49-F238E27FC236}">
                    <a16:creationId xmlns:a16="http://schemas.microsoft.com/office/drawing/2014/main" id="{14854566-9407-4959-BDF2-81510D615AF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14" name="Rectangle 113">
                <a:extLst>
                  <a:ext uri="{FF2B5EF4-FFF2-40B4-BE49-F238E27FC236}">
                    <a16:creationId xmlns:a16="http://schemas.microsoft.com/office/drawing/2014/main" id="{FCF0942E-45C2-4D2F-9E73-5FFF83F67D0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15" name="Rectangle 114">
                <a:extLst>
                  <a:ext uri="{FF2B5EF4-FFF2-40B4-BE49-F238E27FC236}">
                    <a16:creationId xmlns:a16="http://schemas.microsoft.com/office/drawing/2014/main" id="{D810A239-FA86-416D-B527-18BCFDA9B42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16" name="Rectangle 115">
                <a:extLst>
                  <a:ext uri="{FF2B5EF4-FFF2-40B4-BE49-F238E27FC236}">
                    <a16:creationId xmlns:a16="http://schemas.microsoft.com/office/drawing/2014/main" id="{9FD76B15-BB04-4896-8C8E-186EF22B5A5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17" name="Rectangle 116">
                <a:extLst>
                  <a:ext uri="{FF2B5EF4-FFF2-40B4-BE49-F238E27FC236}">
                    <a16:creationId xmlns:a16="http://schemas.microsoft.com/office/drawing/2014/main" id="{7A6BB98C-A6B7-4E10-946B-854F8D0485D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18" name="Rectangle 117">
                <a:extLst>
                  <a:ext uri="{FF2B5EF4-FFF2-40B4-BE49-F238E27FC236}">
                    <a16:creationId xmlns:a16="http://schemas.microsoft.com/office/drawing/2014/main" id="{DD1D0C2B-2FBC-47B7-8917-16216AFA045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19" name="Rectangle 118">
                <a:extLst>
                  <a:ext uri="{FF2B5EF4-FFF2-40B4-BE49-F238E27FC236}">
                    <a16:creationId xmlns:a16="http://schemas.microsoft.com/office/drawing/2014/main" id="{20B65D2B-A44D-4F2F-9E76-83F853C95D6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20" name="Rectangle 119">
                <a:extLst>
                  <a:ext uri="{FF2B5EF4-FFF2-40B4-BE49-F238E27FC236}">
                    <a16:creationId xmlns:a16="http://schemas.microsoft.com/office/drawing/2014/main" id="{88EE7A7E-DFD8-4BF4-8D09-63D24C86B16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21" name="Rectangle 120">
                <a:extLst>
                  <a:ext uri="{FF2B5EF4-FFF2-40B4-BE49-F238E27FC236}">
                    <a16:creationId xmlns:a16="http://schemas.microsoft.com/office/drawing/2014/main" id="{2473F16C-736F-4617-BC1B-9AB2D7AFE20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grpSp>
        <p:sp>
          <p:nvSpPr>
            <p:cNvPr id="108" name="Oval 107">
              <a:extLst>
                <a:ext uri="{FF2B5EF4-FFF2-40B4-BE49-F238E27FC236}">
                  <a16:creationId xmlns:a16="http://schemas.microsoft.com/office/drawing/2014/main" id="{0E9B40AC-6519-44FA-9F67-3029B2765DA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09" name="TextBox 108">
              <a:extLst>
                <a:ext uri="{FF2B5EF4-FFF2-40B4-BE49-F238E27FC236}">
                  <a16:creationId xmlns:a16="http://schemas.microsoft.com/office/drawing/2014/main" id="{828E171F-066B-4933-8BF9-53F8184C1D83}"/>
                </a:ext>
              </a:extLst>
            </p:cNvPr>
            <p:cNvSpPr txBox="1"/>
            <p:nvPr/>
          </p:nvSpPr>
          <p:spPr>
            <a:xfrm>
              <a:off x="4295034" y="1712144"/>
              <a:ext cx="3659987" cy="3702196"/>
            </a:xfrm>
            <a:prstGeom prst="rect">
              <a:avLst/>
            </a:prstGeom>
            <a:noFill/>
          </p:spPr>
          <p:txBody>
            <a:bodyPr wrap="square" rtlCol="0">
              <a:spAutoFit/>
            </a:bodyPr>
            <a:lstStyle/>
            <a:p>
              <a:pPr algn="ctr"/>
              <a:r>
                <a:rPr lang="en-US" sz="54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CBE8731E-655F-4615-95C4-EFEDED1FC487}"/>
              </a:ext>
            </a:extLst>
          </p:cNvPr>
          <p:cNvGrpSpPr/>
          <p:nvPr/>
        </p:nvGrpSpPr>
        <p:grpSpPr>
          <a:xfrm>
            <a:off x="3924098" y="2975367"/>
            <a:ext cx="1335054" cy="1335054"/>
            <a:chOff x="3419475" y="752475"/>
            <a:chExt cx="5353050" cy="5353050"/>
          </a:xfrm>
        </p:grpSpPr>
        <p:sp>
          <p:nvSpPr>
            <p:cNvPr id="123" name="Freeform: Shape 122">
              <a:extLst>
                <a:ext uri="{FF2B5EF4-FFF2-40B4-BE49-F238E27FC236}">
                  <a16:creationId xmlns:a16="http://schemas.microsoft.com/office/drawing/2014/main" id="{3FCA959D-0A96-4167-951F-4CD61D56FD4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grpSp>
          <p:nvGrpSpPr>
            <p:cNvPr id="124" name="Group 123">
              <a:extLst>
                <a:ext uri="{FF2B5EF4-FFF2-40B4-BE49-F238E27FC236}">
                  <a16:creationId xmlns:a16="http://schemas.microsoft.com/office/drawing/2014/main" id="{021B4BA1-1E58-4F49-91B5-370BEC402339}"/>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D121BC2A-F6A9-4DB7-950F-E9F7BD3B563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28" name="Rectangle 127">
                <a:extLst>
                  <a:ext uri="{FF2B5EF4-FFF2-40B4-BE49-F238E27FC236}">
                    <a16:creationId xmlns:a16="http://schemas.microsoft.com/office/drawing/2014/main" id="{A89A1465-4358-4923-B917-784EE17B8B8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29" name="Rectangle 128">
                <a:extLst>
                  <a:ext uri="{FF2B5EF4-FFF2-40B4-BE49-F238E27FC236}">
                    <a16:creationId xmlns:a16="http://schemas.microsoft.com/office/drawing/2014/main" id="{14BD5855-D0CC-4B2E-BC55-403A6EC0FB9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30" name="Rectangle 129">
                <a:extLst>
                  <a:ext uri="{FF2B5EF4-FFF2-40B4-BE49-F238E27FC236}">
                    <a16:creationId xmlns:a16="http://schemas.microsoft.com/office/drawing/2014/main" id="{DCD6DAC7-355A-4009-9E29-CC9EA93364F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31" name="Rectangle 130">
                <a:extLst>
                  <a:ext uri="{FF2B5EF4-FFF2-40B4-BE49-F238E27FC236}">
                    <a16:creationId xmlns:a16="http://schemas.microsoft.com/office/drawing/2014/main" id="{0B0F7818-9494-442A-953A-588FF4451DA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32" name="Rectangle 131">
                <a:extLst>
                  <a:ext uri="{FF2B5EF4-FFF2-40B4-BE49-F238E27FC236}">
                    <a16:creationId xmlns:a16="http://schemas.microsoft.com/office/drawing/2014/main" id="{1EA93B4C-0871-49D8-9DBB-4283622FBA4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33" name="Rectangle 132">
                <a:extLst>
                  <a:ext uri="{FF2B5EF4-FFF2-40B4-BE49-F238E27FC236}">
                    <a16:creationId xmlns:a16="http://schemas.microsoft.com/office/drawing/2014/main" id="{67B6AE4F-6E3D-4989-B140-D292DE40479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34" name="Rectangle 133">
                <a:extLst>
                  <a:ext uri="{FF2B5EF4-FFF2-40B4-BE49-F238E27FC236}">
                    <a16:creationId xmlns:a16="http://schemas.microsoft.com/office/drawing/2014/main" id="{61F23C2D-C750-41EC-8C38-BD604C3516F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35" name="Rectangle 134">
                <a:extLst>
                  <a:ext uri="{FF2B5EF4-FFF2-40B4-BE49-F238E27FC236}">
                    <a16:creationId xmlns:a16="http://schemas.microsoft.com/office/drawing/2014/main" id="{F5FDDC15-CE6C-484C-A302-633DD6A7D68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36" name="Rectangle 135">
                <a:extLst>
                  <a:ext uri="{FF2B5EF4-FFF2-40B4-BE49-F238E27FC236}">
                    <a16:creationId xmlns:a16="http://schemas.microsoft.com/office/drawing/2014/main" id="{8FA43064-5CB2-4F2A-8F28-0A0516167C2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37" name="Rectangle 136">
                <a:extLst>
                  <a:ext uri="{FF2B5EF4-FFF2-40B4-BE49-F238E27FC236}">
                    <a16:creationId xmlns:a16="http://schemas.microsoft.com/office/drawing/2014/main" id="{9D681EBA-0AD8-41F6-8AC6-59FE1B54340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38" name="Rectangle 137">
                <a:extLst>
                  <a:ext uri="{FF2B5EF4-FFF2-40B4-BE49-F238E27FC236}">
                    <a16:creationId xmlns:a16="http://schemas.microsoft.com/office/drawing/2014/main" id="{9C0D2C6B-D049-4C82-B28B-211590B357A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grpSp>
        <p:sp>
          <p:nvSpPr>
            <p:cNvPr id="125" name="Oval 124">
              <a:extLst>
                <a:ext uri="{FF2B5EF4-FFF2-40B4-BE49-F238E27FC236}">
                  <a16:creationId xmlns:a16="http://schemas.microsoft.com/office/drawing/2014/main" id="{EEC99D5E-747E-45F2-BF2F-82BE5850E0A5}"/>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26" name="TextBox 125">
              <a:extLst>
                <a:ext uri="{FF2B5EF4-FFF2-40B4-BE49-F238E27FC236}">
                  <a16:creationId xmlns:a16="http://schemas.microsoft.com/office/drawing/2014/main" id="{2B2F9C2B-174E-4640-A5FD-066B953F45C4}"/>
                </a:ext>
              </a:extLst>
            </p:cNvPr>
            <p:cNvSpPr txBox="1"/>
            <p:nvPr/>
          </p:nvSpPr>
          <p:spPr>
            <a:xfrm>
              <a:off x="4295034" y="1712144"/>
              <a:ext cx="3659987" cy="3702196"/>
            </a:xfrm>
            <a:prstGeom prst="rect">
              <a:avLst/>
            </a:prstGeom>
            <a:noFill/>
          </p:spPr>
          <p:txBody>
            <a:bodyPr wrap="square" rtlCol="0">
              <a:spAutoFit/>
            </a:bodyPr>
            <a:lstStyle/>
            <a:p>
              <a:pPr algn="ctr"/>
              <a:r>
                <a:rPr lang="en-US" sz="54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A57681C3-7E63-41D6-95C3-440CBD1A136E}"/>
              </a:ext>
            </a:extLst>
          </p:cNvPr>
          <p:cNvGrpSpPr/>
          <p:nvPr/>
        </p:nvGrpSpPr>
        <p:grpSpPr>
          <a:xfrm>
            <a:off x="3924098" y="2975367"/>
            <a:ext cx="1335054" cy="1335054"/>
            <a:chOff x="3419475" y="752475"/>
            <a:chExt cx="5353050" cy="5353050"/>
          </a:xfrm>
        </p:grpSpPr>
        <p:sp>
          <p:nvSpPr>
            <p:cNvPr id="140" name="Freeform: Shape 139">
              <a:extLst>
                <a:ext uri="{FF2B5EF4-FFF2-40B4-BE49-F238E27FC236}">
                  <a16:creationId xmlns:a16="http://schemas.microsoft.com/office/drawing/2014/main" id="{A90B524F-A602-4A2C-B891-55E881860556}"/>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grpSp>
          <p:nvGrpSpPr>
            <p:cNvPr id="141" name="Group 140">
              <a:extLst>
                <a:ext uri="{FF2B5EF4-FFF2-40B4-BE49-F238E27FC236}">
                  <a16:creationId xmlns:a16="http://schemas.microsoft.com/office/drawing/2014/main" id="{2CBF42B9-072F-40C1-AB85-2AB29344A1D4}"/>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AE5A67D1-91A2-4293-B00C-A50C7BA85BC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45" name="Rectangle 144">
                <a:extLst>
                  <a:ext uri="{FF2B5EF4-FFF2-40B4-BE49-F238E27FC236}">
                    <a16:creationId xmlns:a16="http://schemas.microsoft.com/office/drawing/2014/main" id="{12CF2DE3-0157-4936-999D-520C2489845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46" name="Rectangle 145">
                <a:extLst>
                  <a:ext uri="{FF2B5EF4-FFF2-40B4-BE49-F238E27FC236}">
                    <a16:creationId xmlns:a16="http://schemas.microsoft.com/office/drawing/2014/main" id="{122B530B-6E72-4F6B-8221-DDD35614B7C8}"/>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47" name="Rectangle 146">
                <a:extLst>
                  <a:ext uri="{FF2B5EF4-FFF2-40B4-BE49-F238E27FC236}">
                    <a16:creationId xmlns:a16="http://schemas.microsoft.com/office/drawing/2014/main" id="{B18BB6CB-EE82-408C-82B2-DF7358076A9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48" name="Rectangle 147">
                <a:extLst>
                  <a:ext uri="{FF2B5EF4-FFF2-40B4-BE49-F238E27FC236}">
                    <a16:creationId xmlns:a16="http://schemas.microsoft.com/office/drawing/2014/main" id="{3F172604-5F98-4B44-BD31-2CF6B513207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49" name="Rectangle 148">
                <a:extLst>
                  <a:ext uri="{FF2B5EF4-FFF2-40B4-BE49-F238E27FC236}">
                    <a16:creationId xmlns:a16="http://schemas.microsoft.com/office/drawing/2014/main" id="{7F036E10-23AC-44BB-B023-49F9FC49C71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50" name="Rectangle 149">
                <a:extLst>
                  <a:ext uri="{FF2B5EF4-FFF2-40B4-BE49-F238E27FC236}">
                    <a16:creationId xmlns:a16="http://schemas.microsoft.com/office/drawing/2014/main" id="{642FE3F3-5B3B-4E97-B091-DC32D7B3BE6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51" name="Rectangle 150">
                <a:extLst>
                  <a:ext uri="{FF2B5EF4-FFF2-40B4-BE49-F238E27FC236}">
                    <a16:creationId xmlns:a16="http://schemas.microsoft.com/office/drawing/2014/main" id="{64D65EFE-CE81-46C1-A91B-B82CB0FC3C1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52" name="Rectangle 151">
                <a:extLst>
                  <a:ext uri="{FF2B5EF4-FFF2-40B4-BE49-F238E27FC236}">
                    <a16:creationId xmlns:a16="http://schemas.microsoft.com/office/drawing/2014/main" id="{84491CE0-1580-4C5A-BB4A-C8D3FD5076F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53" name="Rectangle 152">
                <a:extLst>
                  <a:ext uri="{FF2B5EF4-FFF2-40B4-BE49-F238E27FC236}">
                    <a16:creationId xmlns:a16="http://schemas.microsoft.com/office/drawing/2014/main" id="{42EF6434-FF02-4BE1-B472-0DE945AF3F4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54" name="Rectangle 153">
                <a:extLst>
                  <a:ext uri="{FF2B5EF4-FFF2-40B4-BE49-F238E27FC236}">
                    <a16:creationId xmlns:a16="http://schemas.microsoft.com/office/drawing/2014/main" id="{1DB61159-FC36-4340-A939-E686104C0B8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55" name="Rectangle 154">
                <a:extLst>
                  <a:ext uri="{FF2B5EF4-FFF2-40B4-BE49-F238E27FC236}">
                    <a16:creationId xmlns:a16="http://schemas.microsoft.com/office/drawing/2014/main" id="{BA9AD09D-4180-47BB-A6FC-45225367660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grpSp>
        <p:sp>
          <p:nvSpPr>
            <p:cNvPr id="142" name="Oval 141">
              <a:extLst>
                <a:ext uri="{FF2B5EF4-FFF2-40B4-BE49-F238E27FC236}">
                  <a16:creationId xmlns:a16="http://schemas.microsoft.com/office/drawing/2014/main" id="{D4B6DFF5-972E-4768-ACC3-432231FB2BA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43" name="TextBox 142">
              <a:extLst>
                <a:ext uri="{FF2B5EF4-FFF2-40B4-BE49-F238E27FC236}">
                  <a16:creationId xmlns:a16="http://schemas.microsoft.com/office/drawing/2014/main" id="{91D8B99E-7F50-4D0D-821B-ADA95A7A5EB4}"/>
                </a:ext>
              </a:extLst>
            </p:cNvPr>
            <p:cNvSpPr txBox="1"/>
            <p:nvPr/>
          </p:nvSpPr>
          <p:spPr>
            <a:xfrm>
              <a:off x="4295034" y="1712144"/>
              <a:ext cx="3659987" cy="3702196"/>
            </a:xfrm>
            <a:prstGeom prst="rect">
              <a:avLst/>
            </a:prstGeom>
            <a:noFill/>
          </p:spPr>
          <p:txBody>
            <a:bodyPr wrap="square" rtlCol="0">
              <a:spAutoFit/>
            </a:bodyPr>
            <a:lstStyle/>
            <a:p>
              <a:pPr algn="ctr"/>
              <a:r>
                <a:rPr lang="en-US" sz="54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43A3DC91-3032-4955-B3B8-6CD83F3F1B36}"/>
              </a:ext>
            </a:extLst>
          </p:cNvPr>
          <p:cNvGrpSpPr/>
          <p:nvPr/>
        </p:nvGrpSpPr>
        <p:grpSpPr>
          <a:xfrm>
            <a:off x="3924098" y="2975367"/>
            <a:ext cx="1335054" cy="1335054"/>
            <a:chOff x="3419475" y="752475"/>
            <a:chExt cx="5353050" cy="5353050"/>
          </a:xfrm>
        </p:grpSpPr>
        <p:sp>
          <p:nvSpPr>
            <p:cNvPr id="157" name="Freeform: Shape 156">
              <a:extLst>
                <a:ext uri="{FF2B5EF4-FFF2-40B4-BE49-F238E27FC236}">
                  <a16:creationId xmlns:a16="http://schemas.microsoft.com/office/drawing/2014/main" id="{4CFDDC89-2615-47CD-BDD6-121185E030A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grpSp>
          <p:nvGrpSpPr>
            <p:cNvPr id="158" name="Group 157">
              <a:extLst>
                <a:ext uri="{FF2B5EF4-FFF2-40B4-BE49-F238E27FC236}">
                  <a16:creationId xmlns:a16="http://schemas.microsoft.com/office/drawing/2014/main" id="{B7763FE7-219F-42A9-8FFB-B59E76C66FCC}"/>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640B9D9F-8BC9-470F-A444-E7E8B77BAC8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62" name="Rectangle 161">
                <a:extLst>
                  <a:ext uri="{FF2B5EF4-FFF2-40B4-BE49-F238E27FC236}">
                    <a16:creationId xmlns:a16="http://schemas.microsoft.com/office/drawing/2014/main" id="{4041D6D6-7BC6-4BB7-A128-80B4FD32B40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63" name="Rectangle 162">
                <a:extLst>
                  <a:ext uri="{FF2B5EF4-FFF2-40B4-BE49-F238E27FC236}">
                    <a16:creationId xmlns:a16="http://schemas.microsoft.com/office/drawing/2014/main" id="{18EE5E36-4D7E-407D-BC5D-5508265815D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64" name="Rectangle 163">
                <a:extLst>
                  <a:ext uri="{FF2B5EF4-FFF2-40B4-BE49-F238E27FC236}">
                    <a16:creationId xmlns:a16="http://schemas.microsoft.com/office/drawing/2014/main" id="{EB3CD1E8-3567-4733-9803-9D38E028336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65" name="Rectangle 164">
                <a:extLst>
                  <a:ext uri="{FF2B5EF4-FFF2-40B4-BE49-F238E27FC236}">
                    <a16:creationId xmlns:a16="http://schemas.microsoft.com/office/drawing/2014/main" id="{A2B85BBB-BF31-4844-9361-27526A39EBF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66" name="Rectangle 165">
                <a:extLst>
                  <a:ext uri="{FF2B5EF4-FFF2-40B4-BE49-F238E27FC236}">
                    <a16:creationId xmlns:a16="http://schemas.microsoft.com/office/drawing/2014/main" id="{F8BFEB53-CD7E-4FA0-B322-89717DF755D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67" name="Rectangle 166">
                <a:extLst>
                  <a:ext uri="{FF2B5EF4-FFF2-40B4-BE49-F238E27FC236}">
                    <a16:creationId xmlns:a16="http://schemas.microsoft.com/office/drawing/2014/main" id="{D26F70EB-FB53-4D5B-8BDE-E48DD6EDFE6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68" name="Rectangle 167">
                <a:extLst>
                  <a:ext uri="{FF2B5EF4-FFF2-40B4-BE49-F238E27FC236}">
                    <a16:creationId xmlns:a16="http://schemas.microsoft.com/office/drawing/2014/main" id="{C87AF7BB-FD91-48E4-B8D9-05024B9B258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69" name="Rectangle 168">
                <a:extLst>
                  <a:ext uri="{FF2B5EF4-FFF2-40B4-BE49-F238E27FC236}">
                    <a16:creationId xmlns:a16="http://schemas.microsoft.com/office/drawing/2014/main" id="{B941A0BD-2007-434E-AF6C-7D536AD3021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70" name="Rectangle 169">
                <a:extLst>
                  <a:ext uri="{FF2B5EF4-FFF2-40B4-BE49-F238E27FC236}">
                    <a16:creationId xmlns:a16="http://schemas.microsoft.com/office/drawing/2014/main" id="{4E4B76E2-0033-463C-B9D9-ADAED092C47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71" name="Rectangle 170">
                <a:extLst>
                  <a:ext uri="{FF2B5EF4-FFF2-40B4-BE49-F238E27FC236}">
                    <a16:creationId xmlns:a16="http://schemas.microsoft.com/office/drawing/2014/main" id="{D74B9B2C-F92F-4998-B76A-4ECAECBAC4D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72" name="Rectangle 171">
                <a:extLst>
                  <a:ext uri="{FF2B5EF4-FFF2-40B4-BE49-F238E27FC236}">
                    <a16:creationId xmlns:a16="http://schemas.microsoft.com/office/drawing/2014/main" id="{E786580E-B590-40AC-8EC8-11166B2B6B3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grpSp>
        <p:sp>
          <p:nvSpPr>
            <p:cNvPr id="159" name="Oval 158">
              <a:extLst>
                <a:ext uri="{FF2B5EF4-FFF2-40B4-BE49-F238E27FC236}">
                  <a16:creationId xmlns:a16="http://schemas.microsoft.com/office/drawing/2014/main" id="{CC619718-71EB-4482-8132-EB3E6EFA3AA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60" name="TextBox 159">
              <a:extLst>
                <a:ext uri="{FF2B5EF4-FFF2-40B4-BE49-F238E27FC236}">
                  <a16:creationId xmlns:a16="http://schemas.microsoft.com/office/drawing/2014/main" id="{58E8D186-677C-4BF8-AF02-AAB10E5C5C86}"/>
                </a:ext>
              </a:extLst>
            </p:cNvPr>
            <p:cNvSpPr txBox="1"/>
            <p:nvPr/>
          </p:nvSpPr>
          <p:spPr>
            <a:xfrm>
              <a:off x="4295034" y="1712144"/>
              <a:ext cx="3659987" cy="3702196"/>
            </a:xfrm>
            <a:prstGeom prst="rect">
              <a:avLst/>
            </a:prstGeom>
            <a:noFill/>
          </p:spPr>
          <p:txBody>
            <a:bodyPr wrap="square" rtlCol="0">
              <a:spAutoFit/>
            </a:bodyPr>
            <a:lstStyle/>
            <a:p>
              <a:pPr algn="ctr"/>
              <a:r>
                <a:rPr lang="en-US" sz="54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0702D172-F206-4FB4-98A1-5A1ECE4C88BB}"/>
              </a:ext>
            </a:extLst>
          </p:cNvPr>
          <p:cNvGrpSpPr/>
          <p:nvPr/>
        </p:nvGrpSpPr>
        <p:grpSpPr>
          <a:xfrm>
            <a:off x="3924098" y="2975367"/>
            <a:ext cx="1335054" cy="1335054"/>
            <a:chOff x="3419475" y="752475"/>
            <a:chExt cx="5353050" cy="5353050"/>
          </a:xfrm>
        </p:grpSpPr>
        <p:sp>
          <p:nvSpPr>
            <p:cNvPr id="174" name="Freeform: Shape 173">
              <a:extLst>
                <a:ext uri="{FF2B5EF4-FFF2-40B4-BE49-F238E27FC236}">
                  <a16:creationId xmlns:a16="http://schemas.microsoft.com/office/drawing/2014/main" id="{1AE5F320-DFE6-4B35-A554-F329B753425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grpSp>
          <p:nvGrpSpPr>
            <p:cNvPr id="175" name="Group 174">
              <a:extLst>
                <a:ext uri="{FF2B5EF4-FFF2-40B4-BE49-F238E27FC236}">
                  <a16:creationId xmlns:a16="http://schemas.microsoft.com/office/drawing/2014/main" id="{4177DE74-B808-4F23-B3E3-18D77BA36FF6}"/>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F54C246D-3CD4-44BE-A004-73A9CA020191}"/>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79" name="Rectangle 178">
                <a:extLst>
                  <a:ext uri="{FF2B5EF4-FFF2-40B4-BE49-F238E27FC236}">
                    <a16:creationId xmlns:a16="http://schemas.microsoft.com/office/drawing/2014/main" id="{AE9EBB89-9686-4D7B-A73F-D1FB426834B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80" name="Rectangle 179">
                <a:extLst>
                  <a:ext uri="{FF2B5EF4-FFF2-40B4-BE49-F238E27FC236}">
                    <a16:creationId xmlns:a16="http://schemas.microsoft.com/office/drawing/2014/main" id="{68E239B9-415F-4BBA-BF10-A0FA621EE71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81" name="Rectangle 180">
                <a:extLst>
                  <a:ext uri="{FF2B5EF4-FFF2-40B4-BE49-F238E27FC236}">
                    <a16:creationId xmlns:a16="http://schemas.microsoft.com/office/drawing/2014/main" id="{8F191D0E-0BA4-436C-BF7A-4021084BC24D}"/>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82" name="Rectangle 181">
                <a:extLst>
                  <a:ext uri="{FF2B5EF4-FFF2-40B4-BE49-F238E27FC236}">
                    <a16:creationId xmlns:a16="http://schemas.microsoft.com/office/drawing/2014/main" id="{BC505B98-D894-4415-8788-A2C789D54902}"/>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83" name="Rectangle 182">
                <a:extLst>
                  <a:ext uri="{FF2B5EF4-FFF2-40B4-BE49-F238E27FC236}">
                    <a16:creationId xmlns:a16="http://schemas.microsoft.com/office/drawing/2014/main" id="{0657E300-08E1-48EA-A553-08FF7C6D0E3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84" name="Rectangle 183">
                <a:extLst>
                  <a:ext uri="{FF2B5EF4-FFF2-40B4-BE49-F238E27FC236}">
                    <a16:creationId xmlns:a16="http://schemas.microsoft.com/office/drawing/2014/main" id="{752FC57D-D32F-4EED-9DC4-F19DE7A7AEB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85" name="Rectangle 184">
                <a:extLst>
                  <a:ext uri="{FF2B5EF4-FFF2-40B4-BE49-F238E27FC236}">
                    <a16:creationId xmlns:a16="http://schemas.microsoft.com/office/drawing/2014/main" id="{F6350964-4609-4B8A-A191-7FC3C405F94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86" name="Rectangle 185">
                <a:extLst>
                  <a:ext uri="{FF2B5EF4-FFF2-40B4-BE49-F238E27FC236}">
                    <a16:creationId xmlns:a16="http://schemas.microsoft.com/office/drawing/2014/main" id="{1A1197B6-C41C-4336-B49B-840134FA1E5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87" name="Rectangle 186">
                <a:extLst>
                  <a:ext uri="{FF2B5EF4-FFF2-40B4-BE49-F238E27FC236}">
                    <a16:creationId xmlns:a16="http://schemas.microsoft.com/office/drawing/2014/main" id="{78929E8D-8E5E-4ABD-A076-00E953ED375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88" name="Rectangle 187">
                <a:extLst>
                  <a:ext uri="{FF2B5EF4-FFF2-40B4-BE49-F238E27FC236}">
                    <a16:creationId xmlns:a16="http://schemas.microsoft.com/office/drawing/2014/main" id="{8BDAF833-E442-4F5D-AAD5-DEE1A71E031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89" name="Rectangle 188">
                <a:extLst>
                  <a:ext uri="{FF2B5EF4-FFF2-40B4-BE49-F238E27FC236}">
                    <a16:creationId xmlns:a16="http://schemas.microsoft.com/office/drawing/2014/main" id="{4E6ED1F2-81D9-4F3D-9098-D1B82DAD16C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grpSp>
        <p:sp>
          <p:nvSpPr>
            <p:cNvPr id="176" name="Oval 175">
              <a:extLst>
                <a:ext uri="{FF2B5EF4-FFF2-40B4-BE49-F238E27FC236}">
                  <a16:creationId xmlns:a16="http://schemas.microsoft.com/office/drawing/2014/main" id="{509AD755-61F0-49BB-9785-AEB715A2D85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77" name="TextBox 176">
              <a:extLst>
                <a:ext uri="{FF2B5EF4-FFF2-40B4-BE49-F238E27FC236}">
                  <a16:creationId xmlns:a16="http://schemas.microsoft.com/office/drawing/2014/main" id="{E292A662-6505-4163-931F-BE7E41BA1F34}"/>
                </a:ext>
              </a:extLst>
            </p:cNvPr>
            <p:cNvSpPr txBox="1"/>
            <p:nvPr/>
          </p:nvSpPr>
          <p:spPr>
            <a:xfrm>
              <a:off x="4295034" y="1712144"/>
              <a:ext cx="3659987" cy="3702196"/>
            </a:xfrm>
            <a:prstGeom prst="rect">
              <a:avLst/>
            </a:prstGeom>
            <a:noFill/>
          </p:spPr>
          <p:txBody>
            <a:bodyPr wrap="square" rtlCol="0">
              <a:spAutoFit/>
            </a:bodyPr>
            <a:lstStyle/>
            <a:p>
              <a:pPr algn="ctr"/>
              <a:r>
                <a:rPr lang="en-US" sz="54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F2C477F8-DA26-458C-AD11-6B936BD20065}"/>
              </a:ext>
            </a:extLst>
          </p:cNvPr>
          <p:cNvGrpSpPr/>
          <p:nvPr/>
        </p:nvGrpSpPr>
        <p:grpSpPr>
          <a:xfrm>
            <a:off x="3924098" y="2975367"/>
            <a:ext cx="1335054" cy="1335054"/>
            <a:chOff x="3419475" y="752475"/>
            <a:chExt cx="5353050" cy="5353050"/>
          </a:xfrm>
        </p:grpSpPr>
        <p:sp>
          <p:nvSpPr>
            <p:cNvPr id="191" name="Freeform: Shape 190">
              <a:extLst>
                <a:ext uri="{FF2B5EF4-FFF2-40B4-BE49-F238E27FC236}">
                  <a16:creationId xmlns:a16="http://schemas.microsoft.com/office/drawing/2014/main" id="{3FAB9B0C-606A-4049-BE36-8D9BBB08A49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grpSp>
          <p:nvGrpSpPr>
            <p:cNvPr id="192" name="Group 191">
              <a:extLst>
                <a:ext uri="{FF2B5EF4-FFF2-40B4-BE49-F238E27FC236}">
                  <a16:creationId xmlns:a16="http://schemas.microsoft.com/office/drawing/2014/main" id="{9608CDB4-2D73-42C7-8717-3B2512A86ACB}"/>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1A1B43EE-F0F1-48F2-9BB8-BC732D1EBF2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96" name="Rectangle 195">
                <a:extLst>
                  <a:ext uri="{FF2B5EF4-FFF2-40B4-BE49-F238E27FC236}">
                    <a16:creationId xmlns:a16="http://schemas.microsoft.com/office/drawing/2014/main" id="{43F49B12-318B-4297-A41F-59DFE7AD9E7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97" name="Rectangle 196">
                <a:extLst>
                  <a:ext uri="{FF2B5EF4-FFF2-40B4-BE49-F238E27FC236}">
                    <a16:creationId xmlns:a16="http://schemas.microsoft.com/office/drawing/2014/main" id="{F758A6C1-0D60-4334-B566-368BDB99B96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98" name="Rectangle 197">
                <a:extLst>
                  <a:ext uri="{FF2B5EF4-FFF2-40B4-BE49-F238E27FC236}">
                    <a16:creationId xmlns:a16="http://schemas.microsoft.com/office/drawing/2014/main" id="{84150105-CEFE-4843-9051-92404BC1555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99" name="Rectangle 198">
                <a:extLst>
                  <a:ext uri="{FF2B5EF4-FFF2-40B4-BE49-F238E27FC236}">
                    <a16:creationId xmlns:a16="http://schemas.microsoft.com/office/drawing/2014/main" id="{B9E9A2DF-716F-4EE5-A359-660ACA35E55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00" name="Rectangle 199">
                <a:extLst>
                  <a:ext uri="{FF2B5EF4-FFF2-40B4-BE49-F238E27FC236}">
                    <a16:creationId xmlns:a16="http://schemas.microsoft.com/office/drawing/2014/main" id="{C2A9C3C5-3A69-4DED-A058-2B3CD278EB5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01" name="Rectangle 200">
                <a:extLst>
                  <a:ext uri="{FF2B5EF4-FFF2-40B4-BE49-F238E27FC236}">
                    <a16:creationId xmlns:a16="http://schemas.microsoft.com/office/drawing/2014/main" id="{E221EB65-4352-43AF-909A-18F9E03F03D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02" name="Rectangle 201">
                <a:extLst>
                  <a:ext uri="{FF2B5EF4-FFF2-40B4-BE49-F238E27FC236}">
                    <a16:creationId xmlns:a16="http://schemas.microsoft.com/office/drawing/2014/main" id="{C29284CA-529D-4299-9DC7-FAAE286ED8A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03" name="Rectangle 202">
                <a:extLst>
                  <a:ext uri="{FF2B5EF4-FFF2-40B4-BE49-F238E27FC236}">
                    <a16:creationId xmlns:a16="http://schemas.microsoft.com/office/drawing/2014/main" id="{7478D28F-66B5-4BEB-9FAA-E4624DBFED9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04" name="Rectangle 203">
                <a:extLst>
                  <a:ext uri="{FF2B5EF4-FFF2-40B4-BE49-F238E27FC236}">
                    <a16:creationId xmlns:a16="http://schemas.microsoft.com/office/drawing/2014/main" id="{4D538CBF-17BF-4B8E-9D2D-E08526CC552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05" name="Rectangle 204">
                <a:extLst>
                  <a:ext uri="{FF2B5EF4-FFF2-40B4-BE49-F238E27FC236}">
                    <a16:creationId xmlns:a16="http://schemas.microsoft.com/office/drawing/2014/main" id="{3D1CE0B2-C6FC-4A82-80BC-A38B0B12CA3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06" name="Rectangle 205">
                <a:extLst>
                  <a:ext uri="{FF2B5EF4-FFF2-40B4-BE49-F238E27FC236}">
                    <a16:creationId xmlns:a16="http://schemas.microsoft.com/office/drawing/2014/main" id="{B395D3BE-9E56-419E-99A3-3424B6B11CA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grpSp>
        <p:sp>
          <p:nvSpPr>
            <p:cNvPr id="193" name="Oval 192">
              <a:extLst>
                <a:ext uri="{FF2B5EF4-FFF2-40B4-BE49-F238E27FC236}">
                  <a16:creationId xmlns:a16="http://schemas.microsoft.com/office/drawing/2014/main" id="{03D275B6-DDCD-4F6F-AB45-F6A2C7E9E1B3}"/>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94" name="TextBox 193">
              <a:extLst>
                <a:ext uri="{FF2B5EF4-FFF2-40B4-BE49-F238E27FC236}">
                  <a16:creationId xmlns:a16="http://schemas.microsoft.com/office/drawing/2014/main" id="{01D6D890-826C-430B-9877-32361B310C31}"/>
                </a:ext>
              </a:extLst>
            </p:cNvPr>
            <p:cNvSpPr txBox="1"/>
            <p:nvPr/>
          </p:nvSpPr>
          <p:spPr>
            <a:xfrm>
              <a:off x="4295034" y="1712144"/>
              <a:ext cx="3659987" cy="3702196"/>
            </a:xfrm>
            <a:prstGeom prst="rect">
              <a:avLst/>
            </a:prstGeom>
            <a:noFill/>
          </p:spPr>
          <p:txBody>
            <a:bodyPr wrap="square" rtlCol="0">
              <a:spAutoFit/>
            </a:bodyPr>
            <a:lstStyle/>
            <a:p>
              <a:pPr algn="ctr"/>
              <a:r>
                <a:rPr lang="en-US" sz="54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151F422F-E16C-47DA-83F3-1D28ABF5C886}"/>
              </a:ext>
            </a:extLst>
          </p:cNvPr>
          <p:cNvGrpSpPr/>
          <p:nvPr/>
        </p:nvGrpSpPr>
        <p:grpSpPr>
          <a:xfrm>
            <a:off x="3924098" y="2975367"/>
            <a:ext cx="1335054" cy="1335054"/>
            <a:chOff x="3419475" y="752475"/>
            <a:chExt cx="5353050" cy="5353050"/>
          </a:xfrm>
        </p:grpSpPr>
        <p:sp>
          <p:nvSpPr>
            <p:cNvPr id="208" name="Freeform: Shape 207">
              <a:extLst>
                <a:ext uri="{FF2B5EF4-FFF2-40B4-BE49-F238E27FC236}">
                  <a16:creationId xmlns:a16="http://schemas.microsoft.com/office/drawing/2014/main" id="{D7A462C9-A163-4AB1-802E-E6C359CD24A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grpSp>
          <p:nvGrpSpPr>
            <p:cNvPr id="209" name="Group 208">
              <a:extLst>
                <a:ext uri="{FF2B5EF4-FFF2-40B4-BE49-F238E27FC236}">
                  <a16:creationId xmlns:a16="http://schemas.microsoft.com/office/drawing/2014/main" id="{E521A506-DC47-43D3-8599-C51A98F77221}"/>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B77E6C86-FEEB-4239-B031-CA29FC7A40B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13" name="Rectangle 212">
                <a:extLst>
                  <a:ext uri="{FF2B5EF4-FFF2-40B4-BE49-F238E27FC236}">
                    <a16:creationId xmlns:a16="http://schemas.microsoft.com/office/drawing/2014/main" id="{ED4C1620-480B-425C-B8EB-E41CFA9599C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14" name="Rectangle 213">
                <a:extLst>
                  <a:ext uri="{FF2B5EF4-FFF2-40B4-BE49-F238E27FC236}">
                    <a16:creationId xmlns:a16="http://schemas.microsoft.com/office/drawing/2014/main" id="{DBECA0F1-4584-4C92-912C-C4F0EA7055D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15" name="Rectangle 214">
                <a:extLst>
                  <a:ext uri="{FF2B5EF4-FFF2-40B4-BE49-F238E27FC236}">
                    <a16:creationId xmlns:a16="http://schemas.microsoft.com/office/drawing/2014/main" id="{CF7573AF-EFBE-4803-873E-CFD4C76AEAC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16" name="Rectangle 215">
                <a:extLst>
                  <a:ext uri="{FF2B5EF4-FFF2-40B4-BE49-F238E27FC236}">
                    <a16:creationId xmlns:a16="http://schemas.microsoft.com/office/drawing/2014/main" id="{E8EE2A99-BA7B-4ABC-92C4-BBBB8C60A74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17" name="Rectangle 216">
                <a:extLst>
                  <a:ext uri="{FF2B5EF4-FFF2-40B4-BE49-F238E27FC236}">
                    <a16:creationId xmlns:a16="http://schemas.microsoft.com/office/drawing/2014/main" id="{0773BF49-9720-4F13-A4F9-1B8C2FFA7B7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18" name="Rectangle 217">
                <a:extLst>
                  <a:ext uri="{FF2B5EF4-FFF2-40B4-BE49-F238E27FC236}">
                    <a16:creationId xmlns:a16="http://schemas.microsoft.com/office/drawing/2014/main" id="{D126C2FD-2FAE-47BC-B563-A7E363567B5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19" name="Rectangle 218">
                <a:extLst>
                  <a:ext uri="{FF2B5EF4-FFF2-40B4-BE49-F238E27FC236}">
                    <a16:creationId xmlns:a16="http://schemas.microsoft.com/office/drawing/2014/main" id="{23C42500-C903-416C-ABD6-179B23ABF18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20" name="Rectangle 219">
                <a:extLst>
                  <a:ext uri="{FF2B5EF4-FFF2-40B4-BE49-F238E27FC236}">
                    <a16:creationId xmlns:a16="http://schemas.microsoft.com/office/drawing/2014/main" id="{04395F4B-CAD8-4781-A8D6-AC08476AF9F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21" name="Rectangle 220">
                <a:extLst>
                  <a:ext uri="{FF2B5EF4-FFF2-40B4-BE49-F238E27FC236}">
                    <a16:creationId xmlns:a16="http://schemas.microsoft.com/office/drawing/2014/main" id="{3658B6E6-FD6F-4091-985A-621FD8823C6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22" name="Rectangle 221">
                <a:extLst>
                  <a:ext uri="{FF2B5EF4-FFF2-40B4-BE49-F238E27FC236}">
                    <a16:creationId xmlns:a16="http://schemas.microsoft.com/office/drawing/2014/main" id="{19A6C6E0-8AA1-4C86-AA8E-0B5ED2ECAD5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23" name="Rectangle 222">
                <a:extLst>
                  <a:ext uri="{FF2B5EF4-FFF2-40B4-BE49-F238E27FC236}">
                    <a16:creationId xmlns:a16="http://schemas.microsoft.com/office/drawing/2014/main" id="{EA317202-F2E8-45DC-A1E1-94D67D193BD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grpSp>
        <p:sp>
          <p:nvSpPr>
            <p:cNvPr id="210" name="Oval 209">
              <a:extLst>
                <a:ext uri="{FF2B5EF4-FFF2-40B4-BE49-F238E27FC236}">
                  <a16:creationId xmlns:a16="http://schemas.microsoft.com/office/drawing/2014/main" id="{5F5820FE-CF8A-4AD7-85F3-B09DBEA56F5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11" name="TextBox 210">
              <a:extLst>
                <a:ext uri="{FF2B5EF4-FFF2-40B4-BE49-F238E27FC236}">
                  <a16:creationId xmlns:a16="http://schemas.microsoft.com/office/drawing/2014/main" id="{C9253B4C-F61B-46D1-A603-366F28529128}"/>
                </a:ext>
              </a:extLst>
            </p:cNvPr>
            <p:cNvSpPr txBox="1"/>
            <p:nvPr/>
          </p:nvSpPr>
          <p:spPr>
            <a:xfrm>
              <a:off x="4295034" y="1712144"/>
              <a:ext cx="3659987" cy="3702196"/>
            </a:xfrm>
            <a:prstGeom prst="rect">
              <a:avLst/>
            </a:prstGeom>
            <a:noFill/>
          </p:spPr>
          <p:txBody>
            <a:bodyPr wrap="square" rtlCol="0">
              <a:spAutoFit/>
            </a:bodyPr>
            <a:lstStyle/>
            <a:p>
              <a:pPr algn="ctr"/>
              <a:r>
                <a:rPr lang="en-US" sz="5400" b="1" dirty="0">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3A84931F-76C4-470B-B61B-737C1576B4B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06429" y="1270409"/>
            <a:ext cx="457200" cy="457200"/>
          </a:xfrm>
          <a:prstGeom prst="rect">
            <a:avLst/>
          </a:prstGeom>
        </p:spPr>
      </p:pic>
      <p:grpSp>
        <p:nvGrpSpPr>
          <p:cNvPr id="226" name="Group 225">
            <a:extLst>
              <a:ext uri="{FF2B5EF4-FFF2-40B4-BE49-F238E27FC236}">
                <a16:creationId xmlns:a16="http://schemas.microsoft.com/office/drawing/2014/main" id="{F68A93ED-EA8E-4F2E-F22E-C2EF19965A32}"/>
              </a:ext>
            </a:extLst>
          </p:cNvPr>
          <p:cNvGrpSpPr/>
          <p:nvPr/>
        </p:nvGrpSpPr>
        <p:grpSpPr>
          <a:xfrm>
            <a:off x="-15907" y="3357288"/>
            <a:ext cx="3459195" cy="1500464"/>
            <a:chOff x="-25316" y="3223937"/>
            <a:chExt cx="4254416" cy="1500464"/>
          </a:xfrm>
        </p:grpSpPr>
        <p:sp>
          <p:nvSpPr>
            <p:cNvPr id="233" name="Flowchart: Terminator 232">
              <a:extLst>
                <a:ext uri="{FF2B5EF4-FFF2-40B4-BE49-F238E27FC236}">
                  <a16:creationId xmlns:a16="http://schemas.microsoft.com/office/drawing/2014/main" id="{6E1F6BBD-8502-1FEF-BB37-3091BBDDAE79}"/>
                </a:ext>
              </a:extLst>
            </p:cNvPr>
            <p:cNvSpPr/>
            <p:nvPr/>
          </p:nvSpPr>
          <p:spPr>
            <a:xfrm>
              <a:off x="431800" y="3568700"/>
              <a:ext cx="3797300" cy="1155701"/>
            </a:xfrm>
            <a:prstGeom prst="flowChartTerminator">
              <a:avLst/>
            </a:prstGeom>
            <a:ln w="571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a:latin typeface="Cambria" panose="02040503050406030204" pitchFamily="18" charset="0"/>
                  <a:ea typeface="Cambria" panose="02040503050406030204" pitchFamily="18" charset="0"/>
                </a:rPr>
                <a:t>B. </a:t>
              </a:r>
              <a:r>
                <a:rPr lang="en-US" sz="4800" dirty="0" smtClean="0">
                  <a:latin typeface="Cambria" panose="02040503050406030204" pitchFamily="18" charset="0"/>
                  <a:ea typeface="Cambria" panose="02040503050406030204" pitchFamily="18" charset="0"/>
                </a:rPr>
                <a:t>1,23</a:t>
              </a:r>
              <a:endParaRPr lang="en-US" sz="4800" dirty="0">
                <a:latin typeface="Cambria" panose="02040503050406030204" pitchFamily="18" charset="0"/>
                <a:ea typeface="Cambria" panose="02040503050406030204" pitchFamily="18" charset="0"/>
              </a:endParaRPr>
            </a:p>
          </p:txBody>
        </p:sp>
        <p:pic>
          <p:nvPicPr>
            <p:cNvPr id="234" name="Picture 233">
              <a:extLst>
                <a:ext uri="{FF2B5EF4-FFF2-40B4-BE49-F238E27FC236}">
                  <a16:creationId xmlns:a16="http://schemas.microsoft.com/office/drawing/2014/main" id="{52D10921-EB99-FDBF-80D3-0CE8D4DCE94C}"/>
                </a:ext>
              </a:extLst>
            </p:cNvPr>
            <p:cNvPicPr>
              <a:picLocks noChangeAspect="1"/>
            </p:cNvPicPr>
            <p:nvPr/>
          </p:nvPicPr>
          <p:blipFill>
            <a:blip r:embed="rId5"/>
            <a:stretch>
              <a:fillRect/>
            </a:stretch>
          </p:blipFill>
          <p:spPr>
            <a:xfrm>
              <a:off x="-25316" y="3223937"/>
              <a:ext cx="1181843" cy="870390"/>
            </a:xfrm>
            <a:prstGeom prst="rect">
              <a:avLst/>
            </a:prstGeom>
          </p:spPr>
        </p:pic>
      </p:grpSp>
      <p:grpSp>
        <p:nvGrpSpPr>
          <p:cNvPr id="235" name="Group 234">
            <a:extLst>
              <a:ext uri="{FF2B5EF4-FFF2-40B4-BE49-F238E27FC236}">
                <a16:creationId xmlns:a16="http://schemas.microsoft.com/office/drawing/2014/main" id="{6CF0720E-65D0-E099-E1ED-61116015E443}"/>
              </a:ext>
            </a:extLst>
          </p:cNvPr>
          <p:cNvGrpSpPr/>
          <p:nvPr/>
        </p:nvGrpSpPr>
        <p:grpSpPr>
          <a:xfrm>
            <a:off x="5630961" y="1874210"/>
            <a:ext cx="3405721" cy="1435532"/>
            <a:chOff x="431800" y="1904569"/>
            <a:chExt cx="3936364" cy="1435532"/>
          </a:xfrm>
        </p:grpSpPr>
        <p:sp>
          <p:nvSpPr>
            <p:cNvPr id="236" name="Flowchart: Terminator 235">
              <a:extLst>
                <a:ext uri="{FF2B5EF4-FFF2-40B4-BE49-F238E27FC236}">
                  <a16:creationId xmlns:a16="http://schemas.microsoft.com/office/drawing/2014/main" id="{77935176-8DB9-1178-DF3B-54100F4576D7}"/>
                </a:ext>
              </a:extLst>
            </p:cNvPr>
            <p:cNvSpPr/>
            <p:nvPr/>
          </p:nvSpPr>
          <p:spPr>
            <a:xfrm>
              <a:off x="431800" y="2184400"/>
              <a:ext cx="3797300" cy="1155701"/>
            </a:xfrm>
            <a:prstGeom prst="flowChartTerminator">
              <a:avLst/>
            </a:prstGeom>
            <a:ln w="571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a:latin typeface="Cambria" panose="02040503050406030204" pitchFamily="18" charset="0"/>
                  <a:ea typeface="Cambria" panose="02040503050406030204" pitchFamily="18" charset="0"/>
                </a:rPr>
                <a:t>C. </a:t>
              </a:r>
              <a:r>
                <a:rPr lang="en-US" sz="4800" dirty="0" smtClean="0">
                  <a:latin typeface="Cambria" panose="02040503050406030204" pitchFamily="18" charset="0"/>
                  <a:ea typeface="Cambria" panose="02040503050406030204" pitchFamily="18" charset="0"/>
                </a:rPr>
                <a:t>123</a:t>
              </a:r>
              <a:endParaRPr lang="en-US" sz="4800" dirty="0">
                <a:latin typeface="Cambria" panose="02040503050406030204" pitchFamily="18" charset="0"/>
                <a:ea typeface="Cambria" panose="02040503050406030204" pitchFamily="18" charset="0"/>
              </a:endParaRPr>
            </a:p>
          </p:txBody>
        </p:sp>
        <p:pic>
          <p:nvPicPr>
            <p:cNvPr id="237" name="Picture 236">
              <a:extLst>
                <a:ext uri="{FF2B5EF4-FFF2-40B4-BE49-F238E27FC236}">
                  <a16:creationId xmlns:a16="http://schemas.microsoft.com/office/drawing/2014/main" id="{7D61FD56-8834-94E3-1A08-24BDC58C322D}"/>
                </a:ext>
              </a:extLst>
            </p:cNvPr>
            <p:cNvPicPr>
              <a:picLocks noChangeAspect="1"/>
            </p:cNvPicPr>
            <p:nvPr/>
          </p:nvPicPr>
          <p:blipFill>
            <a:blip r:embed="rId5"/>
            <a:stretch>
              <a:fillRect/>
            </a:stretch>
          </p:blipFill>
          <p:spPr>
            <a:xfrm>
              <a:off x="3475069" y="1904569"/>
              <a:ext cx="893095" cy="870390"/>
            </a:xfrm>
            <a:prstGeom prst="rect">
              <a:avLst/>
            </a:prstGeom>
          </p:spPr>
        </p:pic>
      </p:grpSp>
      <p:grpSp>
        <p:nvGrpSpPr>
          <p:cNvPr id="238" name="Group 237">
            <a:extLst>
              <a:ext uri="{FF2B5EF4-FFF2-40B4-BE49-F238E27FC236}">
                <a16:creationId xmlns:a16="http://schemas.microsoft.com/office/drawing/2014/main" id="{444CD528-398A-24BF-2246-F64D165148D4}"/>
              </a:ext>
            </a:extLst>
          </p:cNvPr>
          <p:cNvGrpSpPr/>
          <p:nvPr/>
        </p:nvGrpSpPr>
        <p:grpSpPr>
          <a:xfrm>
            <a:off x="-15907" y="1861147"/>
            <a:ext cx="3459195" cy="1390984"/>
            <a:chOff x="4478498" y="1949117"/>
            <a:chExt cx="4068952" cy="1390984"/>
          </a:xfrm>
        </p:grpSpPr>
        <p:sp>
          <p:nvSpPr>
            <p:cNvPr id="239" name="Flowchart: Terminator 238">
              <a:extLst>
                <a:ext uri="{FF2B5EF4-FFF2-40B4-BE49-F238E27FC236}">
                  <a16:creationId xmlns:a16="http://schemas.microsoft.com/office/drawing/2014/main" id="{F501D1AE-5B13-B13F-B70E-C75D550B5B3F}"/>
                </a:ext>
              </a:extLst>
            </p:cNvPr>
            <p:cNvSpPr/>
            <p:nvPr/>
          </p:nvSpPr>
          <p:spPr>
            <a:xfrm>
              <a:off x="4750150" y="2184400"/>
              <a:ext cx="3797300" cy="1155701"/>
            </a:xfrm>
            <a:prstGeom prst="flowChartTerminator">
              <a:avLst/>
            </a:prstGeom>
            <a:ln w="571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a:latin typeface="Cambria" panose="02040503050406030204" pitchFamily="18" charset="0"/>
                  <a:ea typeface="Cambria" panose="02040503050406030204" pitchFamily="18" charset="0"/>
                </a:rPr>
                <a:t>A. </a:t>
              </a:r>
              <a:r>
                <a:rPr lang="en-US" sz="4800" dirty="0" smtClean="0">
                  <a:latin typeface="Cambria" panose="02040503050406030204" pitchFamily="18" charset="0"/>
                  <a:ea typeface="Cambria" panose="02040503050406030204" pitchFamily="18" charset="0"/>
                </a:rPr>
                <a:t>123</a:t>
              </a:r>
              <a:endParaRPr lang="en-US" sz="4800" dirty="0">
                <a:latin typeface="Cambria" panose="02040503050406030204" pitchFamily="18" charset="0"/>
                <a:ea typeface="Cambria" panose="02040503050406030204" pitchFamily="18" charset="0"/>
              </a:endParaRPr>
            </a:p>
          </p:txBody>
        </p:sp>
        <p:pic>
          <p:nvPicPr>
            <p:cNvPr id="240" name="Picture 239">
              <a:extLst>
                <a:ext uri="{FF2B5EF4-FFF2-40B4-BE49-F238E27FC236}">
                  <a16:creationId xmlns:a16="http://schemas.microsoft.com/office/drawing/2014/main" id="{1BF47909-1641-9BED-45C1-340C70DE1367}"/>
                </a:ext>
              </a:extLst>
            </p:cNvPr>
            <p:cNvPicPr>
              <a:picLocks noChangeAspect="1"/>
            </p:cNvPicPr>
            <p:nvPr/>
          </p:nvPicPr>
          <p:blipFill>
            <a:blip r:embed="rId5"/>
            <a:stretch>
              <a:fillRect/>
            </a:stretch>
          </p:blipFill>
          <p:spPr>
            <a:xfrm>
              <a:off x="4478498" y="1949117"/>
              <a:ext cx="1218165" cy="870390"/>
            </a:xfrm>
            <a:prstGeom prst="rect">
              <a:avLst/>
            </a:prstGeom>
          </p:spPr>
        </p:pic>
      </p:grpSp>
      <p:grpSp>
        <p:nvGrpSpPr>
          <p:cNvPr id="241" name="Group 240">
            <a:extLst>
              <a:ext uri="{FF2B5EF4-FFF2-40B4-BE49-F238E27FC236}">
                <a16:creationId xmlns:a16="http://schemas.microsoft.com/office/drawing/2014/main" id="{601E439A-6795-F946-6029-A8B85A5EBB2D}"/>
              </a:ext>
            </a:extLst>
          </p:cNvPr>
          <p:cNvGrpSpPr/>
          <p:nvPr/>
        </p:nvGrpSpPr>
        <p:grpSpPr>
          <a:xfrm>
            <a:off x="5745314" y="3415927"/>
            <a:ext cx="3338092" cy="1519514"/>
            <a:chOff x="4750150" y="3357288"/>
            <a:chExt cx="3962049" cy="1519514"/>
          </a:xfrm>
        </p:grpSpPr>
        <p:sp>
          <p:nvSpPr>
            <p:cNvPr id="242" name="Flowchart: Terminator 241">
              <a:extLst>
                <a:ext uri="{FF2B5EF4-FFF2-40B4-BE49-F238E27FC236}">
                  <a16:creationId xmlns:a16="http://schemas.microsoft.com/office/drawing/2014/main" id="{9C9CDD78-E135-80B4-9FBB-ABC3D23201E1}"/>
                </a:ext>
              </a:extLst>
            </p:cNvPr>
            <p:cNvSpPr/>
            <p:nvPr/>
          </p:nvSpPr>
          <p:spPr>
            <a:xfrm>
              <a:off x="4750150" y="3721101"/>
              <a:ext cx="3797300" cy="1155701"/>
            </a:xfrm>
            <a:prstGeom prst="flowChartTerminator">
              <a:avLst/>
            </a:prstGeom>
            <a:ln w="571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a:latin typeface="Cambria" panose="02040503050406030204" pitchFamily="18" charset="0"/>
                  <a:ea typeface="Cambria" panose="02040503050406030204" pitchFamily="18" charset="0"/>
                </a:rPr>
                <a:t>D. </a:t>
              </a:r>
              <a:r>
                <a:rPr lang="en-US" sz="4800" dirty="0" smtClean="0">
                  <a:latin typeface="Cambria" panose="02040503050406030204" pitchFamily="18" charset="0"/>
                  <a:ea typeface="Cambria" panose="02040503050406030204" pitchFamily="18" charset="0"/>
                </a:rPr>
                <a:t>12,3</a:t>
              </a:r>
              <a:endParaRPr lang="en-US" sz="4800" dirty="0">
                <a:latin typeface="Cambria" panose="02040503050406030204" pitchFamily="18" charset="0"/>
                <a:ea typeface="Cambria" panose="02040503050406030204" pitchFamily="18" charset="0"/>
              </a:endParaRPr>
            </a:p>
          </p:txBody>
        </p:sp>
        <p:pic>
          <p:nvPicPr>
            <p:cNvPr id="243" name="Picture 242">
              <a:extLst>
                <a:ext uri="{FF2B5EF4-FFF2-40B4-BE49-F238E27FC236}">
                  <a16:creationId xmlns:a16="http://schemas.microsoft.com/office/drawing/2014/main" id="{4A4DFDAC-CBCA-314B-B1B7-8321C386B61B}"/>
                </a:ext>
              </a:extLst>
            </p:cNvPr>
            <p:cNvPicPr>
              <a:picLocks noChangeAspect="1"/>
            </p:cNvPicPr>
            <p:nvPr/>
          </p:nvPicPr>
          <p:blipFill>
            <a:blip r:embed="rId5"/>
            <a:stretch>
              <a:fillRect/>
            </a:stretch>
          </p:blipFill>
          <p:spPr>
            <a:xfrm>
              <a:off x="7739607" y="3357288"/>
              <a:ext cx="972592" cy="870390"/>
            </a:xfrm>
            <a:prstGeom prst="rect">
              <a:avLst/>
            </a:prstGeom>
          </p:spPr>
        </p:pic>
      </p:grpSp>
      <p:sp>
        <p:nvSpPr>
          <p:cNvPr id="244" name="Rectangle 243"/>
          <p:cNvSpPr/>
          <p:nvPr/>
        </p:nvSpPr>
        <p:spPr>
          <a:xfrm>
            <a:off x="12800" y="179598"/>
            <a:ext cx="8426159" cy="1384995"/>
          </a:xfrm>
          <a:prstGeom prst="rect">
            <a:avLst/>
          </a:prstGeom>
        </p:spPr>
        <p:txBody>
          <a:bodyPr wrap="square">
            <a:spAutoFit/>
          </a:bodyPr>
          <a:lstStyle/>
          <a:p>
            <a:pPr algn="ctr"/>
            <a:r>
              <a:rPr lang="en-US" sz="4000" b="1" dirty="0" smtClean="0">
                <a:solidFill>
                  <a:schemeClr val="bg1"/>
                </a:solidFill>
                <a:latin typeface="Times New Roman" panose="02020603050405020304" pitchFamily="18" charset="0"/>
                <a:ea typeface="Calibri" panose="020F0502020204030204" pitchFamily="34" charset="0"/>
              </a:rPr>
              <a:t>1. </a:t>
            </a:r>
            <a:r>
              <a:rPr lang="en-US" sz="4000" b="1" dirty="0" err="1" smtClean="0">
                <a:solidFill>
                  <a:schemeClr val="bg1"/>
                </a:solidFill>
                <a:latin typeface="Times New Roman" panose="02020603050405020304" pitchFamily="18" charset="0"/>
                <a:ea typeface="Calibri" panose="020F0502020204030204" pitchFamily="34" charset="0"/>
              </a:rPr>
              <a:t>Viết</a:t>
            </a:r>
            <a:r>
              <a:rPr lang="en-US" sz="4000" b="1" dirty="0" smtClean="0">
                <a:solidFill>
                  <a:schemeClr val="bg1"/>
                </a:solidFill>
                <a:latin typeface="Times New Roman" panose="02020603050405020304" pitchFamily="18" charset="0"/>
                <a:ea typeface="Calibri" panose="020F0502020204030204" pitchFamily="34" charset="0"/>
              </a:rPr>
              <a:t> </a:t>
            </a:r>
            <a:r>
              <a:rPr lang="en-US" sz="4000" b="1" dirty="0" err="1">
                <a:solidFill>
                  <a:schemeClr val="bg1"/>
                </a:solidFill>
                <a:latin typeface="Times New Roman" panose="02020603050405020304" pitchFamily="18" charset="0"/>
                <a:ea typeface="Calibri" panose="020F0502020204030204" pitchFamily="34" charset="0"/>
              </a:rPr>
              <a:t>số</a:t>
            </a:r>
            <a:r>
              <a:rPr lang="en-US" sz="4000" b="1" dirty="0">
                <a:solidFill>
                  <a:schemeClr val="bg1"/>
                </a:solidFill>
                <a:latin typeface="Times New Roman" panose="02020603050405020304" pitchFamily="18" charset="0"/>
                <a:ea typeface="Calibri" panose="020F0502020204030204" pitchFamily="34" charset="0"/>
              </a:rPr>
              <a:t> </a:t>
            </a:r>
            <a:r>
              <a:rPr lang="en-US" sz="4000" b="1" dirty="0" err="1">
                <a:solidFill>
                  <a:schemeClr val="bg1"/>
                </a:solidFill>
                <a:latin typeface="Times New Roman" panose="02020603050405020304" pitchFamily="18" charset="0"/>
                <a:ea typeface="Calibri" panose="020F0502020204030204" pitchFamily="34" charset="0"/>
              </a:rPr>
              <a:t>thích</a:t>
            </a:r>
            <a:r>
              <a:rPr lang="en-US" sz="4000" b="1" dirty="0">
                <a:solidFill>
                  <a:schemeClr val="bg1"/>
                </a:solidFill>
                <a:latin typeface="Times New Roman" panose="02020603050405020304" pitchFamily="18" charset="0"/>
                <a:ea typeface="Calibri" panose="020F0502020204030204" pitchFamily="34" charset="0"/>
              </a:rPr>
              <a:t> </a:t>
            </a:r>
            <a:r>
              <a:rPr lang="en-US" sz="4000" b="1" dirty="0" err="1">
                <a:solidFill>
                  <a:schemeClr val="bg1"/>
                </a:solidFill>
                <a:latin typeface="Times New Roman" panose="02020603050405020304" pitchFamily="18" charset="0"/>
                <a:ea typeface="Calibri" panose="020F0502020204030204" pitchFamily="34" charset="0"/>
              </a:rPr>
              <a:t>hợp</a:t>
            </a:r>
            <a:r>
              <a:rPr lang="en-US" sz="4000" b="1" dirty="0">
                <a:solidFill>
                  <a:schemeClr val="bg1"/>
                </a:solidFill>
                <a:latin typeface="Times New Roman" panose="02020603050405020304" pitchFamily="18" charset="0"/>
                <a:ea typeface="Calibri" panose="020F0502020204030204" pitchFamily="34" charset="0"/>
              </a:rPr>
              <a:t> </a:t>
            </a:r>
            <a:r>
              <a:rPr lang="en-US" sz="4000" b="1" dirty="0" err="1">
                <a:solidFill>
                  <a:schemeClr val="bg1"/>
                </a:solidFill>
                <a:latin typeface="Times New Roman" panose="02020603050405020304" pitchFamily="18" charset="0"/>
                <a:ea typeface="Calibri" panose="020F0502020204030204" pitchFamily="34" charset="0"/>
              </a:rPr>
              <a:t>vào</a:t>
            </a:r>
            <a:r>
              <a:rPr lang="en-US" sz="4000" b="1" dirty="0">
                <a:solidFill>
                  <a:schemeClr val="bg1"/>
                </a:solidFill>
                <a:latin typeface="Times New Roman" panose="02020603050405020304" pitchFamily="18" charset="0"/>
                <a:ea typeface="Calibri" panose="020F0502020204030204" pitchFamily="34" charset="0"/>
              </a:rPr>
              <a:t> </a:t>
            </a:r>
            <a:r>
              <a:rPr lang="en-US" sz="4000" b="1" dirty="0" err="1">
                <a:solidFill>
                  <a:schemeClr val="bg1"/>
                </a:solidFill>
                <a:latin typeface="Times New Roman" panose="02020603050405020304" pitchFamily="18" charset="0"/>
                <a:ea typeface="Calibri" panose="020F0502020204030204" pitchFamily="34" charset="0"/>
              </a:rPr>
              <a:t>chỗ</a:t>
            </a:r>
            <a:r>
              <a:rPr lang="en-US" sz="4000" b="1" dirty="0">
                <a:solidFill>
                  <a:schemeClr val="bg1"/>
                </a:solidFill>
                <a:latin typeface="Times New Roman" panose="02020603050405020304" pitchFamily="18" charset="0"/>
                <a:ea typeface="Calibri" panose="020F0502020204030204" pitchFamily="34" charset="0"/>
              </a:rPr>
              <a:t> </a:t>
            </a:r>
            <a:r>
              <a:rPr lang="en-US" sz="4000" b="1" dirty="0" err="1">
                <a:solidFill>
                  <a:schemeClr val="bg1"/>
                </a:solidFill>
                <a:latin typeface="Times New Roman" panose="02020603050405020304" pitchFamily="18" charset="0"/>
                <a:ea typeface="Calibri" panose="020F0502020204030204" pitchFamily="34" charset="0"/>
              </a:rPr>
              <a:t>chấm</a:t>
            </a:r>
            <a:r>
              <a:rPr lang="en-US" sz="4000" b="1" dirty="0">
                <a:solidFill>
                  <a:schemeClr val="bg1"/>
                </a:solidFill>
                <a:latin typeface="Times New Roman" panose="02020603050405020304" pitchFamily="18" charset="0"/>
                <a:ea typeface="Calibri" panose="020F0502020204030204" pitchFamily="34" charset="0"/>
              </a:rPr>
              <a:t>:</a:t>
            </a:r>
          </a:p>
          <a:p>
            <a:pPr algn="ctr"/>
            <a:r>
              <a:rPr lang="en-US" sz="4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1 km</a:t>
            </a:r>
            <a:r>
              <a:rPr lang="en-US" sz="4400" b="1" baseline="30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2</a:t>
            </a:r>
            <a:r>
              <a:rPr lang="en-US" sz="4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23 ha = …… km</a:t>
            </a:r>
            <a:r>
              <a:rPr lang="en-US" sz="4400" b="1" baseline="30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2</a:t>
            </a:r>
            <a:endParaRPr lang="fr-FR" sz="4800" b="1" dirty="0">
              <a:solidFill>
                <a:schemeClr val="bg1"/>
              </a:solidFill>
              <a:latin typeface="Times New Roman" panose="02020603050405020304" pitchFamily="18" charset="0"/>
              <a:cs typeface="Times New Roman" panose="02020603050405020304" pitchFamily="18" charset="0"/>
            </a:endParaRPr>
          </a:p>
        </p:txBody>
      </p:sp>
      <p:pic>
        <p:nvPicPr>
          <p:cNvPr id="245" name="Picture 244"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19250" y="216099"/>
            <a:ext cx="1854872" cy="1854872"/>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25045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336" fill="hold"/>
                                        <p:tgtEl>
                                          <p:spTgt spid="22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1000"/>
                                  </p:stCondLst>
                                  <p:childTnLst>
                                    <p:set>
                                      <p:cBhvr>
                                        <p:cTn id="10" dur="1" fill="hold">
                                          <p:stCondLst>
                                            <p:cond delay="0"/>
                                          </p:stCondLst>
                                        </p:cTn>
                                        <p:tgtEl>
                                          <p:spTgt spid="37"/>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1000"/>
                                  </p:stCondLst>
                                  <p:childTnLst>
                                    <p:set>
                                      <p:cBhvr>
                                        <p:cTn id="13" dur="1" fill="hold">
                                          <p:stCondLst>
                                            <p:cond delay="0"/>
                                          </p:stCondLst>
                                        </p:cTn>
                                        <p:tgtEl>
                                          <p:spTgt spid="54"/>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nodeType="afterEffect">
                                  <p:stCondLst>
                                    <p:cond delay="1000"/>
                                  </p:stCondLst>
                                  <p:childTnLst>
                                    <p:set>
                                      <p:cBhvr>
                                        <p:cTn id="16" dur="1" fill="hold">
                                          <p:stCondLst>
                                            <p:cond delay="0"/>
                                          </p:stCondLst>
                                        </p:cTn>
                                        <p:tgtEl>
                                          <p:spTgt spid="71"/>
                                        </p:tgtEl>
                                        <p:attrNameLst>
                                          <p:attrName>style.visibility</p:attrName>
                                        </p:attrNameLst>
                                      </p:cBhvr>
                                      <p:to>
                                        <p:strVal val="visible"/>
                                      </p:to>
                                    </p:set>
                                  </p:childTnLst>
                                </p:cTn>
                              </p:par>
                            </p:childTnLst>
                          </p:cTn>
                        </p:par>
                        <p:par>
                          <p:cTn id="17" fill="hold">
                            <p:stCondLst>
                              <p:cond delay="3000"/>
                            </p:stCondLst>
                            <p:childTnLst>
                              <p:par>
                                <p:cTn id="18" presetID="1" presetClass="entr" presetSubtype="0" fill="hold" nodeType="afterEffect">
                                  <p:stCondLst>
                                    <p:cond delay="1000"/>
                                  </p:stCondLst>
                                  <p:childTnLst>
                                    <p:set>
                                      <p:cBhvr>
                                        <p:cTn id="19" dur="1" fill="hold">
                                          <p:stCondLst>
                                            <p:cond delay="0"/>
                                          </p:stCondLst>
                                        </p:cTn>
                                        <p:tgtEl>
                                          <p:spTgt spid="88"/>
                                        </p:tgtEl>
                                        <p:attrNameLst>
                                          <p:attrName>style.visibility</p:attrName>
                                        </p:attrNameLst>
                                      </p:cBhvr>
                                      <p:to>
                                        <p:strVal val="visible"/>
                                      </p:to>
                                    </p:set>
                                  </p:childTnLst>
                                </p:cTn>
                              </p:par>
                            </p:childTnLst>
                          </p:cTn>
                        </p:par>
                        <p:par>
                          <p:cTn id="20" fill="hold">
                            <p:stCondLst>
                              <p:cond delay="4000"/>
                            </p:stCondLst>
                            <p:childTnLst>
                              <p:par>
                                <p:cTn id="21" presetID="1" presetClass="entr" presetSubtype="0" fill="hold" nodeType="afterEffect">
                                  <p:stCondLst>
                                    <p:cond delay="1000"/>
                                  </p:stCondLst>
                                  <p:childTnLst>
                                    <p:set>
                                      <p:cBhvr>
                                        <p:cTn id="22" dur="1" fill="hold">
                                          <p:stCondLst>
                                            <p:cond delay="0"/>
                                          </p:stCondLst>
                                        </p:cTn>
                                        <p:tgtEl>
                                          <p:spTgt spid="105"/>
                                        </p:tgtEl>
                                        <p:attrNameLst>
                                          <p:attrName>style.visibility</p:attrName>
                                        </p:attrNameLst>
                                      </p:cBhvr>
                                      <p:to>
                                        <p:strVal val="visible"/>
                                      </p:to>
                                    </p:set>
                                  </p:childTnLst>
                                </p:cTn>
                              </p:par>
                            </p:childTnLst>
                          </p:cTn>
                        </p:par>
                        <p:par>
                          <p:cTn id="23" fill="hold">
                            <p:stCondLst>
                              <p:cond delay="5000"/>
                            </p:stCondLst>
                            <p:childTnLst>
                              <p:par>
                                <p:cTn id="24" presetID="1" presetClass="entr" presetSubtype="0" fill="hold" nodeType="afterEffect">
                                  <p:stCondLst>
                                    <p:cond delay="1000"/>
                                  </p:stCondLst>
                                  <p:childTnLst>
                                    <p:set>
                                      <p:cBhvr>
                                        <p:cTn id="25" dur="1" fill="hold">
                                          <p:stCondLst>
                                            <p:cond delay="0"/>
                                          </p:stCondLst>
                                        </p:cTn>
                                        <p:tgtEl>
                                          <p:spTgt spid="122"/>
                                        </p:tgtEl>
                                        <p:attrNameLst>
                                          <p:attrName>style.visibility</p:attrName>
                                        </p:attrNameLst>
                                      </p:cBhvr>
                                      <p:to>
                                        <p:strVal val="visible"/>
                                      </p:to>
                                    </p:set>
                                  </p:childTnLst>
                                </p:cTn>
                              </p:par>
                            </p:childTnLst>
                          </p:cTn>
                        </p:par>
                        <p:par>
                          <p:cTn id="26" fill="hold">
                            <p:stCondLst>
                              <p:cond delay="6000"/>
                            </p:stCondLst>
                            <p:childTnLst>
                              <p:par>
                                <p:cTn id="27" presetID="1" presetClass="entr" presetSubtype="0" fill="hold" nodeType="afterEffect">
                                  <p:stCondLst>
                                    <p:cond delay="1000"/>
                                  </p:stCondLst>
                                  <p:childTnLst>
                                    <p:set>
                                      <p:cBhvr>
                                        <p:cTn id="28" dur="1" fill="hold">
                                          <p:stCondLst>
                                            <p:cond delay="0"/>
                                          </p:stCondLst>
                                        </p:cTn>
                                        <p:tgtEl>
                                          <p:spTgt spid="139"/>
                                        </p:tgtEl>
                                        <p:attrNameLst>
                                          <p:attrName>style.visibility</p:attrName>
                                        </p:attrNameLst>
                                      </p:cBhvr>
                                      <p:to>
                                        <p:strVal val="visible"/>
                                      </p:to>
                                    </p:set>
                                  </p:childTnLst>
                                </p:cTn>
                              </p:par>
                            </p:childTnLst>
                          </p:cTn>
                        </p:par>
                        <p:par>
                          <p:cTn id="29" fill="hold">
                            <p:stCondLst>
                              <p:cond delay="7000"/>
                            </p:stCondLst>
                            <p:childTnLst>
                              <p:par>
                                <p:cTn id="30" presetID="1" presetClass="entr" presetSubtype="0" fill="hold" nodeType="afterEffect">
                                  <p:stCondLst>
                                    <p:cond delay="1000"/>
                                  </p:stCondLst>
                                  <p:childTnLst>
                                    <p:set>
                                      <p:cBhvr>
                                        <p:cTn id="31" dur="1" fill="hold">
                                          <p:stCondLst>
                                            <p:cond delay="0"/>
                                          </p:stCondLst>
                                        </p:cTn>
                                        <p:tgtEl>
                                          <p:spTgt spid="156"/>
                                        </p:tgtEl>
                                        <p:attrNameLst>
                                          <p:attrName>style.visibility</p:attrName>
                                        </p:attrNameLst>
                                      </p:cBhvr>
                                      <p:to>
                                        <p:strVal val="visible"/>
                                      </p:to>
                                    </p:set>
                                  </p:childTnLst>
                                </p:cTn>
                              </p:par>
                            </p:childTnLst>
                          </p:cTn>
                        </p:par>
                        <p:par>
                          <p:cTn id="32" fill="hold">
                            <p:stCondLst>
                              <p:cond delay="8000"/>
                            </p:stCondLst>
                            <p:childTnLst>
                              <p:par>
                                <p:cTn id="33" presetID="1" presetClass="entr" presetSubtype="0" fill="hold" nodeType="afterEffect">
                                  <p:stCondLst>
                                    <p:cond delay="1500"/>
                                  </p:stCondLst>
                                  <p:childTnLst>
                                    <p:set>
                                      <p:cBhvr>
                                        <p:cTn id="34" dur="1" fill="hold">
                                          <p:stCondLst>
                                            <p:cond delay="0"/>
                                          </p:stCondLst>
                                        </p:cTn>
                                        <p:tgtEl>
                                          <p:spTgt spid="173"/>
                                        </p:tgtEl>
                                        <p:attrNameLst>
                                          <p:attrName>style.visibility</p:attrName>
                                        </p:attrNameLst>
                                      </p:cBhvr>
                                      <p:to>
                                        <p:strVal val="visible"/>
                                      </p:to>
                                    </p:set>
                                  </p:childTnLst>
                                </p:cTn>
                              </p:par>
                            </p:childTnLst>
                          </p:cTn>
                        </p:par>
                        <p:par>
                          <p:cTn id="35" fill="hold">
                            <p:stCondLst>
                              <p:cond delay="9500"/>
                            </p:stCondLst>
                            <p:childTnLst>
                              <p:par>
                                <p:cTn id="36" presetID="1" presetClass="entr" presetSubtype="0" fill="hold" nodeType="afterEffect">
                                  <p:stCondLst>
                                    <p:cond delay="1500"/>
                                  </p:stCondLst>
                                  <p:childTnLst>
                                    <p:set>
                                      <p:cBhvr>
                                        <p:cTn id="37" dur="1" fill="hold">
                                          <p:stCondLst>
                                            <p:cond delay="0"/>
                                          </p:stCondLst>
                                        </p:cTn>
                                        <p:tgtEl>
                                          <p:spTgt spid="190"/>
                                        </p:tgtEl>
                                        <p:attrNameLst>
                                          <p:attrName>style.visibility</p:attrName>
                                        </p:attrNameLst>
                                      </p:cBhvr>
                                      <p:to>
                                        <p:strVal val="visible"/>
                                      </p:to>
                                    </p:set>
                                  </p:childTnLst>
                                </p:cTn>
                              </p:par>
                            </p:childTnLst>
                          </p:cTn>
                        </p:par>
                        <p:par>
                          <p:cTn id="38" fill="hold">
                            <p:stCondLst>
                              <p:cond delay="11000"/>
                            </p:stCondLst>
                            <p:childTnLst>
                              <p:par>
                                <p:cTn id="39" presetID="1" presetClass="entr" presetSubtype="0" fill="hold" nodeType="afterEffect">
                                  <p:stCondLst>
                                    <p:cond delay="1000"/>
                                  </p:stCondLst>
                                  <p:childTnLst>
                                    <p:set>
                                      <p:cBhvr>
                                        <p:cTn id="40"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1" fill="hold" display="0">
                  <p:stCondLst>
                    <p:cond delay="indefinite"/>
                  </p:stCondLst>
                  <p:endCondLst>
                    <p:cond evt="onStopAudio" delay="0">
                      <p:tgtEl>
                        <p:sldTgt/>
                      </p:tgtEl>
                    </p:cond>
                  </p:endCondLst>
                </p:cTn>
                <p:tgtEl>
                  <p:spTgt spid="22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548271ED-E1C7-4657-9182-F49EA1C44A96}"/>
              </a:ext>
            </a:extLst>
          </p:cNvPr>
          <p:cNvSpPr txBox="1"/>
          <p:nvPr/>
        </p:nvSpPr>
        <p:spPr>
          <a:xfrm>
            <a:off x="5747951" y="2982867"/>
            <a:ext cx="1621856" cy="415498"/>
          </a:xfrm>
          <a:prstGeom prst="rect">
            <a:avLst/>
          </a:prstGeom>
          <a:noFill/>
        </p:spPr>
        <p:txBody>
          <a:bodyPr wrap="square" rtlCol="0">
            <a:spAutoFit/>
          </a:bodyPr>
          <a:lstStyle/>
          <a:p>
            <a:endParaRPr lang="fr-FR" sz="2100" dirty="0">
              <a:solidFill>
                <a:srgbClr val="FFC000"/>
              </a:solidFill>
              <a:latin typeface="Montserrat" panose="00000500000000000000" pitchFamily="2" charset="0"/>
            </a:endParaRPr>
          </a:p>
        </p:txBody>
      </p:sp>
      <p:pic>
        <p:nvPicPr>
          <p:cNvPr id="37" name="My Video">
            <a:hlinkClick r:id="" action="ppaction://media"/>
            <a:extLst>
              <a:ext uri="{FF2B5EF4-FFF2-40B4-BE49-F238E27FC236}">
                <a16:creationId xmlns:a16="http://schemas.microsoft.com/office/drawing/2014/main" id="{0355C260-CEB6-40E0-9BBA-1136E2546EDC}"/>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4"/>
          <a:stretch>
            <a:fillRect/>
          </a:stretch>
        </p:blipFill>
        <p:spPr>
          <a:xfrm>
            <a:off x="-686372" y="624960"/>
            <a:ext cx="457200" cy="457200"/>
          </a:xfrm>
          <a:prstGeom prst="rect">
            <a:avLst/>
          </a:prstGeom>
        </p:spPr>
      </p:pic>
      <p:sp>
        <p:nvSpPr>
          <p:cNvPr id="31" name="Rectangle 30">
            <a:extLst>
              <a:ext uri="{FF2B5EF4-FFF2-40B4-BE49-F238E27FC236}">
                <a16:creationId xmlns:a16="http://schemas.microsoft.com/office/drawing/2014/main" id="{39FA1598-83AF-3657-496A-8C2FB2CF5A2C}"/>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33" name="Google Shape;961;p38"/>
          <p:cNvSpPr/>
          <p:nvPr/>
        </p:nvSpPr>
        <p:spPr>
          <a:xfrm>
            <a:off x="146870" y="188199"/>
            <a:ext cx="8699500" cy="1600201"/>
          </a:xfrm>
          <a:prstGeom prst="roundRect">
            <a:avLst/>
          </a:prstGeom>
          <a:solidFill>
            <a:schemeClr val="accent1"/>
          </a:solidFill>
          <a:ln w="571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mbria" panose="02040503050406030204" pitchFamily="18" charset="0"/>
              <a:ea typeface="Cambria" panose="02040503050406030204" pitchFamily="18" charset="0"/>
            </a:endParaRPr>
          </a:p>
        </p:txBody>
      </p:sp>
      <p:grpSp>
        <p:nvGrpSpPr>
          <p:cNvPr id="34" name="Group 33">
            <a:extLst>
              <a:ext uri="{FF2B5EF4-FFF2-40B4-BE49-F238E27FC236}">
                <a16:creationId xmlns:a16="http://schemas.microsoft.com/office/drawing/2014/main" id="{F68A93ED-EA8E-4F2E-F22E-C2EF19965A32}"/>
              </a:ext>
            </a:extLst>
          </p:cNvPr>
          <p:cNvGrpSpPr/>
          <p:nvPr/>
        </p:nvGrpSpPr>
        <p:grpSpPr>
          <a:xfrm>
            <a:off x="-15907" y="3357288"/>
            <a:ext cx="3459195" cy="1500464"/>
            <a:chOff x="-25316" y="3223937"/>
            <a:chExt cx="4254416" cy="1500464"/>
          </a:xfrm>
        </p:grpSpPr>
        <p:sp>
          <p:nvSpPr>
            <p:cNvPr id="35" name="Flowchart: Terminator 34">
              <a:extLst>
                <a:ext uri="{FF2B5EF4-FFF2-40B4-BE49-F238E27FC236}">
                  <a16:creationId xmlns:a16="http://schemas.microsoft.com/office/drawing/2014/main" id="{6E1F6BBD-8502-1FEF-BB37-3091BBDDAE79}"/>
                </a:ext>
              </a:extLst>
            </p:cNvPr>
            <p:cNvSpPr/>
            <p:nvPr/>
          </p:nvSpPr>
          <p:spPr>
            <a:xfrm>
              <a:off x="431800" y="3568700"/>
              <a:ext cx="3797300" cy="1155701"/>
            </a:xfrm>
            <a:prstGeom prst="flowChartTerminator">
              <a:avLst/>
            </a:prstGeom>
            <a:ln w="571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a:latin typeface="Cambria" panose="02040503050406030204" pitchFamily="18" charset="0"/>
                  <a:ea typeface="Cambria" panose="02040503050406030204" pitchFamily="18" charset="0"/>
                </a:rPr>
                <a:t>B. </a:t>
              </a:r>
              <a:r>
                <a:rPr lang="en-US" sz="4800" dirty="0" smtClean="0">
                  <a:latin typeface="Cambria" panose="02040503050406030204" pitchFamily="18" charset="0"/>
                  <a:ea typeface="Cambria" panose="02040503050406030204" pitchFamily="18" charset="0"/>
                </a:rPr>
                <a:t>1,23</a:t>
              </a:r>
              <a:endParaRPr lang="en-US" sz="4800" dirty="0">
                <a:latin typeface="Cambria" panose="02040503050406030204" pitchFamily="18" charset="0"/>
                <a:ea typeface="Cambria" panose="02040503050406030204" pitchFamily="18" charset="0"/>
              </a:endParaRPr>
            </a:p>
          </p:txBody>
        </p:sp>
        <p:pic>
          <p:nvPicPr>
            <p:cNvPr id="36" name="Picture 35">
              <a:extLst>
                <a:ext uri="{FF2B5EF4-FFF2-40B4-BE49-F238E27FC236}">
                  <a16:creationId xmlns:a16="http://schemas.microsoft.com/office/drawing/2014/main" id="{52D10921-EB99-FDBF-80D3-0CE8D4DCE94C}"/>
                </a:ext>
              </a:extLst>
            </p:cNvPr>
            <p:cNvPicPr>
              <a:picLocks noChangeAspect="1"/>
            </p:cNvPicPr>
            <p:nvPr/>
          </p:nvPicPr>
          <p:blipFill>
            <a:blip r:embed="rId5"/>
            <a:stretch>
              <a:fillRect/>
            </a:stretch>
          </p:blipFill>
          <p:spPr>
            <a:xfrm>
              <a:off x="-25316" y="3223937"/>
              <a:ext cx="1181843" cy="870390"/>
            </a:xfrm>
            <a:prstGeom prst="rect">
              <a:avLst/>
            </a:prstGeom>
          </p:spPr>
        </p:pic>
      </p:grpSp>
      <p:grpSp>
        <p:nvGrpSpPr>
          <p:cNvPr id="38" name="Group 37">
            <a:extLst>
              <a:ext uri="{FF2B5EF4-FFF2-40B4-BE49-F238E27FC236}">
                <a16:creationId xmlns:a16="http://schemas.microsoft.com/office/drawing/2014/main" id="{6CF0720E-65D0-E099-E1ED-61116015E443}"/>
              </a:ext>
            </a:extLst>
          </p:cNvPr>
          <p:cNvGrpSpPr/>
          <p:nvPr/>
        </p:nvGrpSpPr>
        <p:grpSpPr>
          <a:xfrm>
            <a:off x="5630961" y="1874210"/>
            <a:ext cx="3405721" cy="1435532"/>
            <a:chOff x="431800" y="1904569"/>
            <a:chExt cx="3936364" cy="1435532"/>
          </a:xfrm>
        </p:grpSpPr>
        <p:sp>
          <p:nvSpPr>
            <p:cNvPr id="39" name="Flowchart: Terminator 38">
              <a:extLst>
                <a:ext uri="{FF2B5EF4-FFF2-40B4-BE49-F238E27FC236}">
                  <a16:creationId xmlns:a16="http://schemas.microsoft.com/office/drawing/2014/main" id="{77935176-8DB9-1178-DF3B-54100F4576D7}"/>
                </a:ext>
              </a:extLst>
            </p:cNvPr>
            <p:cNvSpPr/>
            <p:nvPr/>
          </p:nvSpPr>
          <p:spPr>
            <a:xfrm>
              <a:off x="431800" y="2184400"/>
              <a:ext cx="3797300" cy="1155701"/>
            </a:xfrm>
            <a:prstGeom prst="flowChartTerminator">
              <a:avLst/>
            </a:prstGeom>
            <a:ln w="571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a:latin typeface="Cambria" panose="02040503050406030204" pitchFamily="18" charset="0"/>
                  <a:ea typeface="Cambria" panose="02040503050406030204" pitchFamily="18" charset="0"/>
                </a:rPr>
                <a:t>C. </a:t>
              </a:r>
              <a:r>
                <a:rPr lang="en-US" sz="4800" dirty="0" smtClean="0">
                  <a:latin typeface="Cambria" panose="02040503050406030204" pitchFamily="18" charset="0"/>
                  <a:ea typeface="Cambria" panose="02040503050406030204" pitchFamily="18" charset="0"/>
                </a:rPr>
                <a:t>123</a:t>
              </a:r>
              <a:endParaRPr lang="en-US" sz="4800" dirty="0">
                <a:latin typeface="Cambria" panose="02040503050406030204" pitchFamily="18" charset="0"/>
                <a:ea typeface="Cambria" panose="02040503050406030204" pitchFamily="18" charset="0"/>
              </a:endParaRPr>
            </a:p>
          </p:txBody>
        </p:sp>
        <p:pic>
          <p:nvPicPr>
            <p:cNvPr id="47" name="Picture 46">
              <a:extLst>
                <a:ext uri="{FF2B5EF4-FFF2-40B4-BE49-F238E27FC236}">
                  <a16:creationId xmlns:a16="http://schemas.microsoft.com/office/drawing/2014/main" id="{7D61FD56-8834-94E3-1A08-24BDC58C322D}"/>
                </a:ext>
              </a:extLst>
            </p:cNvPr>
            <p:cNvPicPr>
              <a:picLocks noChangeAspect="1"/>
            </p:cNvPicPr>
            <p:nvPr/>
          </p:nvPicPr>
          <p:blipFill>
            <a:blip r:embed="rId5"/>
            <a:stretch>
              <a:fillRect/>
            </a:stretch>
          </p:blipFill>
          <p:spPr>
            <a:xfrm>
              <a:off x="3475069" y="1904569"/>
              <a:ext cx="893095" cy="870390"/>
            </a:xfrm>
            <a:prstGeom prst="rect">
              <a:avLst/>
            </a:prstGeom>
          </p:spPr>
        </p:pic>
      </p:grpSp>
      <p:grpSp>
        <p:nvGrpSpPr>
          <p:cNvPr id="48" name="Group 47">
            <a:extLst>
              <a:ext uri="{FF2B5EF4-FFF2-40B4-BE49-F238E27FC236}">
                <a16:creationId xmlns:a16="http://schemas.microsoft.com/office/drawing/2014/main" id="{444CD528-398A-24BF-2246-F64D165148D4}"/>
              </a:ext>
            </a:extLst>
          </p:cNvPr>
          <p:cNvGrpSpPr/>
          <p:nvPr/>
        </p:nvGrpSpPr>
        <p:grpSpPr>
          <a:xfrm>
            <a:off x="-15907" y="1861147"/>
            <a:ext cx="3459195" cy="1390984"/>
            <a:chOff x="4478498" y="1949117"/>
            <a:chExt cx="4068952" cy="1390984"/>
          </a:xfrm>
        </p:grpSpPr>
        <p:sp>
          <p:nvSpPr>
            <p:cNvPr id="49" name="Flowchart: Terminator 48">
              <a:extLst>
                <a:ext uri="{FF2B5EF4-FFF2-40B4-BE49-F238E27FC236}">
                  <a16:creationId xmlns:a16="http://schemas.microsoft.com/office/drawing/2014/main" id="{F501D1AE-5B13-B13F-B70E-C75D550B5B3F}"/>
                </a:ext>
              </a:extLst>
            </p:cNvPr>
            <p:cNvSpPr/>
            <p:nvPr/>
          </p:nvSpPr>
          <p:spPr>
            <a:xfrm>
              <a:off x="4750150" y="2184400"/>
              <a:ext cx="3797300" cy="1155701"/>
            </a:xfrm>
            <a:prstGeom prst="flowChartTerminator">
              <a:avLst/>
            </a:prstGeom>
            <a:ln w="571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a:latin typeface="Cambria" panose="02040503050406030204" pitchFamily="18" charset="0"/>
                  <a:ea typeface="Cambria" panose="02040503050406030204" pitchFamily="18" charset="0"/>
                </a:rPr>
                <a:t>A. </a:t>
              </a:r>
              <a:r>
                <a:rPr lang="en-US" sz="4800" dirty="0" smtClean="0">
                  <a:latin typeface="Cambria" panose="02040503050406030204" pitchFamily="18" charset="0"/>
                  <a:ea typeface="Cambria" panose="02040503050406030204" pitchFamily="18" charset="0"/>
                </a:rPr>
                <a:t>123</a:t>
              </a:r>
              <a:endParaRPr lang="en-US" sz="4800" dirty="0">
                <a:latin typeface="Cambria" panose="02040503050406030204" pitchFamily="18" charset="0"/>
                <a:ea typeface="Cambria" panose="02040503050406030204" pitchFamily="18" charset="0"/>
              </a:endParaRPr>
            </a:p>
          </p:txBody>
        </p:sp>
        <p:pic>
          <p:nvPicPr>
            <p:cNvPr id="50" name="Picture 49">
              <a:extLst>
                <a:ext uri="{FF2B5EF4-FFF2-40B4-BE49-F238E27FC236}">
                  <a16:creationId xmlns:a16="http://schemas.microsoft.com/office/drawing/2014/main" id="{1BF47909-1641-9BED-45C1-340C70DE1367}"/>
                </a:ext>
              </a:extLst>
            </p:cNvPr>
            <p:cNvPicPr>
              <a:picLocks noChangeAspect="1"/>
            </p:cNvPicPr>
            <p:nvPr/>
          </p:nvPicPr>
          <p:blipFill>
            <a:blip r:embed="rId5"/>
            <a:stretch>
              <a:fillRect/>
            </a:stretch>
          </p:blipFill>
          <p:spPr>
            <a:xfrm>
              <a:off x="4478498" y="1949117"/>
              <a:ext cx="1218165" cy="870390"/>
            </a:xfrm>
            <a:prstGeom prst="rect">
              <a:avLst/>
            </a:prstGeom>
          </p:spPr>
        </p:pic>
      </p:grpSp>
      <p:grpSp>
        <p:nvGrpSpPr>
          <p:cNvPr id="51" name="Group 50">
            <a:extLst>
              <a:ext uri="{FF2B5EF4-FFF2-40B4-BE49-F238E27FC236}">
                <a16:creationId xmlns:a16="http://schemas.microsoft.com/office/drawing/2014/main" id="{601E439A-6795-F946-6029-A8B85A5EBB2D}"/>
              </a:ext>
            </a:extLst>
          </p:cNvPr>
          <p:cNvGrpSpPr/>
          <p:nvPr/>
        </p:nvGrpSpPr>
        <p:grpSpPr>
          <a:xfrm>
            <a:off x="5745314" y="3415927"/>
            <a:ext cx="3338092" cy="1519514"/>
            <a:chOff x="4750150" y="3357288"/>
            <a:chExt cx="3962049" cy="1519514"/>
          </a:xfrm>
        </p:grpSpPr>
        <p:sp>
          <p:nvSpPr>
            <p:cNvPr id="52" name="Flowchart: Terminator 51">
              <a:extLst>
                <a:ext uri="{FF2B5EF4-FFF2-40B4-BE49-F238E27FC236}">
                  <a16:creationId xmlns:a16="http://schemas.microsoft.com/office/drawing/2014/main" id="{9C9CDD78-E135-80B4-9FBB-ABC3D23201E1}"/>
                </a:ext>
              </a:extLst>
            </p:cNvPr>
            <p:cNvSpPr/>
            <p:nvPr/>
          </p:nvSpPr>
          <p:spPr>
            <a:xfrm>
              <a:off x="4750150" y="3721101"/>
              <a:ext cx="3797300" cy="1155701"/>
            </a:xfrm>
            <a:prstGeom prst="flowChartTerminator">
              <a:avLst/>
            </a:prstGeom>
            <a:ln w="571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a:latin typeface="Cambria" panose="02040503050406030204" pitchFamily="18" charset="0"/>
                  <a:ea typeface="Cambria" panose="02040503050406030204" pitchFamily="18" charset="0"/>
                </a:rPr>
                <a:t>D. </a:t>
              </a:r>
              <a:r>
                <a:rPr lang="en-US" sz="4800" dirty="0" smtClean="0">
                  <a:latin typeface="Cambria" panose="02040503050406030204" pitchFamily="18" charset="0"/>
                  <a:ea typeface="Cambria" panose="02040503050406030204" pitchFamily="18" charset="0"/>
                </a:rPr>
                <a:t>12,3</a:t>
              </a:r>
              <a:endParaRPr lang="en-US" sz="4800" dirty="0">
                <a:latin typeface="Cambria" panose="02040503050406030204" pitchFamily="18" charset="0"/>
                <a:ea typeface="Cambria" panose="02040503050406030204" pitchFamily="18" charset="0"/>
              </a:endParaRPr>
            </a:p>
          </p:txBody>
        </p:sp>
        <p:pic>
          <p:nvPicPr>
            <p:cNvPr id="53" name="Picture 52">
              <a:extLst>
                <a:ext uri="{FF2B5EF4-FFF2-40B4-BE49-F238E27FC236}">
                  <a16:creationId xmlns:a16="http://schemas.microsoft.com/office/drawing/2014/main" id="{4A4DFDAC-CBCA-314B-B1B7-8321C386B61B}"/>
                </a:ext>
              </a:extLst>
            </p:cNvPr>
            <p:cNvPicPr>
              <a:picLocks noChangeAspect="1"/>
            </p:cNvPicPr>
            <p:nvPr/>
          </p:nvPicPr>
          <p:blipFill>
            <a:blip r:embed="rId5"/>
            <a:stretch>
              <a:fillRect/>
            </a:stretch>
          </p:blipFill>
          <p:spPr>
            <a:xfrm>
              <a:off x="7739607" y="3357288"/>
              <a:ext cx="972592" cy="870390"/>
            </a:xfrm>
            <a:prstGeom prst="rect">
              <a:avLst/>
            </a:prstGeom>
          </p:spPr>
        </p:pic>
      </p:grpSp>
      <p:pic>
        <p:nvPicPr>
          <p:cNvPr id="55" name="Picture 54"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19250" y="216099"/>
            <a:ext cx="1854872" cy="1854872"/>
          </a:xfrm>
          <a:prstGeom prst="rect">
            <a:avLst/>
          </a:prstGeom>
          <a:effectLst>
            <a:outerShdw blurRad="50800" dist="38100" dir="5400000" algn="t" rotWithShape="0">
              <a:prstClr val="black">
                <a:alpha val="40000"/>
              </a:prstClr>
            </a:outerShdw>
          </a:effectLst>
        </p:spPr>
      </p:pic>
      <p:sp>
        <p:nvSpPr>
          <p:cNvPr id="59" name="Rectangle 58"/>
          <p:cNvSpPr/>
          <p:nvPr/>
        </p:nvSpPr>
        <p:spPr>
          <a:xfrm>
            <a:off x="12800" y="179598"/>
            <a:ext cx="8426159" cy="1384995"/>
          </a:xfrm>
          <a:prstGeom prst="rect">
            <a:avLst/>
          </a:prstGeom>
        </p:spPr>
        <p:txBody>
          <a:bodyPr wrap="square">
            <a:spAutoFit/>
          </a:bodyPr>
          <a:lstStyle/>
          <a:p>
            <a:pPr algn="ctr"/>
            <a:r>
              <a:rPr lang="en-US" sz="4000" b="1" dirty="0" smtClean="0">
                <a:solidFill>
                  <a:schemeClr val="bg1"/>
                </a:solidFill>
                <a:latin typeface="Times New Roman" panose="02020603050405020304" pitchFamily="18" charset="0"/>
                <a:ea typeface="Calibri" panose="020F0502020204030204" pitchFamily="34" charset="0"/>
              </a:rPr>
              <a:t>1. </a:t>
            </a:r>
            <a:r>
              <a:rPr lang="en-US" sz="4000" b="1" dirty="0" err="1" smtClean="0">
                <a:solidFill>
                  <a:schemeClr val="bg1"/>
                </a:solidFill>
                <a:latin typeface="Times New Roman" panose="02020603050405020304" pitchFamily="18" charset="0"/>
                <a:ea typeface="Calibri" panose="020F0502020204030204" pitchFamily="34" charset="0"/>
              </a:rPr>
              <a:t>Viết</a:t>
            </a:r>
            <a:r>
              <a:rPr lang="en-US" sz="4000" b="1" dirty="0" smtClean="0">
                <a:solidFill>
                  <a:schemeClr val="bg1"/>
                </a:solidFill>
                <a:latin typeface="Times New Roman" panose="02020603050405020304" pitchFamily="18" charset="0"/>
                <a:ea typeface="Calibri" panose="020F0502020204030204" pitchFamily="34" charset="0"/>
              </a:rPr>
              <a:t> </a:t>
            </a:r>
            <a:r>
              <a:rPr lang="en-US" sz="4000" b="1" dirty="0" err="1">
                <a:solidFill>
                  <a:schemeClr val="bg1"/>
                </a:solidFill>
                <a:latin typeface="Times New Roman" panose="02020603050405020304" pitchFamily="18" charset="0"/>
                <a:ea typeface="Calibri" panose="020F0502020204030204" pitchFamily="34" charset="0"/>
              </a:rPr>
              <a:t>số</a:t>
            </a:r>
            <a:r>
              <a:rPr lang="en-US" sz="4000" b="1" dirty="0">
                <a:solidFill>
                  <a:schemeClr val="bg1"/>
                </a:solidFill>
                <a:latin typeface="Times New Roman" panose="02020603050405020304" pitchFamily="18" charset="0"/>
                <a:ea typeface="Calibri" panose="020F0502020204030204" pitchFamily="34" charset="0"/>
              </a:rPr>
              <a:t> </a:t>
            </a:r>
            <a:r>
              <a:rPr lang="en-US" sz="4000" b="1" dirty="0" err="1">
                <a:solidFill>
                  <a:schemeClr val="bg1"/>
                </a:solidFill>
                <a:latin typeface="Times New Roman" panose="02020603050405020304" pitchFamily="18" charset="0"/>
                <a:ea typeface="Calibri" panose="020F0502020204030204" pitchFamily="34" charset="0"/>
              </a:rPr>
              <a:t>thích</a:t>
            </a:r>
            <a:r>
              <a:rPr lang="en-US" sz="4000" b="1" dirty="0">
                <a:solidFill>
                  <a:schemeClr val="bg1"/>
                </a:solidFill>
                <a:latin typeface="Times New Roman" panose="02020603050405020304" pitchFamily="18" charset="0"/>
                <a:ea typeface="Calibri" panose="020F0502020204030204" pitchFamily="34" charset="0"/>
              </a:rPr>
              <a:t> </a:t>
            </a:r>
            <a:r>
              <a:rPr lang="en-US" sz="4000" b="1" dirty="0" err="1">
                <a:solidFill>
                  <a:schemeClr val="bg1"/>
                </a:solidFill>
                <a:latin typeface="Times New Roman" panose="02020603050405020304" pitchFamily="18" charset="0"/>
                <a:ea typeface="Calibri" panose="020F0502020204030204" pitchFamily="34" charset="0"/>
              </a:rPr>
              <a:t>hợp</a:t>
            </a:r>
            <a:r>
              <a:rPr lang="en-US" sz="4000" b="1" dirty="0">
                <a:solidFill>
                  <a:schemeClr val="bg1"/>
                </a:solidFill>
                <a:latin typeface="Times New Roman" panose="02020603050405020304" pitchFamily="18" charset="0"/>
                <a:ea typeface="Calibri" panose="020F0502020204030204" pitchFamily="34" charset="0"/>
              </a:rPr>
              <a:t> </a:t>
            </a:r>
            <a:r>
              <a:rPr lang="en-US" sz="4000" b="1" dirty="0" err="1">
                <a:solidFill>
                  <a:schemeClr val="bg1"/>
                </a:solidFill>
                <a:latin typeface="Times New Roman" panose="02020603050405020304" pitchFamily="18" charset="0"/>
                <a:ea typeface="Calibri" panose="020F0502020204030204" pitchFamily="34" charset="0"/>
              </a:rPr>
              <a:t>vào</a:t>
            </a:r>
            <a:r>
              <a:rPr lang="en-US" sz="4000" b="1" dirty="0">
                <a:solidFill>
                  <a:schemeClr val="bg1"/>
                </a:solidFill>
                <a:latin typeface="Times New Roman" panose="02020603050405020304" pitchFamily="18" charset="0"/>
                <a:ea typeface="Calibri" panose="020F0502020204030204" pitchFamily="34" charset="0"/>
              </a:rPr>
              <a:t> </a:t>
            </a:r>
            <a:r>
              <a:rPr lang="en-US" sz="4000" b="1" dirty="0" err="1">
                <a:solidFill>
                  <a:schemeClr val="bg1"/>
                </a:solidFill>
                <a:latin typeface="Times New Roman" panose="02020603050405020304" pitchFamily="18" charset="0"/>
                <a:ea typeface="Calibri" panose="020F0502020204030204" pitchFamily="34" charset="0"/>
              </a:rPr>
              <a:t>chỗ</a:t>
            </a:r>
            <a:r>
              <a:rPr lang="en-US" sz="4000" b="1" dirty="0">
                <a:solidFill>
                  <a:schemeClr val="bg1"/>
                </a:solidFill>
                <a:latin typeface="Times New Roman" panose="02020603050405020304" pitchFamily="18" charset="0"/>
                <a:ea typeface="Calibri" panose="020F0502020204030204" pitchFamily="34" charset="0"/>
              </a:rPr>
              <a:t> </a:t>
            </a:r>
            <a:r>
              <a:rPr lang="en-US" sz="4000" b="1" dirty="0" err="1">
                <a:solidFill>
                  <a:schemeClr val="bg1"/>
                </a:solidFill>
                <a:latin typeface="Times New Roman" panose="02020603050405020304" pitchFamily="18" charset="0"/>
                <a:ea typeface="Calibri" panose="020F0502020204030204" pitchFamily="34" charset="0"/>
              </a:rPr>
              <a:t>chấm</a:t>
            </a:r>
            <a:r>
              <a:rPr lang="en-US" sz="4000" b="1" dirty="0">
                <a:solidFill>
                  <a:schemeClr val="bg1"/>
                </a:solidFill>
                <a:latin typeface="Times New Roman" panose="02020603050405020304" pitchFamily="18" charset="0"/>
                <a:ea typeface="Calibri" panose="020F0502020204030204" pitchFamily="34" charset="0"/>
              </a:rPr>
              <a:t>:</a:t>
            </a:r>
          </a:p>
          <a:p>
            <a:pPr algn="ctr"/>
            <a:r>
              <a:rPr lang="en-US" sz="4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1 km</a:t>
            </a:r>
            <a:r>
              <a:rPr lang="en-US" sz="4400" b="1" baseline="30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2</a:t>
            </a:r>
            <a:r>
              <a:rPr lang="en-US" sz="4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23 ha = …… km</a:t>
            </a:r>
            <a:r>
              <a:rPr lang="en-US" sz="4400" b="1" baseline="30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2</a:t>
            </a:r>
            <a:endParaRPr lang="fr-FR" sz="4800" b="1" dirty="0">
              <a:solidFill>
                <a:schemeClr val="bg1"/>
              </a:solidFill>
              <a:latin typeface="Times New Roman" panose="02020603050405020304" pitchFamily="18" charset="0"/>
              <a:cs typeface="Times New Roman" panose="02020603050405020304" pitchFamily="18" charset="0"/>
            </a:endParaRPr>
          </a:p>
        </p:txBody>
      </p:sp>
      <p:grpSp>
        <p:nvGrpSpPr>
          <p:cNvPr id="63" name="Group 62">
            <a:extLst>
              <a:ext uri="{FF2B5EF4-FFF2-40B4-BE49-F238E27FC236}">
                <a16:creationId xmlns:a16="http://schemas.microsoft.com/office/drawing/2014/main" id="{F68A93ED-EA8E-4F2E-F22E-C2EF19965A32}"/>
              </a:ext>
            </a:extLst>
          </p:cNvPr>
          <p:cNvGrpSpPr/>
          <p:nvPr/>
        </p:nvGrpSpPr>
        <p:grpSpPr>
          <a:xfrm>
            <a:off x="-15907" y="3357288"/>
            <a:ext cx="3459195" cy="1500464"/>
            <a:chOff x="-25316" y="3223937"/>
            <a:chExt cx="4254416" cy="1500464"/>
          </a:xfrm>
          <a:solidFill>
            <a:schemeClr val="accent2"/>
          </a:solidFill>
        </p:grpSpPr>
        <p:sp>
          <p:nvSpPr>
            <p:cNvPr id="64" name="Flowchart: Terminator 63">
              <a:extLst>
                <a:ext uri="{FF2B5EF4-FFF2-40B4-BE49-F238E27FC236}">
                  <a16:creationId xmlns:a16="http://schemas.microsoft.com/office/drawing/2014/main" id="{6E1F6BBD-8502-1FEF-BB37-3091BBDDAE79}"/>
                </a:ext>
              </a:extLst>
            </p:cNvPr>
            <p:cNvSpPr/>
            <p:nvPr/>
          </p:nvSpPr>
          <p:spPr>
            <a:xfrm>
              <a:off x="431800" y="3568700"/>
              <a:ext cx="3797300" cy="1155701"/>
            </a:xfrm>
            <a:prstGeom prst="flowChartTerminator">
              <a:avLst/>
            </a:prstGeom>
            <a:grpFill/>
            <a:ln w="57150">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a:latin typeface="Cambria" panose="02040503050406030204" pitchFamily="18" charset="0"/>
                  <a:ea typeface="Cambria" panose="02040503050406030204" pitchFamily="18" charset="0"/>
                </a:rPr>
                <a:t>B. </a:t>
              </a:r>
              <a:r>
                <a:rPr lang="en-US" sz="4800" b="1" dirty="0" smtClean="0">
                  <a:latin typeface="Cambria" panose="02040503050406030204" pitchFamily="18" charset="0"/>
                  <a:ea typeface="Cambria" panose="02040503050406030204" pitchFamily="18" charset="0"/>
                </a:rPr>
                <a:t>1,23</a:t>
              </a:r>
              <a:endParaRPr lang="en-US" sz="4800" b="1" dirty="0">
                <a:latin typeface="Cambria" panose="02040503050406030204" pitchFamily="18" charset="0"/>
                <a:ea typeface="Cambria" panose="02040503050406030204" pitchFamily="18" charset="0"/>
              </a:endParaRPr>
            </a:p>
          </p:txBody>
        </p:sp>
        <p:pic>
          <p:nvPicPr>
            <p:cNvPr id="65" name="Picture 64">
              <a:extLst>
                <a:ext uri="{FF2B5EF4-FFF2-40B4-BE49-F238E27FC236}">
                  <a16:creationId xmlns:a16="http://schemas.microsoft.com/office/drawing/2014/main" id="{52D10921-EB99-FDBF-80D3-0CE8D4DCE94C}"/>
                </a:ext>
              </a:extLst>
            </p:cNvPr>
            <p:cNvPicPr>
              <a:picLocks noChangeAspect="1"/>
            </p:cNvPicPr>
            <p:nvPr/>
          </p:nvPicPr>
          <p:blipFill>
            <a:blip r:embed="rId5"/>
            <a:stretch>
              <a:fillRect/>
            </a:stretch>
          </p:blipFill>
          <p:spPr>
            <a:xfrm>
              <a:off x="-25316" y="3223937"/>
              <a:ext cx="1181843" cy="870390"/>
            </a:xfrm>
            <a:prstGeom prst="rect">
              <a:avLst/>
            </a:prstGeom>
            <a:grpFill/>
            <a:ln>
              <a:solidFill>
                <a:schemeClr val="accent2">
                  <a:lumMod val="50000"/>
                </a:schemeClr>
              </a:solidFill>
            </a:ln>
          </p:spPr>
        </p:pic>
      </p:grpSp>
    </p:spTree>
    <p:extLst>
      <p:ext uri="{BB962C8B-B14F-4D97-AF65-F5344CB8AC3E}">
        <p14:creationId xmlns:p14="http://schemas.microsoft.com/office/powerpoint/2010/main" val="33677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nodePh="1">
                                  <p:stCondLst>
                                    <p:cond delay="0"/>
                                  </p:stCondLst>
                                  <p:endCondLst>
                                    <p:cond evt="begin" delay="0">
                                      <p:tn val="5"/>
                                    </p:cond>
                                  </p:end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par>
                                <p:cTn id="8" presetID="1" presetClass="mediacall" presetSubtype="0" fill="hold" nodeType="withEffect">
                                  <p:stCondLst>
                                    <p:cond delay="0"/>
                                  </p:stCondLst>
                                  <p:childTnLst>
                                    <p:cmd type="call" cmd="playFrom(0.0)">
                                      <p:cBhvr>
                                        <p:cTn id="9" dur="2657" fill="hold"/>
                                        <p:tgtEl>
                                          <p:spTgt spid="37"/>
                                        </p:tgtEl>
                                      </p:cBhvr>
                                    </p:cmd>
                                  </p:childTnLst>
                                </p:cTn>
                              </p:par>
                              <p:par>
                                <p:cTn id="10" presetID="32" presetClass="emph" presetSubtype="0" fill="hold" nodeType="withEffect">
                                  <p:stCondLst>
                                    <p:cond delay="0"/>
                                  </p:stCondLst>
                                  <p:childTnLst>
                                    <p:animRot by="120000">
                                      <p:cBhvr>
                                        <p:cTn id="11" dur="100" fill="hold">
                                          <p:stCondLst>
                                            <p:cond delay="0"/>
                                          </p:stCondLst>
                                        </p:cTn>
                                        <p:tgtEl>
                                          <p:spTgt spid="63"/>
                                        </p:tgtEl>
                                        <p:attrNameLst>
                                          <p:attrName>r</p:attrName>
                                        </p:attrNameLst>
                                      </p:cBhvr>
                                    </p:animRot>
                                    <p:animRot by="-240000">
                                      <p:cBhvr>
                                        <p:cTn id="12" dur="200" fill="hold">
                                          <p:stCondLst>
                                            <p:cond delay="200"/>
                                          </p:stCondLst>
                                        </p:cTn>
                                        <p:tgtEl>
                                          <p:spTgt spid="63"/>
                                        </p:tgtEl>
                                        <p:attrNameLst>
                                          <p:attrName>r</p:attrName>
                                        </p:attrNameLst>
                                      </p:cBhvr>
                                    </p:animRot>
                                    <p:animRot by="240000">
                                      <p:cBhvr>
                                        <p:cTn id="13" dur="200" fill="hold">
                                          <p:stCondLst>
                                            <p:cond delay="400"/>
                                          </p:stCondLst>
                                        </p:cTn>
                                        <p:tgtEl>
                                          <p:spTgt spid="63"/>
                                        </p:tgtEl>
                                        <p:attrNameLst>
                                          <p:attrName>r</p:attrName>
                                        </p:attrNameLst>
                                      </p:cBhvr>
                                    </p:animRot>
                                    <p:animRot by="-240000">
                                      <p:cBhvr>
                                        <p:cTn id="14" dur="200" fill="hold">
                                          <p:stCondLst>
                                            <p:cond delay="600"/>
                                          </p:stCondLst>
                                        </p:cTn>
                                        <p:tgtEl>
                                          <p:spTgt spid="63"/>
                                        </p:tgtEl>
                                        <p:attrNameLst>
                                          <p:attrName>r</p:attrName>
                                        </p:attrNameLst>
                                      </p:cBhvr>
                                    </p:animRot>
                                    <p:animRot by="120000">
                                      <p:cBhvr>
                                        <p:cTn id="15" dur="200" fill="hold">
                                          <p:stCondLst>
                                            <p:cond delay="800"/>
                                          </p:stCondLst>
                                        </p:cTn>
                                        <p:tgtEl>
                                          <p:spTgt spid="6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Rectangle 221">
            <a:extLst>
              <a:ext uri="{FF2B5EF4-FFF2-40B4-BE49-F238E27FC236}">
                <a16:creationId xmlns:a16="http://schemas.microsoft.com/office/drawing/2014/main" id="{39FA1598-83AF-3657-496A-8C2FB2CF5A2C}"/>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grpSp>
        <p:nvGrpSpPr>
          <p:cNvPr id="34" name="Group 33">
            <a:extLst>
              <a:ext uri="{FF2B5EF4-FFF2-40B4-BE49-F238E27FC236}">
                <a16:creationId xmlns:a16="http://schemas.microsoft.com/office/drawing/2014/main" id="{352F253B-1FBA-4265-A222-AD9D4EB4841E}"/>
              </a:ext>
            </a:extLst>
          </p:cNvPr>
          <p:cNvGrpSpPr/>
          <p:nvPr/>
        </p:nvGrpSpPr>
        <p:grpSpPr>
          <a:xfrm>
            <a:off x="3924098" y="2975367"/>
            <a:ext cx="1335054" cy="1335054"/>
            <a:chOff x="3419475" y="752475"/>
            <a:chExt cx="5353050" cy="5353050"/>
          </a:xfrm>
        </p:grpSpPr>
        <p:sp>
          <p:nvSpPr>
            <p:cNvPr id="35" name="Freeform: Shape 34">
              <a:extLst>
                <a:ext uri="{FF2B5EF4-FFF2-40B4-BE49-F238E27FC236}">
                  <a16:creationId xmlns:a16="http://schemas.microsoft.com/office/drawing/2014/main" id="{1646BA25-6AC4-42D9-8A7B-D1CFF338E072}"/>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grpSp>
          <p:nvGrpSpPr>
            <p:cNvPr id="36" name="Group 35">
              <a:extLst>
                <a:ext uri="{FF2B5EF4-FFF2-40B4-BE49-F238E27FC236}">
                  <a16:creationId xmlns:a16="http://schemas.microsoft.com/office/drawing/2014/main" id="{B9A69172-EB3F-4458-99A7-BCA6FEE225AB}"/>
                </a:ext>
              </a:extLst>
            </p:cNvPr>
            <p:cNvGrpSpPr/>
            <p:nvPr/>
          </p:nvGrpSpPr>
          <p:grpSpPr>
            <a:xfrm>
              <a:off x="3505202" y="836611"/>
              <a:ext cx="5094518" cy="5143275"/>
              <a:chOff x="3505202" y="836611"/>
              <a:chExt cx="5094518" cy="5143275"/>
            </a:xfrm>
            <a:solidFill>
              <a:schemeClr val="bg1"/>
            </a:solidFill>
          </p:grpSpPr>
          <p:sp>
            <p:nvSpPr>
              <p:cNvPr id="39" name="Rectangle 38">
                <a:extLst>
                  <a:ext uri="{FF2B5EF4-FFF2-40B4-BE49-F238E27FC236}">
                    <a16:creationId xmlns:a16="http://schemas.microsoft.com/office/drawing/2014/main" id="{39A1F50E-8D14-49F9-9542-FBAFA83820A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40" name="Rectangle 39">
                <a:extLst>
                  <a:ext uri="{FF2B5EF4-FFF2-40B4-BE49-F238E27FC236}">
                    <a16:creationId xmlns:a16="http://schemas.microsoft.com/office/drawing/2014/main" id="{4C4455CF-8A30-4163-8F41-697DF8323F0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41" name="Rectangle 40">
                <a:extLst>
                  <a:ext uri="{FF2B5EF4-FFF2-40B4-BE49-F238E27FC236}">
                    <a16:creationId xmlns:a16="http://schemas.microsoft.com/office/drawing/2014/main" id="{23590671-3765-4725-B32D-E8DB2C6B9C8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42" name="Rectangle 41">
                <a:extLst>
                  <a:ext uri="{FF2B5EF4-FFF2-40B4-BE49-F238E27FC236}">
                    <a16:creationId xmlns:a16="http://schemas.microsoft.com/office/drawing/2014/main" id="{E8422D6A-B0CB-465F-B8F8-15502388D49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43" name="Rectangle 42">
                <a:extLst>
                  <a:ext uri="{FF2B5EF4-FFF2-40B4-BE49-F238E27FC236}">
                    <a16:creationId xmlns:a16="http://schemas.microsoft.com/office/drawing/2014/main" id="{04DD2700-6B96-43D8-B447-7DB6E88B68E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44" name="Rectangle 43">
                <a:extLst>
                  <a:ext uri="{FF2B5EF4-FFF2-40B4-BE49-F238E27FC236}">
                    <a16:creationId xmlns:a16="http://schemas.microsoft.com/office/drawing/2014/main" id="{2208E5DE-B025-41D5-81D0-05BE0BC1A6A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45" name="Rectangle 44">
                <a:extLst>
                  <a:ext uri="{FF2B5EF4-FFF2-40B4-BE49-F238E27FC236}">
                    <a16:creationId xmlns:a16="http://schemas.microsoft.com/office/drawing/2014/main" id="{7975BCF6-3E61-446B-A06E-74E1963F365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46" name="Rectangle 45">
                <a:extLst>
                  <a:ext uri="{FF2B5EF4-FFF2-40B4-BE49-F238E27FC236}">
                    <a16:creationId xmlns:a16="http://schemas.microsoft.com/office/drawing/2014/main" id="{37357329-EC23-4A55-A034-4EEF360C4D42}"/>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47" name="Rectangle 46">
                <a:extLst>
                  <a:ext uri="{FF2B5EF4-FFF2-40B4-BE49-F238E27FC236}">
                    <a16:creationId xmlns:a16="http://schemas.microsoft.com/office/drawing/2014/main" id="{E914DE80-B754-4925-A42D-18D6F9EA618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48" name="Rectangle 47">
                <a:extLst>
                  <a:ext uri="{FF2B5EF4-FFF2-40B4-BE49-F238E27FC236}">
                    <a16:creationId xmlns:a16="http://schemas.microsoft.com/office/drawing/2014/main" id="{F52E36AB-DC5A-4828-8612-D2B5BB9F8E6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49" name="Rectangle 48">
                <a:extLst>
                  <a:ext uri="{FF2B5EF4-FFF2-40B4-BE49-F238E27FC236}">
                    <a16:creationId xmlns:a16="http://schemas.microsoft.com/office/drawing/2014/main" id="{C07CD14E-AC3B-4B6D-A6FD-ED014BCDFEA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50" name="Rectangle 49">
                <a:extLst>
                  <a:ext uri="{FF2B5EF4-FFF2-40B4-BE49-F238E27FC236}">
                    <a16:creationId xmlns:a16="http://schemas.microsoft.com/office/drawing/2014/main" id="{2CE576F7-0318-4CB8-835F-AB5804BA51F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grpSp>
        <p:sp>
          <p:nvSpPr>
            <p:cNvPr id="37" name="Oval 36">
              <a:extLst>
                <a:ext uri="{FF2B5EF4-FFF2-40B4-BE49-F238E27FC236}">
                  <a16:creationId xmlns:a16="http://schemas.microsoft.com/office/drawing/2014/main" id="{92E1F29A-006D-43BB-AF46-2B8EAEC9A0F5}"/>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38" name="TextBox 37">
              <a:extLst>
                <a:ext uri="{FF2B5EF4-FFF2-40B4-BE49-F238E27FC236}">
                  <a16:creationId xmlns:a16="http://schemas.microsoft.com/office/drawing/2014/main" id="{E1E6231D-E8D4-4F85-9BFF-37BC6381814D}"/>
                </a:ext>
              </a:extLst>
            </p:cNvPr>
            <p:cNvSpPr txBox="1"/>
            <p:nvPr/>
          </p:nvSpPr>
          <p:spPr>
            <a:xfrm>
              <a:off x="4295034" y="1712144"/>
              <a:ext cx="3659987" cy="3702196"/>
            </a:xfrm>
            <a:prstGeom prst="rect">
              <a:avLst/>
            </a:prstGeom>
            <a:noFill/>
          </p:spPr>
          <p:txBody>
            <a:bodyPr wrap="square" rtlCol="0">
              <a:spAutoFit/>
            </a:bodyPr>
            <a:lstStyle/>
            <a:p>
              <a:pPr algn="ctr"/>
              <a:r>
                <a:rPr lang="en-US" sz="5400" b="1">
                  <a:solidFill>
                    <a:schemeClr val="tx1">
                      <a:lumMod val="85000"/>
                      <a:lumOff val="15000"/>
                    </a:schemeClr>
                  </a:solidFill>
                  <a:latin typeface="Agency FB" panose="020B0503020202020204" pitchFamily="34" charset="0"/>
                </a:rPr>
                <a:t>10</a:t>
              </a:r>
            </a:p>
          </p:txBody>
        </p:sp>
      </p:grpSp>
      <p:grpSp>
        <p:nvGrpSpPr>
          <p:cNvPr id="51" name="Group 50">
            <a:extLst>
              <a:ext uri="{FF2B5EF4-FFF2-40B4-BE49-F238E27FC236}">
                <a16:creationId xmlns:a16="http://schemas.microsoft.com/office/drawing/2014/main" id="{54490F6F-CBE9-4977-96D3-A060423E385D}"/>
              </a:ext>
            </a:extLst>
          </p:cNvPr>
          <p:cNvGrpSpPr/>
          <p:nvPr/>
        </p:nvGrpSpPr>
        <p:grpSpPr>
          <a:xfrm>
            <a:off x="3924098" y="2975367"/>
            <a:ext cx="1335054" cy="1335054"/>
            <a:chOff x="3419475" y="752475"/>
            <a:chExt cx="5353050" cy="5353050"/>
          </a:xfrm>
        </p:grpSpPr>
        <p:sp>
          <p:nvSpPr>
            <p:cNvPr id="52" name="Freeform: Shape 51">
              <a:extLst>
                <a:ext uri="{FF2B5EF4-FFF2-40B4-BE49-F238E27FC236}">
                  <a16:creationId xmlns:a16="http://schemas.microsoft.com/office/drawing/2014/main" id="{D340A76A-3BD9-44D6-A3BB-F97CC53FBFC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grpSp>
          <p:nvGrpSpPr>
            <p:cNvPr id="53" name="Group 52">
              <a:extLst>
                <a:ext uri="{FF2B5EF4-FFF2-40B4-BE49-F238E27FC236}">
                  <a16:creationId xmlns:a16="http://schemas.microsoft.com/office/drawing/2014/main" id="{62E08303-F9D2-452A-9850-4CA3E2AA9364}"/>
                </a:ext>
              </a:extLst>
            </p:cNvPr>
            <p:cNvGrpSpPr/>
            <p:nvPr/>
          </p:nvGrpSpPr>
          <p:grpSpPr>
            <a:xfrm>
              <a:off x="3505202" y="836611"/>
              <a:ext cx="5094518" cy="5143275"/>
              <a:chOff x="3505202" y="836611"/>
              <a:chExt cx="5094518" cy="5143275"/>
            </a:xfrm>
            <a:solidFill>
              <a:schemeClr val="bg1"/>
            </a:solidFill>
          </p:grpSpPr>
          <p:sp>
            <p:nvSpPr>
              <p:cNvPr id="56" name="Rectangle 55">
                <a:extLst>
                  <a:ext uri="{FF2B5EF4-FFF2-40B4-BE49-F238E27FC236}">
                    <a16:creationId xmlns:a16="http://schemas.microsoft.com/office/drawing/2014/main" id="{A84F3752-0C05-453D-8D71-9D907D958C9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57" name="Rectangle 56">
                <a:extLst>
                  <a:ext uri="{FF2B5EF4-FFF2-40B4-BE49-F238E27FC236}">
                    <a16:creationId xmlns:a16="http://schemas.microsoft.com/office/drawing/2014/main" id="{0FA412BB-2F8D-4B9B-9111-3C95E562BD2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58" name="Rectangle 57">
                <a:extLst>
                  <a:ext uri="{FF2B5EF4-FFF2-40B4-BE49-F238E27FC236}">
                    <a16:creationId xmlns:a16="http://schemas.microsoft.com/office/drawing/2014/main" id="{C9CCAAAA-66CF-48B4-B918-66772D0F19F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59" name="Rectangle 58">
                <a:extLst>
                  <a:ext uri="{FF2B5EF4-FFF2-40B4-BE49-F238E27FC236}">
                    <a16:creationId xmlns:a16="http://schemas.microsoft.com/office/drawing/2014/main" id="{AF726910-A6D1-4F83-BD3D-907AB0DE0F5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60" name="Rectangle 59">
                <a:extLst>
                  <a:ext uri="{FF2B5EF4-FFF2-40B4-BE49-F238E27FC236}">
                    <a16:creationId xmlns:a16="http://schemas.microsoft.com/office/drawing/2014/main" id="{55250F14-B1D2-441C-94FB-010A4FDF8B5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61" name="Rectangle 60">
                <a:extLst>
                  <a:ext uri="{FF2B5EF4-FFF2-40B4-BE49-F238E27FC236}">
                    <a16:creationId xmlns:a16="http://schemas.microsoft.com/office/drawing/2014/main" id="{AE949B3C-5710-49B6-BECE-021C934D03D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62" name="Rectangle 61">
                <a:extLst>
                  <a:ext uri="{FF2B5EF4-FFF2-40B4-BE49-F238E27FC236}">
                    <a16:creationId xmlns:a16="http://schemas.microsoft.com/office/drawing/2014/main" id="{ED7811C1-FB3E-4870-AEC3-E67D1ECB8DE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63" name="Rectangle 62">
                <a:extLst>
                  <a:ext uri="{FF2B5EF4-FFF2-40B4-BE49-F238E27FC236}">
                    <a16:creationId xmlns:a16="http://schemas.microsoft.com/office/drawing/2014/main" id="{62B0D282-23D4-4270-83D9-C1C20F29FEC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64" name="Rectangle 63">
                <a:extLst>
                  <a:ext uri="{FF2B5EF4-FFF2-40B4-BE49-F238E27FC236}">
                    <a16:creationId xmlns:a16="http://schemas.microsoft.com/office/drawing/2014/main" id="{A80C327B-AEEA-4238-B0D0-20B29F8E212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65" name="Rectangle 64">
                <a:extLst>
                  <a:ext uri="{FF2B5EF4-FFF2-40B4-BE49-F238E27FC236}">
                    <a16:creationId xmlns:a16="http://schemas.microsoft.com/office/drawing/2014/main" id="{FED8A0E2-EB19-4D8B-BAD7-743AFF51381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66" name="Rectangle 65">
                <a:extLst>
                  <a:ext uri="{FF2B5EF4-FFF2-40B4-BE49-F238E27FC236}">
                    <a16:creationId xmlns:a16="http://schemas.microsoft.com/office/drawing/2014/main" id="{94C4A34E-D104-4868-BB3C-8101FCEA78E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67" name="Rectangle 66">
                <a:extLst>
                  <a:ext uri="{FF2B5EF4-FFF2-40B4-BE49-F238E27FC236}">
                    <a16:creationId xmlns:a16="http://schemas.microsoft.com/office/drawing/2014/main" id="{C60F2C44-38F1-456D-AB24-9F82F9958A3C}"/>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grpSp>
        <p:sp>
          <p:nvSpPr>
            <p:cNvPr id="54" name="Oval 53">
              <a:extLst>
                <a:ext uri="{FF2B5EF4-FFF2-40B4-BE49-F238E27FC236}">
                  <a16:creationId xmlns:a16="http://schemas.microsoft.com/office/drawing/2014/main" id="{5D2151D7-B5C1-4B23-97F3-F9CA64698CB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55" name="TextBox 54">
              <a:extLst>
                <a:ext uri="{FF2B5EF4-FFF2-40B4-BE49-F238E27FC236}">
                  <a16:creationId xmlns:a16="http://schemas.microsoft.com/office/drawing/2014/main" id="{5AB15761-08C9-4DC4-AA56-03D51A9119E1}"/>
                </a:ext>
              </a:extLst>
            </p:cNvPr>
            <p:cNvSpPr txBox="1"/>
            <p:nvPr/>
          </p:nvSpPr>
          <p:spPr>
            <a:xfrm>
              <a:off x="4295034" y="1712144"/>
              <a:ext cx="3659987" cy="3702196"/>
            </a:xfrm>
            <a:prstGeom prst="rect">
              <a:avLst/>
            </a:prstGeom>
            <a:noFill/>
          </p:spPr>
          <p:txBody>
            <a:bodyPr wrap="square" rtlCol="0">
              <a:spAutoFit/>
            </a:bodyPr>
            <a:lstStyle/>
            <a:p>
              <a:pPr algn="ctr"/>
              <a:r>
                <a:rPr lang="en-US" sz="5400" b="1">
                  <a:solidFill>
                    <a:schemeClr val="tx1">
                      <a:lumMod val="85000"/>
                      <a:lumOff val="15000"/>
                    </a:schemeClr>
                  </a:solidFill>
                  <a:latin typeface="Agency FB" panose="020B0503020202020204" pitchFamily="34" charset="0"/>
                </a:rPr>
                <a:t>9</a:t>
              </a:r>
            </a:p>
          </p:txBody>
        </p:sp>
      </p:grpSp>
      <p:grpSp>
        <p:nvGrpSpPr>
          <p:cNvPr id="68" name="Group 67">
            <a:extLst>
              <a:ext uri="{FF2B5EF4-FFF2-40B4-BE49-F238E27FC236}">
                <a16:creationId xmlns:a16="http://schemas.microsoft.com/office/drawing/2014/main" id="{AAFF0C63-CC35-4342-96AB-F9FA61A60468}"/>
              </a:ext>
            </a:extLst>
          </p:cNvPr>
          <p:cNvGrpSpPr/>
          <p:nvPr/>
        </p:nvGrpSpPr>
        <p:grpSpPr>
          <a:xfrm>
            <a:off x="3924098" y="2975367"/>
            <a:ext cx="1335054" cy="1335054"/>
            <a:chOff x="3419475" y="752475"/>
            <a:chExt cx="5353050" cy="5353050"/>
          </a:xfrm>
        </p:grpSpPr>
        <p:sp>
          <p:nvSpPr>
            <p:cNvPr id="69" name="Freeform: Shape 68">
              <a:extLst>
                <a:ext uri="{FF2B5EF4-FFF2-40B4-BE49-F238E27FC236}">
                  <a16:creationId xmlns:a16="http://schemas.microsoft.com/office/drawing/2014/main" id="{FB2EF454-A336-4CDF-A26D-A95F1381BC3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grpSp>
          <p:nvGrpSpPr>
            <p:cNvPr id="70" name="Group 69">
              <a:extLst>
                <a:ext uri="{FF2B5EF4-FFF2-40B4-BE49-F238E27FC236}">
                  <a16:creationId xmlns:a16="http://schemas.microsoft.com/office/drawing/2014/main" id="{D31D54B3-CA5E-4138-B043-F34C6A62061E}"/>
                </a:ext>
              </a:extLst>
            </p:cNvPr>
            <p:cNvGrpSpPr/>
            <p:nvPr/>
          </p:nvGrpSpPr>
          <p:grpSpPr>
            <a:xfrm>
              <a:off x="3505202" y="836611"/>
              <a:ext cx="5094518" cy="5143275"/>
              <a:chOff x="3505202" y="836611"/>
              <a:chExt cx="5094518" cy="5143275"/>
            </a:xfrm>
            <a:solidFill>
              <a:schemeClr val="bg1"/>
            </a:solidFill>
          </p:grpSpPr>
          <p:sp>
            <p:nvSpPr>
              <p:cNvPr id="73" name="Rectangle 72">
                <a:extLst>
                  <a:ext uri="{FF2B5EF4-FFF2-40B4-BE49-F238E27FC236}">
                    <a16:creationId xmlns:a16="http://schemas.microsoft.com/office/drawing/2014/main" id="{055F434D-4246-43AA-95C7-148D57F25C9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74" name="Rectangle 73">
                <a:extLst>
                  <a:ext uri="{FF2B5EF4-FFF2-40B4-BE49-F238E27FC236}">
                    <a16:creationId xmlns:a16="http://schemas.microsoft.com/office/drawing/2014/main" id="{13E7B62C-8ACB-4094-B30B-2CBC728B15D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75" name="Rectangle 74">
                <a:extLst>
                  <a:ext uri="{FF2B5EF4-FFF2-40B4-BE49-F238E27FC236}">
                    <a16:creationId xmlns:a16="http://schemas.microsoft.com/office/drawing/2014/main" id="{4F3C6A10-BB88-431D-B0FB-91CDE6BDCB6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76" name="Rectangle 75">
                <a:extLst>
                  <a:ext uri="{FF2B5EF4-FFF2-40B4-BE49-F238E27FC236}">
                    <a16:creationId xmlns:a16="http://schemas.microsoft.com/office/drawing/2014/main" id="{3EB80BD8-EAC3-4773-AF30-6D176AB00E7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77" name="Rectangle 76">
                <a:extLst>
                  <a:ext uri="{FF2B5EF4-FFF2-40B4-BE49-F238E27FC236}">
                    <a16:creationId xmlns:a16="http://schemas.microsoft.com/office/drawing/2014/main" id="{5BD85875-698C-47B0-91C0-2703D7ADC0D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78" name="Rectangle 77">
                <a:extLst>
                  <a:ext uri="{FF2B5EF4-FFF2-40B4-BE49-F238E27FC236}">
                    <a16:creationId xmlns:a16="http://schemas.microsoft.com/office/drawing/2014/main" id="{4BB6D309-001F-4E43-96BA-54226C15A28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79" name="Rectangle 78">
                <a:extLst>
                  <a:ext uri="{FF2B5EF4-FFF2-40B4-BE49-F238E27FC236}">
                    <a16:creationId xmlns:a16="http://schemas.microsoft.com/office/drawing/2014/main" id="{4BFD0892-1D15-4151-931E-8957FE34B98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80" name="Rectangle 79">
                <a:extLst>
                  <a:ext uri="{FF2B5EF4-FFF2-40B4-BE49-F238E27FC236}">
                    <a16:creationId xmlns:a16="http://schemas.microsoft.com/office/drawing/2014/main" id="{21C3081E-8696-47F4-A35B-DE75049B3F2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81" name="Rectangle 80">
                <a:extLst>
                  <a:ext uri="{FF2B5EF4-FFF2-40B4-BE49-F238E27FC236}">
                    <a16:creationId xmlns:a16="http://schemas.microsoft.com/office/drawing/2014/main" id="{7BCDC999-680D-4796-AFF2-2993A3EAB39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82" name="Rectangle 81">
                <a:extLst>
                  <a:ext uri="{FF2B5EF4-FFF2-40B4-BE49-F238E27FC236}">
                    <a16:creationId xmlns:a16="http://schemas.microsoft.com/office/drawing/2014/main" id="{7EFDD58F-CA8C-4DC9-9E92-9747C1FC3E3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83" name="Rectangle 82">
                <a:extLst>
                  <a:ext uri="{FF2B5EF4-FFF2-40B4-BE49-F238E27FC236}">
                    <a16:creationId xmlns:a16="http://schemas.microsoft.com/office/drawing/2014/main" id="{9C916212-EB1D-4842-AA24-21F09A86879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84" name="Rectangle 83">
                <a:extLst>
                  <a:ext uri="{FF2B5EF4-FFF2-40B4-BE49-F238E27FC236}">
                    <a16:creationId xmlns:a16="http://schemas.microsoft.com/office/drawing/2014/main" id="{B5AFBBC6-1764-4F20-BDBA-8EE78964352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grpSp>
        <p:sp>
          <p:nvSpPr>
            <p:cNvPr id="71" name="Oval 70">
              <a:extLst>
                <a:ext uri="{FF2B5EF4-FFF2-40B4-BE49-F238E27FC236}">
                  <a16:creationId xmlns:a16="http://schemas.microsoft.com/office/drawing/2014/main" id="{8AB8CD98-E365-409A-BF81-0C5C0DD0B64A}"/>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72" name="TextBox 71">
              <a:extLst>
                <a:ext uri="{FF2B5EF4-FFF2-40B4-BE49-F238E27FC236}">
                  <a16:creationId xmlns:a16="http://schemas.microsoft.com/office/drawing/2014/main" id="{B6FA0F9E-35C2-48A7-8FAE-146C6273156A}"/>
                </a:ext>
              </a:extLst>
            </p:cNvPr>
            <p:cNvSpPr txBox="1"/>
            <p:nvPr/>
          </p:nvSpPr>
          <p:spPr>
            <a:xfrm>
              <a:off x="4295034" y="1712144"/>
              <a:ext cx="3659987" cy="3702196"/>
            </a:xfrm>
            <a:prstGeom prst="rect">
              <a:avLst/>
            </a:prstGeom>
            <a:noFill/>
          </p:spPr>
          <p:txBody>
            <a:bodyPr wrap="square" rtlCol="0">
              <a:spAutoFit/>
            </a:bodyPr>
            <a:lstStyle/>
            <a:p>
              <a:pPr algn="ctr"/>
              <a:r>
                <a:rPr lang="en-US" sz="5400" b="1">
                  <a:solidFill>
                    <a:schemeClr val="tx1">
                      <a:lumMod val="85000"/>
                      <a:lumOff val="15000"/>
                    </a:schemeClr>
                  </a:solidFill>
                  <a:latin typeface="Agency FB" panose="020B0503020202020204" pitchFamily="34" charset="0"/>
                </a:rPr>
                <a:t>8</a:t>
              </a:r>
            </a:p>
          </p:txBody>
        </p:sp>
      </p:grpSp>
      <p:grpSp>
        <p:nvGrpSpPr>
          <p:cNvPr id="85" name="Group 84">
            <a:extLst>
              <a:ext uri="{FF2B5EF4-FFF2-40B4-BE49-F238E27FC236}">
                <a16:creationId xmlns:a16="http://schemas.microsoft.com/office/drawing/2014/main" id="{8877B853-DF2E-49D9-B70C-18F016592850}"/>
              </a:ext>
            </a:extLst>
          </p:cNvPr>
          <p:cNvGrpSpPr/>
          <p:nvPr/>
        </p:nvGrpSpPr>
        <p:grpSpPr>
          <a:xfrm>
            <a:off x="3924098" y="2975367"/>
            <a:ext cx="1335054" cy="1335054"/>
            <a:chOff x="3419475" y="752475"/>
            <a:chExt cx="5353050" cy="5353050"/>
          </a:xfrm>
        </p:grpSpPr>
        <p:sp>
          <p:nvSpPr>
            <p:cNvPr id="86" name="Freeform: Shape 85">
              <a:extLst>
                <a:ext uri="{FF2B5EF4-FFF2-40B4-BE49-F238E27FC236}">
                  <a16:creationId xmlns:a16="http://schemas.microsoft.com/office/drawing/2014/main" id="{9FEE7E60-171A-4E96-A860-652C2421CB0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grpSp>
          <p:nvGrpSpPr>
            <p:cNvPr id="87" name="Group 86">
              <a:extLst>
                <a:ext uri="{FF2B5EF4-FFF2-40B4-BE49-F238E27FC236}">
                  <a16:creationId xmlns:a16="http://schemas.microsoft.com/office/drawing/2014/main" id="{247F0624-0E89-4BB7-9362-12FC52284BE7}"/>
                </a:ext>
              </a:extLst>
            </p:cNvPr>
            <p:cNvGrpSpPr/>
            <p:nvPr/>
          </p:nvGrpSpPr>
          <p:grpSpPr>
            <a:xfrm>
              <a:off x="3505202" y="836611"/>
              <a:ext cx="5094518" cy="5143275"/>
              <a:chOff x="3505202" y="836611"/>
              <a:chExt cx="5094518" cy="5143275"/>
            </a:xfrm>
            <a:solidFill>
              <a:schemeClr val="bg1"/>
            </a:solidFill>
          </p:grpSpPr>
          <p:sp>
            <p:nvSpPr>
              <p:cNvPr id="90" name="Rectangle 89">
                <a:extLst>
                  <a:ext uri="{FF2B5EF4-FFF2-40B4-BE49-F238E27FC236}">
                    <a16:creationId xmlns:a16="http://schemas.microsoft.com/office/drawing/2014/main" id="{C76F0C7A-6C1E-4657-96B6-FC47C63CDDC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91" name="Rectangle 90">
                <a:extLst>
                  <a:ext uri="{FF2B5EF4-FFF2-40B4-BE49-F238E27FC236}">
                    <a16:creationId xmlns:a16="http://schemas.microsoft.com/office/drawing/2014/main" id="{53966E30-85A4-463E-9536-0314902998F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92" name="Rectangle 91">
                <a:extLst>
                  <a:ext uri="{FF2B5EF4-FFF2-40B4-BE49-F238E27FC236}">
                    <a16:creationId xmlns:a16="http://schemas.microsoft.com/office/drawing/2014/main" id="{6EA0692C-9205-4C28-B014-C4318BAC448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93" name="Rectangle 92">
                <a:extLst>
                  <a:ext uri="{FF2B5EF4-FFF2-40B4-BE49-F238E27FC236}">
                    <a16:creationId xmlns:a16="http://schemas.microsoft.com/office/drawing/2014/main" id="{57D4B7E5-6AF7-4195-9C8D-8CCA769E682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94" name="Rectangle 93">
                <a:extLst>
                  <a:ext uri="{FF2B5EF4-FFF2-40B4-BE49-F238E27FC236}">
                    <a16:creationId xmlns:a16="http://schemas.microsoft.com/office/drawing/2014/main" id="{54CE4DDB-F4EC-45CA-8BD6-0D429166306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95" name="Rectangle 94">
                <a:extLst>
                  <a:ext uri="{FF2B5EF4-FFF2-40B4-BE49-F238E27FC236}">
                    <a16:creationId xmlns:a16="http://schemas.microsoft.com/office/drawing/2014/main" id="{29788334-521A-43EB-B3A9-7848797E926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96" name="Rectangle 95">
                <a:extLst>
                  <a:ext uri="{FF2B5EF4-FFF2-40B4-BE49-F238E27FC236}">
                    <a16:creationId xmlns:a16="http://schemas.microsoft.com/office/drawing/2014/main" id="{EE56D874-BCB1-4CFC-A81B-DF1F0C5B507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97" name="Rectangle 96">
                <a:extLst>
                  <a:ext uri="{FF2B5EF4-FFF2-40B4-BE49-F238E27FC236}">
                    <a16:creationId xmlns:a16="http://schemas.microsoft.com/office/drawing/2014/main" id="{A85F3E43-9276-407F-A47D-ED6919F1ED4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98" name="Rectangle 97">
                <a:extLst>
                  <a:ext uri="{FF2B5EF4-FFF2-40B4-BE49-F238E27FC236}">
                    <a16:creationId xmlns:a16="http://schemas.microsoft.com/office/drawing/2014/main" id="{7540E696-FA1B-456B-8831-9BEB16829FE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99" name="Rectangle 98">
                <a:extLst>
                  <a:ext uri="{FF2B5EF4-FFF2-40B4-BE49-F238E27FC236}">
                    <a16:creationId xmlns:a16="http://schemas.microsoft.com/office/drawing/2014/main" id="{FB83552E-DCCE-4DAA-88EF-EBB7BF48538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00" name="Rectangle 99">
                <a:extLst>
                  <a:ext uri="{FF2B5EF4-FFF2-40B4-BE49-F238E27FC236}">
                    <a16:creationId xmlns:a16="http://schemas.microsoft.com/office/drawing/2014/main" id="{D6BA61FC-BF79-45CE-838D-007FD535E38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01" name="Rectangle 100">
                <a:extLst>
                  <a:ext uri="{FF2B5EF4-FFF2-40B4-BE49-F238E27FC236}">
                    <a16:creationId xmlns:a16="http://schemas.microsoft.com/office/drawing/2014/main" id="{C3EDEC6C-F8A5-4D0F-A38D-990ACFFFA88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grpSp>
        <p:sp>
          <p:nvSpPr>
            <p:cNvPr id="88" name="Oval 87">
              <a:extLst>
                <a:ext uri="{FF2B5EF4-FFF2-40B4-BE49-F238E27FC236}">
                  <a16:creationId xmlns:a16="http://schemas.microsoft.com/office/drawing/2014/main" id="{8751274B-66EB-4AD4-9E61-78DEAFD5A23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89" name="TextBox 88">
              <a:extLst>
                <a:ext uri="{FF2B5EF4-FFF2-40B4-BE49-F238E27FC236}">
                  <a16:creationId xmlns:a16="http://schemas.microsoft.com/office/drawing/2014/main" id="{C6938F87-D554-4DA0-85E7-69553171A234}"/>
                </a:ext>
              </a:extLst>
            </p:cNvPr>
            <p:cNvSpPr txBox="1"/>
            <p:nvPr/>
          </p:nvSpPr>
          <p:spPr>
            <a:xfrm>
              <a:off x="4295034" y="1712144"/>
              <a:ext cx="3659987" cy="3702196"/>
            </a:xfrm>
            <a:prstGeom prst="rect">
              <a:avLst/>
            </a:prstGeom>
            <a:noFill/>
          </p:spPr>
          <p:txBody>
            <a:bodyPr wrap="square" rtlCol="0">
              <a:spAutoFit/>
            </a:bodyPr>
            <a:lstStyle/>
            <a:p>
              <a:pPr algn="ctr"/>
              <a:r>
                <a:rPr lang="en-US" sz="5400" b="1">
                  <a:solidFill>
                    <a:schemeClr val="tx1">
                      <a:lumMod val="85000"/>
                      <a:lumOff val="15000"/>
                    </a:schemeClr>
                  </a:solidFill>
                  <a:latin typeface="Agency FB" panose="020B0503020202020204" pitchFamily="34" charset="0"/>
                </a:rPr>
                <a:t>7</a:t>
              </a:r>
            </a:p>
          </p:txBody>
        </p:sp>
      </p:grpSp>
      <p:grpSp>
        <p:nvGrpSpPr>
          <p:cNvPr id="102" name="Group 101">
            <a:extLst>
              <a:ext uri="{FF2B5EF4-FFF2-40B4-BE49-F238E27FC236}">
                <a16:creationId xmlns:a16="http://schemas.microsoft.com/office/drawing/2014/main" id="{344F8473-8E2E-4457-8070-092F832C02D3}"/>
              </a:ext>
            </a:extLst>
          </p:cNvPr>
          <p:cNvGrpSpPr/>
          <p:nvPr/>
        </p:nvGrpSpPr>
        <p:grpSpPr>
          <a:xfrm>
            <a:off x="3924098" y="2975367"/>
            <a:ext cx="1335054" cy="1335054"/>
            <a:chOff x="3419475" y="752475"/>
            <a:chExt cx="5353050" cy="5353050"/>
          </a:xfrm>
        </p:grpSpPr>
        <p:sp>
          <p:nvSpPr>
            <p:cNvPr id="103" name="Freeform: Shape 102">
              <a:extLst>
                <a:ext uri="{FF2B5EF4-FFF2-40B4-BE49-F238E27FC236}">
                  <a16:creationId xmlns:a16="http://schemas.microsoft.com/office/drawing/2014/main" id="{6B732600-329E-4D33-9A17-DD6D4889347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grpSp>
          <p:nvGrpSpPr>
            <p:cNvPr id="104" name="Group 103">
              <a:extLst>
                <a:ext uri="{FF2B5EF4-FFF2-40B4-BE49-F238E27FC236}">
                  <a16:creationId xmlns:a16="http://schemas.microsoft.com/office/drawing/2014/main" id="{8E1AE916-2A28-4812-B816-909C883CBC99}"/>
                </a:ext>
              </a:extLst>
            </p:cNvPr>
            <p:cNvGrpSpPr/>
            <p:nvPr/>
          </p:nvGrpSpPr>
          <p:grpSpPr>
            <a:xfrm>
              <a:off x="3505202" y="836611"/>
              <a:ext cx="5094518" cy="5143275"/>
              <a:chOff x="3505202" y="836611"/>
              <a:chExt cx="5094518" cy="5143275"/>
            </a:xfrm>
            <a:solidFill>
              <a:schemeClr val="bg1"/>
            </a:solidFill>
          </p:grpSpPr>
          <p:sp>
            <p:nvSpPr>
              <p:cNvPr id="107" name="Rectangle 106">
                <a:extLst>
                  <a:ext uri="{FF2B5EF4-FFF2-40B4-BE49-F238E27FC236}">
                    <a16:creationId xmlns:a16="http://schemas.microsoft.com/office/drawing/2014/main" id="{12BB9D30-E0EF-415A-B4CE-9892A9DCE4F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08" name="Rectangle 107">
                <a:extLst>
                  <a:ext uri="{FF2B5EF4-FFF2-40B4-BE49-F238E27FC236}">
                    <a16:creationId xmlns:a16="http://schemas.microsoft.com/office/drawing/2014/main" id="{6126A173-1F5D-453A-B820-2866A3733A59}"/>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09" name="Rectangle 108">
                <a:extLst>
                  <a:ext uri="{FF2B5EF4-FFF2-40B4-BE49-F238E27FC236}">
                    <a16:creationId xmlns:a16="http://schemas.microsoft.com/office/drawing/2014/main" id="{D63C5F2E-76B8-4A73-B896-774BD4F7652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10" name="Rectangle 109">
                <a:extLst>
                  <a:ext uri="{FF2B5EF4-FFF2-40B4-BE49-F238E27FC236}">
                    <a16:creationId xmlns:a16="http://schemas.microsoft.com/office/drawing/2014/main" id="{5FFB5752-EAF7-4F84-8ABD-DFC3844C33D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11" name="Rectangle 110">
                <a:extLst>
                  <a:ext uri="{FF2B5EF4-FFF2-40B4-BE49-F238E27FC236}">
                    <a16:creationId xmlns:a16="http://schemas.microsoft.com/office/drawing/2014/main" id="{98C58B91-612A-4F0A-A4F6-147280650B1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12" name="Rectangle 111">
                <a:extLst>
                  <a:ext uri="{FF2B5EF4-FFF2-40B4-BE49-F238E27FC236}">
                    <a16:creationId xmlns:a16="http://schemas.microsoft.com/office/drawing/2014/main" id="{D2277F31-954A-4E86-9EE7-1C7F8C911A8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13" name="Rectangle 112">
                <a:extLst>
                  <a:ext uri="{FF2B5EF4-FFF2-40B4-BE49-F238E27FC236}">
                    <a16:creationId xmlns:a16="http://schemas.microsoft.com/office/drawing/2014/main" id="{C690A65F-C5DA-41E5-9A79-86F874545D5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14" name="Rectangle 113">
                <a:extLst>
                  <a:ext uri="{FF2B5EF4-FFF2-40B4-BE49-F238E27FC236}">
                    <a16:creationId xmlns:a16="http://schemas.microsoft.com/office/drawing/2014/main" id="{B0C55D35-58A2-44DA-BE75-C643A4C059B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15" name="Rectangle 114">
                <a:extLst>
                  <a:ext uri="{FF2B5EF4-FFF2-40B4-BE49-F238E27FC236}">
                    <a16:creationId xmlns:a16="http://schemas.microsoft.com/office/drawing/2014/main" id="{3A6A5E66-A343-4110-83F5-98FD95007A6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16" name="Rectangle 115">
                <a:extLst>
                  <a:ext uri="{FF2B5EF4-FFF2-40B4-BE49-F238E27FC236}">
                    <a16:creationId xmlns:a16="http://schemas.microsoft.com/office/drawing/2014/main" id="{490F70A0-91B3-48B8-B498-BEAEC7ABD32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17" name="Rectangle 116">
                <a:extLst>
                  <a:ext uri="{FF2B5EF4-FFF2-40B4-BE49-F238E27FC236}">
                    <a16:creationId xmlns:a16="http://schemas.microsoft.com/office/drawing/2014/main" id="{3780B2B2-E503-4230-BEDC-118ACA8FA4A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18" name="Rectangle 117">
                <a:extLst>
                  <a:ext uri="{FF2B5EF4-FFF2-40B4-BE49-F238E27FC236}">
                    <a16:creationId xmlns:a16="http://schemas.microsoft.com/office/drawing/2014/main" id="{8BC224D0-A0EA-4F2A-A5E7-DD9CD3E5DFF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grpSp>
        <p:sp>
          <p:nvSpPr>
            <p:cNvPr id="105" name="Oval 104">
              <a:extLst>
                <a:ext uri="{FF2B5EF4-FFF2-40B4-BE49-F238E27FC236}">
                  <a16:creationId xmlns:a16="http://schemas.microsoft.com/office/drawing/2014/main" id="{D0847E3C-A9DC-46B3-B823-9809827DE71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06" name="TextBox 105">
              <a:extLst>
                <a:ext uri="{FF2B5EF4-FFF2-40B4-BE49-F238E27FC236}">
                  <a16:creationId xmlns:a16="http://schemas.microsoft.com/office/drawing/2014/main" id="{BABA0903-3767-4068-AA85-8AFEA9197EFD}"/>
                </a:ext>
              </a:extLst>
            </p:cNvPr>
            <p:cNvSpPr txBox="1"/>
            <p:nvPr/>
          </p:nvSpPr>
          <p:spPr>
            <a:xfrm>
              <a:off x="4295034" y="1712144"/>
              <a:ext cx="3659987" cy="3702196"/>
            </a:xfrm>
            <a:prstGeom prst="rect">
              <a:avLst/>
            </a:prstGeom>
            <a:noFill/>
          </p:spPr>
          <p:txBody>
            <a:bodyPr wrap="square" rtlCol="0">
              <a:spAutoFit/>
            </a:bodyPr>
            <a:lstStyle/>
            <a:p>
              <a:pPr algn="ctr"/>
              <a:r>
                <a:rPr lang="en-US" sz="5400" b="1">
                  <a:solidFill>
                    <a:schemeClr val="tx1">
                      <a:lumMod val="85000"/>
                      <a:lumOff val="15000"/>
                    </a:schemeClr>
                  </a:solidFill>
                  <a:latin typeface="Agency FB" panose="020B0503020202020204" pitchFamily="34" charset="0"/>
                </a:rPr>
                <a:t>6</a:t>
              </a:r>
            </a:p>
          </p:txBody>
        </p:sp>
      </p:grpSp>
      <p:grpSp>
        <p:nvGrpSpPr>
          <p:cNvPr id="119" name="Group 118">
            <a:extLst>
              <a:ext uri="{FF2B5EF4-FFF2-40B4-BE49-F238E27FC236}">
                <a16:creationId xmlns:a16="http://schemas.microsoft.com/office/drawing/2014/main" id="{EA9F162D-CBFB-4B2B-ACCE-C0712FE8C844}"/>
              </a:ext>
            </a:extLst>
          </p:cNvPr>
          <p:cNvGrpSpPr/>
          <p:nvPr/>
        </p:nvGrpSpPr>
        <p:grpSpPr>
          <a:xfrm>
            <a:off x="3924098" y="2975367"/>
            <a:ext cx="1335054" cy="1335054"/>
            <a:chOff x="3419475" y="752475"/>
            <a:chExt cx="5353050" cy="5353050"/>
          </a:xfrm>
        </p:grpSpPr>
        <p:sp>
          <p:nvSpPr>
            <p:cNvPr id="120" name="Freeform: Shape 119">
              <a:extLst>
                <a:ext uri="{FF2B5EF4-FFF2-40B4-BE49-F238E27FC236}">
                  <a16:creationId xmlns:a16="http://schemas.microsoft.com/office/drawing/2014/main" id="{31A13428-3EC0-445C-96C0-2CF3D63993A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grpSp>
          <p:nvGrpSpPr>
            <p:cNvPr id="121" name="Group 120">
              <a:extLst>
                <a:ext uri="{FF2B5EF4-FFF2-40B4-BE49-F238E27FC236}">
                  <a16:creationId xmlns:a16="http://schemas.microsoft.com/office/drawing/2014/main" id="{170473BD-033D-4FBE-8B8D-03E6B6D34F7C}"/>
                </a:ext>
              </a:extLst>
            </p:cNvPr>
            <p:cNvGrpSpPr/>
            <p:nvPr/>
          </p:nvGrpSpPr>
          <p:grpSpPr>
            <a:xfrm>
              <a:off x="3505202" y="836611"/>
              <a:ext cx="5094518" cy="5143275"/>
              <a:chOff x="3505202" y="836611"/>
              <a:chExt cx="5094518" cy="5143275"/>
            </a:xfrm>
            <a:solidFill>
              <a:schemeClr val="bg1"/>
            </a:solidFill>
          </p:grpSpPr>
          <p:sp>
            <p:nvSpPr>
              <p:cNvPr id="124" name="Rectangle 123">
                <a:extLst>
                  <a:ext uri="{FF2B5EF4-FFF2-40B4-BE49-F238E27FC236}">
                    <a16:creationId xmlns:a16="http://schemas.microsoft.com/office/drawing/2014/main" id="{9E344FAB-0B5D-4FAE-BD3D-DB3ABE0D0C8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25" name="Rectangle 124">
                <a:extLst>
                  <a:ext uri="{FF2B5EF4-FFF2-40B4-BE49-F238E27FC236}">
                    <a16:creationId xmlns:a16="http://schemas.microsoft.com/office/drawing/2014/main" id="{5172C6F5-CDD3-4B76-AF76-C692B9201031}"/>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26" name="Rectangle 125">
                <a:extLst>
                  <a:ext uri="{FF2B5EF4-FFF2-40B4-BE49-F238E27FC236}">
                    <a16:creationId xmlns:a16="http://schemas.microsoft.com/office/drawing/2014/main" id="{13D89800-7AE8-4F5E-B07C-324B81BFB208}"/>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27" name="Rectangle 126">
                <a:extLst>
                  <a:ext uri="{FF2B5EF4-FFF2-40B4-BE49-F238E27FC236}">
                    <a16:creationId xmlns:a16="http://schemas.microsoft.com/office/drawing/2014/main" id="{62BA6FBB-FEFD-4F05-9F70-9CA394BFF3A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28" name="Rectangle 127">
                <a:extLst>
                  <a:ext uri="{FF2B5EF4-FFF2-40B4-BE49-F238E27FC236}">
                    <a16:creationId xmlns:a16="http://schemas.microsoft.com/office/drawing/2014/main" id="{5F8E814D-3BC0-48CE-AC57-689BBC44B2C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29" name="Rectangle 128">
                <a:extLst>
                  <a:ext uri="{FF2B5EF4-FFF2-40B4-BE49-F238E27FC236}">
                    <a16:creationId xmlns:a16="http://schemas.microsoft.com/office/drawing/2014/main" id="{3A785EC8-0D9E-4DDA-BB77-7D736B07F07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30" name="Rectangle 129">
                <a:extLst>
                  <a:ext uri="{FF2B5EF4-FFF2-40B4-BE49-F238E27FC236}">
                    <a16:creationId xmlns:a16="http://schemas.microsoft.com/office/drawing/2014/main" id="{6ECFA1AC-DC91-482C-80D0-420E5B74C43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31" name="Rectangle 130">
                <a:extLst>
                  <a:ext uri="{FF2B5EF4-FFF2-40B4-BE49-F238E27FC236}">
                    <a16:creationId xmlns:a16="http://schemas.microsoft.com/office/drawing/2014/main" id="{DAFD2E88-3C2A-49C8-86A0-CE2FB411840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32" name="Rectangle 131">
                <a:extLst>
                  <a:ext uri="{FF2B5EF4-FFF2-40B4-BE49-F238E27FC236}">
                    <a16:creationId xmlns:a16="http://schemas.microsoft.com/office/drawing/2014/main" id="{90FFB5EB-7D22-4B1E-9821-B7B9A2EDFB0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33" name="Rectangle 132">
                <a:extLst>
                  <a:ext uri="{FF2B5EF4-FFF2-40B4-BE49-F238E27FC236}">
                    <a16:creationId xmlns:a16="http://schemas.microsoft.com/office/drawing/2014/main" id="{5479115A-21AB-44D1-BCDF-E83352E36BB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34" name="Rectangle 133">
                <a:extLst>
                  <a:ext uri="{FF2B5EF4-FFF2-40B4-BE49-F238E27FC236}">
                    <a16:creationId xmlns:a16="http://schemas.microsoft.com/office/drawing/2014/main" id="{A7B43F2C-4C0E-4BA9-8A4D-085C69872F3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35" name="Rectangle 134">
                <a:extLst>
                  <a:ext uri="{FF2B5EF4-FFF2-40B4-BE49-F238E27FC236}">
                    <a16:creationId xmlns:a16="http://schemas.microsoft.com/office/drawing/2014/main" id="{654841EF-99ED-4AB0-8F7C-7F94C51D5CB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grpSp>
        <p:sp>
          <p:nvSpPr>
            <p:cNvPr id="122" name="Oval 121">
              <a:extLst>
                <a:ext uri="{FF2B5EF4-FFF2-40B4-BE49-F238E27FC236}">
                  <a16:creationId xmlns:a16="http://schemas.microsoft.com/office/drawing/2014/main" id="{E68B88EE-A6F8-423D-B449-346AB2FC626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23" name="TextBox 122">
              <a:extLst>
                <a:ext uri="{FF2B5EF4-FFF2-40B4-BE49-F238E27FC236}">
                  <a16:creationId xmlns:a16="http://schemas.microsoft.com/office/drawing/2014/main" id="{ADF6014F-E60A-4EDF-B969-EE08F9703CDF}"/>
                </a:ext>
              </a:extLst>
            </p:cNvPr>
            <p:cNvSpPr txBox="1"/>
            <p:nvPr/>
          </p:nvSpPr>
          <p:spPr>
            <a:xfrm>
              <a:off x="4295034" y="1712144"/>
              <a:ext cx="3659987" cy="3702196"/>
            </a:xfrm>
            <a:prstGeom prst="rect">
              <a:avLst/>
            </a:prstGeom>
            <a:noFill/>
          </p:spPr>
          <p:txBody>
            <a:bodyPr wrap="square" rtlCol="0">
              <a:spAutoFit/>
            </a:bodyPr>
            <a:lstStyle/>
            <a:p>
              <a:pPr algn="ctr"/>
              <a:r>
                <a:rPr lang="en-US" sz="5400" b="1">
                  <a:solidFill>
                    <a:schemeClr val="tx1">
                      <a:lumMod val="85000"/>
                      <a:lumOff val="15000"/>
                    </a:schemeClr>
                  </a:solidFill>
                  <a:latin typeface="Agency FB" panose="020B0503020202020204" pitchFamily="34" charset="0"/>
                </a:rPr>
                <a:t>5</a:t>
              </a:r>
            </a:p>
          </p:txBody>
        </p:sp>
      </p:grpSp>
      <p:grpSp>
        <p:nvGrpSpPr>
          <p:cNvPr id="136" name="Group 135">
            <a:extLst>
              <a:ext uri="{FF2B5EF4-FFF2-40B4-BE49-F238E27FC236}">
                <a16:creationId xmlns:a16="http://schemas.microsoft.com/office/drawing/2014/main" id="{DF6B8AF6-7CDB-4AB1-A56B-D11146ADB34A}"/>
              </a:ext>
            </a:extLst>
          </p:cNvPr>
          <p:cNvGrpSpPr/>
          <p:nvPr/>
        </p:nvGrpSpPr>
        <p:grpSpPr>
          <a:xfrm>
            <a:off x="3924098" y="2975367"/>
            <a:ext cx="1335054" cy="1335054"/>
            <a:chOff x="3419475" y="752475"/>
            <a:chExt cx="5353050" cy="5353050"/>
          </a:xfrm>
        </p:grpSpPr>
        <p:sp>
          <p:nvSpPr>
            <p:cNvPr id="137" name="Freeform: Shape 136">
              <a:extLst>
                <a:ext uri="{FF2B5EF4-FFF2-40B4-BE49-F238E27FC236}">
                  <a16:creationId xmlns:a16="http://schemas.microsoft.com/office/drawing/2014/main" id="{4B5E8FE4-9E5B-4F4E-A7E0-10CEACD50DC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grpSp>
          <p:nvGrpSpPr>
            <p:cNvPr id="138" name="Group 137">
              <a:extLst>
                <a:ext uri="{FF2B5EF4-FFF2-40B4-BE49-F238E27FC236}">
                  <a16:creationId xmlns:a16="http://schemas.microsoft.com/office/drawing/2014/main" id="{3E459861-F4C8-4771-81BB-9E53FAE3B8DE}"/>
                </a:ext>
              </a:extLst>
            </p:cNvPr>
            <p:cNvGrpSpPr/>
            <p:nvPr/>
          </p:nvGrpSpPr>
          <p:grpSpPr>
            <a:xfrm>
              <a:off x="3505202" y="836611"/>
              <a:ext cx="5094518" cy="5143275"/>
              <a:chOff x="3505202" y="836611"/>
              <a:chExt cx="5094518" cy="5143275"/>
            </a:xfrm>
            <a:solidFill>
              <a:schemeClr val="bg1"/>
            </a:solidFill>
          </p:grpSpPr>
          <p:sp>
            <p:nvSpPr>
              <p:cNvPr id="141" name="Rectangle 140">
                <a:extLst>
                  <a:ext uri="{FF2B5EF4-FFF2-40B4-BE49-F238E27FC236}">
                    <a16:creationId xmlns:a16="http://schemas.microsoft.com/office/drawing/2014/main" id="{33EEF372-F100-4F4A-BC26-7166D4FD27B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42" name="Rectangle 141">
                <a:extLst>
                  <a:ext uri="{FF2B5EF4-FFF2-40B4-BE49-F238E27FC236}">
                    <a16:creationId xmlns:a16="http://schemas.microsoft.com/office/drawing/2014/main" id="{A9BBC87F-074C-42EF-8831-0361DFC5B9D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43" name="Rectangle 142">
                <a:extLst>
                  <a:ext uri="{FF2B5EF4-FFF2-40B4-BE49-F238E27FC236}">
                    <a16:creationId xmlns:a16="http://schemas.microsoft.com/office/drawing/2014/main" id="{C3D0CE41-76E5-491D-9178-4C98DF56931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44" name="Rectangle 143">
                <a:extLst>
                  <a:ext uri="{FF2B5EF4-FFF2-40B4-BE49-F238E27FC236}">
                    <a16:creationId xmlns:a16="http://schemas.microsoft.com/office/drawing/2014/main" id="{57842FFA-235E-4475-B17C-E4894B8C71C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45" name="Rectangle 144">
                <a:extLst>
                  <a:ext uri="{FF2B5EF4-FFF2-40B4-BE49-F238E27FC236}">
                    <a16:creationId xmlns:a16="http://schemas.microsoft.com/office/drawing/2014/main" id="{1D4C3ACF-35D8-43EB-9D7C-187B6BDA215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46" name="Rectangle 145">
                <a:extLst>
                  <a:ext uri="{FF2B5EF4-FFF2-40B4-BE49-F238E27FC236}">
                    <a16:creationId xmlns:a16="http://schemas.microsoft.com/office/drawing/2014/main" id="{0BEDF40B-5249-4518-A9C4-81408BBE2B6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47" name="Rectangle 146">
                <a:extLst>
                  <a:ext uri="{FF2B5EF4-FFF2-40B4-BE49-F238E27FC236}">
                    <a16:creationId xmlns:a16="http://schemas.microsoft.com/office/drawing/2014/main" id="{9814776F-ABF4-409F-B041-60CBC90C04E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48" name="Rectangle 147">
                <a:extLst>
                  <a:ext uri="{FF2B5EF4-FFF2-40B4-BE49-F238E27FC236}">
                    <a16:creationId xmlns:a16="http://schemas.microsoft.com/office/drawing/2014/main" id="{752267B7-A5C7-4FB8-BA2D-DD3E1D78531D}"/>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49" name="Rectangle 148">
                <a:extLst>
                  <a:ext uri="{FF2B5EF4-FFF2-40B4-BE49-F238E27FC236}">
                    <a16:creationId xmlns:a16="http://schemas.microsoft.com/office/drawing/2014/main" id="{8B4EF332-8272-4932-83AE-9BD605184A6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50" name="Rectangle 149">
                <a:extLst>
                  <a:ext uri="{FF2B5EF4-FFF2-40B4-BE49-F238E27FC236}">
                    <a16:creationId xmlns:a16="http://schemas.microsoft.com/office/drawing/2014/main" id="{7BC8301B-401B-441B-911A-033F7A5B3AF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51" name="Rectangle 150">
                <a:extLst>
                  <a:ext uri="{FF2B5EF4-FFF2-40B4-BE49-F238E27FC236}">
                    <a16:creationId xmlns:a16="http://schemas.microsoft.com/office/drawing/2014/main" id="{28835D80-273D-488A-AD35-C39D005F9CD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52" name="Rectangle 151">
                <a:extLst>
                  <a:ext uri="{FF2B5EF4-FFF2-40B4-BE49-F238E27FC236}">
                    <a16:creationId xmlns:a16="http://schemas.microsoft.com/office/drawing/2014/main" id="{F47DE0A8-65A5-41B3-B33F-5FEBAFFE47F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grpSp>
        <p:sp>
          <p:nvSpPr>
            <p:cNvPr id="139" name="Oval 138">
              <a:extLst>
                <a:ext uri="{FF2B5EF4-FFF2-40B4-BE49-F238E27FC236}">
                  <a16:creationId xmlns:a16="http://schemas.microsoft.com/office/drawing/2014/main" id="{E97866E2-4D2D-4A57-8466-C8036591DD5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40" name="TextBox 139">
              <a:extLst>
                <a:ext uri="{FF2B5EF4-FFF2-40B4-BE49-F238E27FC236}">
                  <a16:creationId xmlns:a16="http://schemas.microsoft.com/office/drawing/2014/main" id="{32C34FC2-2273-499D-AA68-2DBD5D18DD49}"/>
                </a:ext>
              </a:extLst>
            </p:cNvPr>
            <p:cNvSpPr txBox="1"/>
            <p:nvPr/>
          </p:nvSpPr>
          <p:spPr>
            <a:xfrm>
              <a:off x="4295034" y="1712144"/>
              <a:ext cx="3659987" cy="3702196"/>
            </a:xfrm>
            <a:prstGeom prst="rect">
              <a:avLst/>
            </a:prstGeom>
            <a:noFill/>
          </p:spPr>
          <p:txBody>
            <a:bodyPr wrap="square" rtlCol="0">
              <a:spAutoFit/>
            </a:bodyPr>
            <a:lstStyle/>
            <a:p>
              <a:pPr algn="ctr"/>
              <a:r>
                <a:rPr lang="en-US" sz="5400" b="1">
                  <a:solidFill>
                    <a:schemeClr val="tx1">
                      <a:lumMod val="85000"/>
                      <a:lumOff val="15000"/>
                    </a:schemeClr>
                  </a:solidFill>
                  <a:latin typeface="Agency FB" panose="020B0503020202020204" pitchFamily="34" charset="0"/>
                </a:rPr>
                <a:t>4</a:t>
              </a:r>
            </a:p>
          </p:txBody>
        </p:sp>
      </p:grpSp>
      <p:grpSp>
        <p:nvGrpSpPr>
          <p:cNvPr id="153" name="Group 152">
            <a:extLst>
              <a:ext uri="{FF2B5EF4-FFF2-40B4-BE49-F238E27FC236}">
                <a16:creationId xmlns:a16="http://schemas.microsoft.com/office/drawing/2014/main" id="{B8C932D8-187B-4C65-BBEF-5EC26187E253}"/>
              </a:ext>
            </a:extLst>
          </p:cNvPr>
          <p:cNvGrpSpPr/>
          <p:nvPr/>
        </p:nvGrpSpPr>
        <p:grpSpPr>
          <a:xfrm>
            <a:off x="3924098" y="2975367"/>
            <a:ext cx="1335054" cy="1335054"/>
            <a:chOff x="3419475" y="752475"/>
            <a:chExt cx="5353050" cy="5353050"/>
          </a:xfrm>
        </p:grpSpPr>
        <p:sp>
          <p:nvSpPr>
            <p:cNvPr id="154" name="Freeform: Shape 153">
              <a:extLst>
                <a:ext uri="{FF2B5EF4-FFF2-40B4-BE49-F238E27FC236}">
                  <a16:creationId xmlns:a16="http://schemas.microsoft.com/office/drawing/2014/main" id="{2740B79C-D6A2-4792-86A1-A16CC9CE8D7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grpSp>
          <p:nvGrpSpPr>
            <p:cNvPr id="155" name="Group 154">
              <a:extLst>
                <a:ext uri="{FF2B5EF4-FFF2-40B4-BE49-F238E27FC236}">
                  <a16:creationId xmlns:a16="http://schemas.microsoft.com/office/drawing/2014/main" id="{E6CC304B-1CF0-402A-B662-9F0733E549BC}"/>
                </a:ext>
              </a:extLst>
            </p:cNvPr>
            <p:cNvGrpSpPr/>
            <p:nvPr/>
          </p:nvGrpSpPr>
          <p:grpSpPr>
            <a:xfrm>
              <a:off x="3505202" y="836611"/>
              <a:ext cx="5094518" cy="5143275"/>
              <a:chOff x="3505202" y="836611"/>
              <a:chExt cx="5094518" cy="5143275"/>
            </a:xfrm>
            <a:solidFill>
              <a:schemeClr val="bg1"/>
            </a:solidFill>
          </p:grpSpPr>
          <p:sp>
            <p:nvSpPr>
              <p:cNvPr id="158" name="Rectangle 157">
                <a:extLst>
                  <a:ext uri="{FF2B5EF4-FFF2-40B4-BE49-F238E27FC236}">
                    <a16:creationId xmlns:a16="http://schemas.microsoft.com/office/drawing/2014/main" id="{25542070-3107-4EC1-826D-5E1C82AD2F4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59" name="Rectangle 158">
                <a:extLst>
                  <a:ext uri="{FF2B5EF4-FFF2-40B4-BE49-F238E27FC236}">
                    <a16:creationId xmlns:a16="http://schemas.microsoft.com/office/drawing/2014/main" id="{2FA7C611-5877-4F61-8D92-60DDBC456A51}"/>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60" name="Rectangle 159">
                <a:extLst>
                  <a:ext uri="{FF2B5EF4-FFF2-40B4-BE49-F238E27FC236}">
                    <a16:creationId xmlns:a16="http://schemas.microsoft.com/office/drawing/2014/main" id="{21659EDC-E7DB-40E1-B945-9E0BA2D32F9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61" name="Rectangle 160">
                <a:extLst>
                  <a:ext uri="{FF2B5EF4-FFF2-40B4-BE49-F238E27FC236}">
                    <a16:creationId xmlns:a16="http://schemas.microsoft.com/office/drawing/2014/main" id="{9F041391-4161-478A-9C1C-85CA4792068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62" name="Rectangle 161">
                <a:extLst>
                  <a:ext uri="{FF2B5EF4-FFF2-40B4-BE49-F238E27FC236}">
                    <a16:creationId xmlns:a16="http://schemas.microsoft.com/office/drawing/2014/main" id="{1FA84728-7DAF-4A97-92DC-2603DE04945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63" name="Rectangle 162">
                <a:extLst>
                  <a:ext uri="{FF2B5EF4-FFF2-40B4-BE49-F238E27FC236}">
                    <a16:creationId xmlns:a16="http://schemas.microsoft.com/office/drawing/2014/main" id="{78E068E3-9189-44B0-825B-5E931470206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64" name="Rectangle 163">
                <a:extLst>
                  <a:ext uri="{FF2B5EF4-FFF2-40B4-BE49-F238E27FC236}">
                    <a16:creationId xmlns:a16="http://schemas.microsoft.com/office/drawing/2014/main" id="{45091DDB-C994-4469-9AFC-EECC656F6F2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65" name="Rectangle 164">
                <a:extLst>
                  <a:ext uri="{FF2B5EF4-FFF2-40B4-BE49-F238E27FC236}">
                    <a16:creationId xmlns:a16="http://schemas.microsoft.com/office/drawing/2014/main" id="{D03D840F-4985-4585-9C37-C9B0BB850B7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66" name="Rectangle 165">
                <a:extLst>
                  <a:ext uri="{FF2B5EF4-FFF2-40B4-BE49-F238E27FC236}">
                    <a16:creationId xmlns:a16="http://schemas.microsoft.com/office/drawing/2014/main" id="{792E35C3-5D37-4DDE-95B6-FDBB459FC55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67" name="Rectangle 166">
                <a:extLst>
                  <a:ext uri="{FF2B5EF4-FFF2-40B4-BE49-F238E27FC236}">
                    <a16:creationId xmlns:a16="http://schemas.microsoft.com/office/drawing/2014/main" id="{A02A4351-E931-4F67-8129-49CCFFC6995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68" name="Rectangle 167">
                <a:extLst>
                  <a:ext uri="{FF2B5EF4-FFF2-40B4-BE49-F238E27FC236}">
                    <a16:creationId xmlns:a16="http://schemas.microsoft.com/office/drawing/2014/main" id="{F95A8A02-B5F9-4687-BD74-292B3182148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69" name="Rectangle 168">
                <a:extLst>
                  <a:ext uri="{FF2B5EF4-FFF2-40B4-BE49-F238E27FC236}">
                    <a16:creationId xmlns:a16="http://schemas.microsoft.com/office/drawing/2014/main" id="{4D12077C-F047-4C08-B99E-7CF84553953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grpSp>
        <p:sp>
          <p:nvSpPr>
            <p:cNvPr id="156" name="Oval 155">
              <a:extLst>
                <a:ext uri="{FF2B5EF4-FFF2-40B4-BE49-F238E27FC236}">
                  <a16:creationId xmlns:a16="http://schemas.microsoft.com/office/drawing/2014/main" id="{4214F453-D00A-49F0-BD58-A90F2D226F1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57" name="TextBox 156">
              <a:extLst>
                <a:ext uri="{FF2B5EF4-FFF2-40B4-BE49-F238E27FC236}">
                  <a16:creationId xmlns:a16="http://schemas.microsoft.com/office/drawing/2014/main" id="{B16E13FC-6AB0-4548-A021-9CC1CDC3EA62}"/>
                </a:ext>
              </a:extLst>
            </p:cNvPr>
            <p:cNvSpPr txBox="1"/>
            <p:nvPr/>
          </p:nvSpPr>
          <p:spPr>
            <a:xfrm>
              <a:off x="4295034" y="1712144"/>
              <a:ext cx="3659987" cy="3702196"/>
            </a:xfrm>
            <a:prstGeom prst="rect">
              <a:avLst/>
            </a:prstGeom>
            <a:noFill/>
          </p:spPr>
          <p:txBody>
            <a:bodyPr wrap="square" rtlCol="0">
              <a:spAutoFit/>
            </a:bodyPr>
            <a:lstStyle/>
            <a:p>
              <a:pPr algn="ctr"/>
              <a:r>
                <a:rPr lang="en-US" sz="5400" b="1">
                  <a:solidFill>
                    <a:schemeClr val="tx1">
                      <a:lumMod val="85000"/>
                      <a:lumOff val="15000"/>
                    </a:schemeClr>
                  </a:solidFill>
                  <a:latin typeface="Agency FB" panose="020B0503020202020204" pitchFamily="34" charset="0"/>
                </a:rPr>
                <a:t>3</a:t>
              </a:r>
            </a:p>
          </p:txBody>
        </p:sp>
      </p:grpSp>
      <p:grpSp>
        <p:nvGrpSpPr>
          <p:cNvPr id="170" name="Group 169">
            <a:extLst>
              <a:ext uri="{FF2B5EF4-FFF2-40B4-BE49-F238E27FC236}">
                <a16:creationId xmlns:a16="http://schemas.microsoft.com/office/drawing/2014/main" id="{1977B81F-1265-4E6C-93FF-707A3373847E}"/>
              </a:ext>
            </a:extLst>
          </p:cNvPr>
          <p:cNvGrpSpPr/>
          <p:nvPr/>
        </p:nvGrpSpPr>
        <p:grpSpPr>
          <a:xfrm>
            <a:off x="3924098" y="2975367"/>
            <a:ext cx="1335054" cy="1335054"/>
            <a:chOff x="3419475" y="752475"/>
            <a:chExt cx="5353050" cy="5353050"/>
          </a:xfrm>
        </p:grpSpPr>
        <p:sp>
          <p:nvSpPr>
            <p:cNvPr id="171" name="Freeform: Shape 170">
              <a:extLst>
                <a:ext uri="{FF2B5EF4-FFF2-40B4-BE49-F238E27FC236}">
                  <a16:creationId xmlns:a16="http://schemas.microsoft.com/office/drawing/2014/main" id="{6BF54CC8-CF82-4D9C-A0C5-710A1DA0EC9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grpSp>
          <p:nvGrpSpPr>
            <p:cNvPr id="172" name="Group 171">
              <a:extLst>
                <a:ext uri="{FF2B5EF4-FFF2-40B4-BE49-F238E27FC236}">
                  <a16:creationId xmlns:a16="http://schemas.microsoft.com/office/drawing/2014/main" id="{A856FC2D-36B4-4BB6-90B7-D636EA9F3E74}"/>
                </a:ext>
              </a:extLst>
            </p:cNvPr>
            <p:cNvGrpSpPr/>
            <p:nvPr/>
          </p:nvGrpSpPr>
          <p:grpSpPr>
            <a:xfrm>
              <a:off x="3505202" y="836611"/>
              <a:ext cx="5094518" cy="5143275"/>
              <a:chOff x="3505202" y="836611"/>
              <a:chExt cx="5094518" cy="5143275"/>
            </a:xfrm>
            <a:solidFill>
              <a:schemeClr val="bg1"/>
            </a:solidFill>
          </p:grpSpPr>
          <p:sp>
            <p:nvSpPr>
              <p:cNvPr id="175" name="Rectangle 174">
                <a:extLst>
                  <a:ext uri="{FF2B5EF4-FFF2-40B4-BE49-F238E27FC236}">
                    <a16:creationId xmlns:a16="http://schemas.microsoft.com/office/drawing/2014/main" id="{9E7BE2D7-341F-46FB-8976-527C5B37718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76" name="Rectangle 175">
                <a:extLst>
                  <a:ext uri="{FF2B5EF4-FFF2-40B4-BE49-F238E27FC236}">
                    <a16:creationId xmlns:a16="http://schemas.microsoft.com/office/drawing/2014/main" id="{8E12495A-1B95-4FB7-8E4A-43DEEF0BDA8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77" name="Rectangle 176">
                <a:extLst>
                  <a:ext uri="{FF2B5EF4-FFF2-40B4-BE49-F238E27FC236}">
                    <a16:creationId xmlns:a16="http://schemas.microsoft.com/office/drawing/2014/main" id="{FA00487D-A55E-4B5A-BC18-AD9CAAA0077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78" name="Rectangle 177">
                <a:extLst>
                  <a:ext uri="{FF2B5EF4-FFF2-40B4-BE49-F238E27FC236}">
                    <a16:creationId xmlns:a16="http://schemas.microsoft.com/office/drawing/2014/main" id="{5A596F9B-2A01-4821-B1B2-CB97B12E9A1D}"/>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79" name="Rectangle 178">
                <a:extLst>
                  <a:ext uri="{FF2B5EF4-FFF2-40B4-BE49-F238E27FC236}">
                    <a16:creationId xmlns:a16="http://schemas.microsoft.com/office/drawing/2014/main" id="{726379F7-6990-40D4-8E0F-AC83F9DBC33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80" name="Rectangle 179">
                <a:extLst>
                  <a:ext uri="{FF2B5EF4-FFF2-40B4-BE49-F238E27FC236}">
                    <a16:creationId xmlns:a16="http://schemas.microsoft.com/office/drawing/2014/main" id="{25C27BF3-54A0-4C2F-895D-1011B8E1A6D0}"/>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81" name="Rectangle 180">
                <a:extLst>
                  <a:ext uri="{FF2B5EF4-FFF2-40B4-BE49-F238E27FC236}">
                    <a16:creationId xmlns:a16="http://schemas.microsoft.com/office/drawing/2014/main" id="{FA15C2E0-C7DD-45F0-B8B9-03242F9B6C4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82" name="Rectangle 181">
                <a:extLst>
                  <a:ext uri="{FF2B5EF4-FFF2-40B4-BE49-F238E27FC236}">
                    <a16:creationId xmlns:a16="http://schemas.microsoft.com/office/drawing/2014/main" id="{CF07B347-048F-4FD3-92C9-7105D2F63B6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83" name="Rectangle 182">
                <a:extLst>
                  <a:ext uri="{FF2B5EF4-FFF2-40B4-BE49-F238E27FC236}">
                    <a16:creationId xmlns:a16="http://schemas.microsoft.com/office/drawing/2014/main" id="{4189CF24-9660-4D93-83CF-F968BF9F67A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84" name="Rectangle 183">
                <a:extLst>
                  <a:ext uri="{FF2B5EF4-FFF2-40B4-BE49-F238E27FC236}">
                    <a16:creationId xmlns:a16="http://schemas.microsoft.com/office/drawing/2014/main" id="{7D1C477F-1A8C-41E1-877E-9D17A6DFDB8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85" name="Rectangle 184">
                <a:extLst>
                  <a:ext uri="{FF2B5EF4-FFF2-40B4-BE49-F238E27FC236}">
                    <a16:creationId xmlns:a16="http://schemas.microsoft.com/office/drawing/2014/main" id="{4CF5B68E-BEA0-48AC-8774-92E0F85C995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86" name="Rectangle 185">
                <a:extLst>
                  <a:ext uri="{FF2B5EF4-FFF2-40B4-BE49-F238E27FC236}">
                    <a16:creationId xmlns:a16="http://schemas.microsoft.com/office/drawing/2014/main" id="{D7590BB0-DFDF-40A4-8F43-3CE7BE4B46D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grpSp>
        <p:sp>
          <p:nvSpPr>
            <p:cNvPr id="173" name="Oval 172">
              <a:extLst>
                <a:ext uri="{FF2B5EF4-FFF2-40B4-BE49-F238E27FC236}">
                  <a16:creationId xmlns:a16="http://schemas.microsoft.com/office/drawing/2014/main" id="{E9D78D80-C95C-4550-9CBA-13F87EEF72D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74" name="TextBox 173">
              <a:extLst>
                <a:ext uri="{FF2B5EF4-FFF2-40B4-BE49-F238E27FC236}">
                  <a16:creationId xmlns:a16="http://schemas.microsoft.com/office/drawing/2014/main" id="{4D629B64-0587-499A-ACDC-B4818339360B}"/>
                </a:ext>
              </a:extLst>
            </p:cNvPr>
            <p:cNvSpPr txBox="1"/>
            <p:nvPr/>
          </p:nvSpPr>
          <p:spPr>
            <a:xfrm>
              <a:off x="4295034" y="1712144"/>
              <a:ext cx="3659987" cy="3702196"/>
            </a:xfrm>
            <a:prstGeom prst="rect">
              <a:avLst/>
            </a:prstGeom>
            <a:noFill/>
          </p:spPr>
          <p:txBody>
            <a:bodyPr wrap="square" rtlCol="0">
              <a:spAutoFit/>
            </a:bodyPr>
            <a:lstStyle/>
            <a:p>
              <a:pPr algn="ctr"/>
              <a:r>
                <a:rPr lang="en-US" sz="5400" b="1">
                  <a:solidFill>
                    <a:schemeClr val="tx1">
                      <a:lumMod val="85000"/>
                      <a:lumOff val="15000"/>
                    </a:schemeClr>
                  </a:solidFill>
                  <a:latin typeface="Agency FB" panose="020B0503020202020204" pitchFamily="34" charset="0"/>
                </a:rPr>
                <a:t>2</a:t>
              </a:r>
            </a:p>
          </p:txBody>
        </p:sp>
      </p:grpSp>
      <p:grpSp>
        <p:nvGrpSpPr>
          <p:cNvPr id="187" name="Group 186">
            <a:extLst>
              <a:ext uri="{FF2B5EF4-FFF2-40B4-BE49-F238E27FC236}">
                <a16:creationId xmlns:a16="http://schemas.microsoft.com/office/drawing/2014/main" id="{71A0600B-DB6A-4678-B1BD-A8C51AF754FF}"/>
              </a:ext>
            </a:extLst>
          </p:cNvPr>
          <p:cNvGrpSpPr/>
          <p:nvPr/>
        </p:nvGrpSpPr>
        <p:grpSpPr>
          <a:xfrm>
            <a:off x="3924098" y="2975367"/>
            <a:ext cx="1335054" cy="1335054"/>
            <a:chOff x="3419475" y="752475"/>
            <a:chExt cx="5353050" cy="5353050"/>
          </a:xfrm>
        </p:grpSpPr>
        <p:sp>
          <p:nvSpPr>
            <p:cNvPr id="188" name="Freeform: Shape 187">
              <a:extLst>
                <a:ext uri="{FF2B5EF4-FFF2-40B4-BE49-F238E27FC236}">
                  <a16:creationId xmlns:a16="http://schemas.microsoft.com/office/drawing/2014/main" id="{A3C3ECDD-31D5-4960-B9DE-6EDCA36677D2}"/>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grpSp>
          <p:nvGrpSpPr>
            <p:cNvPr id="189" name="Group 188">
              <a:extLst>
                <a:ext uri="{FF2B5EF4-FFF2-40B4-BE49-F238E27FC236}">
                  <a16:creationId xmlns:a16="http://schemas.microsoft.com/office/drawing/2014/main" id="{13ECF871-C55D-4921-BC2A-ED7856F59878}"/>
                </a:ext>
              </a:extLst>
            </p:cNvPr>
            <p:cNvGrpSpPr/>
            <p:nvPr/>
          </p:nvGrpSpPr>
          <p:grpSpPr>
            <a:xfrm>
              <a:off x="3505202" y="836611"/>
              <a:ext cx="5094518" cy="5143275"/>
              <a:chOff x="3505202" y="836611"/>
              <a:chExt cx="5094518" cy="5143275"/>
            </a:xfrm>
            <a:solidFill>
              <a:schemeClr val="bg1"/>
            </a:solidFill>
          </p:grpSpPr>
          <p:sp>
            <p:nvSpPr>
              <p:cNvPr id="192" name="Rectangle 191">
                <a:extLst>
                  <a:ext uri="{FF2B5EF4-FFF2-40B4-BE49-F238E27FC236}">
                    <a16:creationId xmlns:a16="http://schemas.microsoft.com/office/drawing/2014/main" id="{2870B7B3-0091-4A81-B05F-14E4627EE47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93" name="Rectangle 192">
                <a:extLst>
                  <a:ext uri="{FF2B5EF4-FFF2-40B4-BE49-F238E27FC236}">
                    <a16:creationId xmlns:a16="http://schemas.microsoft.com/office/drawing/2014/main" id="{AE53B6BA-D41B-4147-AD09-BF3BC3CA084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94" name="Rectangle 193">
                <a:extLst>
                  <a:ext uri="{FF2B5EF4-FFF2-40B4-BE49-F238E27FC236}">
                    <a16:creationId xmlns:a16="http://schemas.microsoft.com/office/drawing/2014/main" id="{C0371B15-F848-4805-928F-EEA08A8B940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95" name="Rectangle 194">
                <a:extLst>
                  <a:ext uri="{FF2B5EF4-FFF2-40B4-BE49-F238E27FC236}">
                    <a16:creationId xmlns:a16="http://schemas.microsoft.com/office/drawing/2014/main" id="{6A6ECA56-C60D-415D-9D33-DEBE0508512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96" name="Rectangle 195">
                <a:extLst>
                  <a:ext uri="{FF2B5EF4-FFF2-40B4-BE49-F238E27FC236}">
                    <a16:creationId xmlns:a16="http://schemas.microsoft.com/office/drawing/2014/main" id="{1C6EB700-C022-41F8-B133-32A5BC29E09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97" name="Rectangle 196">
                <a:extLst>
                  <a:ext uri="{FF2B5EF4-FFF2-40B4-BE49-F238E27FC236}">
                    <a16:creationId xmlns:a16="http://schemas.microsoft.com/office/drawing/2014/main" id="{4D1A3A19-67AC-4843-B5E2-01F8B7015DE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98" name="Rectangle 197">
                <a:extLst>
                  <a:ext uri="{FF2B5EF4-FFF2-40B4-BE49-F238E27FC236}">
                    <a16:creationId xmlns:a16="http://schemas.microsoft.com/office/drawing/2014/main" id="{6FECC55E-45F0-40C9-9167-77A457EB07E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99" name="Rectangle 198">
                <a:extLst>
                  <a:ext uri="{FF2B5EF4-FFF2-40B4-BE49-F238E27FC236}">
                    <a16:creationId xmlns:a16="http://schemas.microsoft.com/office/drawing/2014/main" id="{B269A708-0B01-42A4-9147-920386124C8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00" name="Rectangle 199">
                <a:extLst>
                  <a:ext uri="{FF2B5EF4-FFF2-40B4-BE49-F238E27FC236}">
                    <a16:creationId xmlns:a16="http://schemas.microsoft.com/office/drawing/2014/main" id="{4AD1DC94-FB07-48E3-B424-367E41A09D5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01" name="Rectangle 200">
                <a:extLst>
                  <a:ext uri="{FF2B5EF4-FFF2-40B4-BE49-F238E27FC236}">
                    <a16:creationId xmlns:a16="http://schemas.microsoft.com/office/drawing/2014/main" id="{A5CB56C1-1CAA-4422-8805-AC240528585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02" name="Rectangle 201">
                <a:extLst>
                  <a:ext uri="{FF2B5EF4-FFF2-40B4-BE49-F238E27FC236}">
                    <a16:creationId xmlns:a16="http://schemas.microsoft.com/office/drawing/2014/main" id="{233A539C-56B1-4906-94BE-E7466CEB92E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03" name="Rectangle 202">
                <a:extLst>
                  <a:ext uri="{FF2B5EF4-FFF2-40B4-BE49-F238E27FC236}">
                    <a16:creationId xmlns:a16="http://schemas.microsoft.com/office/drawing/2014/main" id="{4C65057E-617A-47A8-9CB4-794FBC014B2C}"/>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grpSp>
        <p:sp>
          <p:nvSpPr>
            <p:cNvPr id="190" name="Oval 189">
              <a:extLst>
                <a:ext uri="{FF2B5EF4-FFF2-40B4-BE49-F238E27FC236}">
                  <a16:creationId xmlns:a16="http://schemas.microsoft.com/office/drawing/2014/main" id="{B614A5DF-F082-405F-B3EF-028884F3D15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91" name="TextBox 190">
              <a:extLst>
                <a:ext uri="{FF2B5EF4-FFF2-40B4-BE49-F238E27FC236}">
                  <a16:creationId xmlns:a16="http://schemas.microsoft.com/office/drawing/2014/main" id="{A32C10B5-89F2-49CC-8510-8CD471C14163}"/>
                </a:ext>
              </a:extLst>
            </p:cNvPr>
            <p:cNvSpPr txBox="1"/>
            <p:nvPr/>
          </p:nvSpPr>
          <p:spPr>
            <a:xfrm>
              <a:off x="4295034" y="1712144"/>
              <a:ext cx="3659987" cy="3702196"/>
            </a:xfrm>
            <a:prstGeom prst="rect">
              <a:avLst/>
            </a:prstGeom>
            <a:noFill/>
          </p:spPr>
          <p:txBody>
            <a:bodyPr wrap="square" rtlCol="0">
              <a:spAutoFit/>
            </a:bodyPr>
            <a:lstStyle/>
            <a:p>
              <a:pPr algn="ctr"/>
              <a:r>
                <a:rPr lang="en-US" sz="5400" b="1">
                  <a:solidFill>
                    <a:schemeClr val="tx1">
                      <a:lumMod val="85000"/>
                      <a:lumOff val="15000"/>
                    </a:schemeClr>
                  </a:solidFill>
                  <a:latin typeface="Agency FB" panose="020B0503020202020204" pitchFamily="34" charset="0"/>
                </a:rPr>
                <a:t>1</a:t>
              </a:r>
            </a:p>
          </p:txBody>
        </p:sp>
      </p:grpSp>
      <p:grpSp>
        <p:nvGrpSpPr>
          <p:cNvPr id="204" name="Group 203">
            <a:extLst>
              <a:ext uri="{FF2B5EF4-FFF2-40B4-BE49-F238E27FC236}">
                <a16:creationId xmlns:a16="http://schemas.microsoft.com/office/drawing/2014/main" id="{506DDECB-0FA1-4CE0-B667-75C48C9AEFC0}"/>
              </a:ext>
            </a:extLst>
          </p:cNvPr>
          <p:cNvGrpSpPr/>
          <p:nvPr/>
        </p:nvGrpSpPr>
        <p:grpSpPr>
          <a:xfrm>
            <a:off x="3924098" y="2975367"/>
            <a:ext cx="1335054" cy="1335054"/>
            <a:chOff x="3419475" y="752475"/>
            <a:chExt cx="5353050" cy="5353050"/>
          </a:xfrm>
        </p:grpSpPr>
        <p:sp>
          <p:nvSpPr>
            <p:cNvPr id="205" name="Freeform: Shape 204">
              <a:extLst>
                <a:ext uri="{FF2B5EF4-FFF2-40B4-BE49-F238E27FC236}">
                  <a16:creationId xmlns:a16="http://schemas.microsoft.com/office/drawing/2014/main" id="{7D02F147-0D92-47E7-8F10-A538478D841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grpSp>
          <p:nvGrpSpPr>
            <p:cNvPr id="206" name="Group 205">
              <a:extLst>
                <a:ext uri="{FF2B5EF4-FFF2-40B4-BE49-F238E27FC236}">
                  <a16:creationId xmlns:a16="http://schemas.microsoft.com/office/drawing/2014/main" id="{2C08E14A-14A6-4031-AE9B-E41D8984B7A7}"/>
                </a:ext>
              </a:extLst>
            </p:cNvPr>
            <p:cNvGrpSpPr/>
            <p:nvPr/>
          </p:nvGrpSpPr>
          <p:grpSpPr>
            <a:xfrm>
              <a:off x="3505202" y="836611"/>
              <a:ext cx="5094518" cy="5143275"/>
              <a:chOff x="3505202" y="836611"/>
              <a:chExt cx="5094518" cy="5143275"/>
            </a:xfrm>
            <a:solidFill>
              <a:schemeClr val="bg1"/>
            </a:solidFill>
          </p:grpSpPr>
          <p:sp>
            <p:nvSpPr>
              <p:cNvPr id="209" name="Rectangle 208">
                <a:extLst>
                  <a:ext uri="{FF2B5EF4-FFF2-40B4-BE49-F238E27FC236}">
                    <a16:creationId xmlns:a16="http://schemas.microsoft.com/office/drawing/2014/main" id="{E52CD8FF-0F40-4826-912C-EA2664E7EC2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10" name="Rectangle 209">
                <a:extLst>
                  <a:ext uri="{FF2B5EF4-FFF2-40B4-BE49-F238E27FC236}">
                    <a16:creationId xmlns:a16="http://schemas.microsoft.com/office/drawing/2014/main" id="{7D0D6A03-6028-43F9-9940-6546C567636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11" name="Rectangle 210">
                <a:extLst>
                  <a:ext uri="{FF2B5EF4-FFF2-40B4-BE49-F238E27FC236}">
                    <a16:creationId xmlns:a16="http://schemas.microsoft.com/office/drawing/2014/main" id="{CCA664B2-0700-418D-8E24-C4433A3CB57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12" name="Rectangle 211">
                <a:extLst>
                  <a:ext uri="{FF2B5EF4-FFF2-40B4-BE49-F238E27FC236}">
                    <a16:creationId xmlns:a16="http://schemas.microsoft.com/office/drawing/2014/main" id="{F63AB337-510C-4C1A-A2E0-5ACCAE72F0A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13" name="Rectangle 212">
                <a:extLst>
                  <a:ext uri="{FF2B5EF4-FFF2-40B4-BE49-F238E27FC236}">
                    <a16:creationId xmlns:a16="http://schemas.microsoft.com/office/drawing/2014/main" id="{A1D024FC-B2D8-4382-B42C-BC12F278E84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14" name="Rectangle 213">
                <a:extLst>
                  <a:ext uri="{FF2B5EF4-FFF2-40B4-BE49-F238E27FC236}">
                    <a16:creationId xmlns:a16="http://schemas.microsoft.com/office/drawing/2014/main" id="{8C74137A-1A77-4C30-843C-57967455A6C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15" name="Rectangle 214">
                <a:extLst>
                  <a:ext uri="{FF2B5EF4-FFF2-40B4-BE49-F238E27FC236}">
                    <a16:creationId xmlns:a16="http://schemas.microsoft.com/office/drawing/2014/main" id="{D478DB39-F9B5-45F5-9F11-BCBAC64F435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16" name="Rectangle 215">
                <a:extLst>
                  <a:ext uri="{FF2B5EF4-FFF2-40B4-BE49-F238E27FC236}">
                    <a16:creationId xmlns:a16="http://schemas.microsoft.com/office/drawing/2014/main" id="{84A824C0-B3B3-44B1-B066-ABDB1DBC52D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17" name="Rectangle 216">
                <a:extLst>
                  <a:ext uri="{FF2B5EF4-FFF2-40B4-BE49-F238E27FC236}">
                    <a16:creationId xmlns:a16="http://schemas.microsoft.com/office/drawing/2014/main" id="{B1CF2340-5141-48E9-AFD6-DBACC867D85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18" name="Rectangle 217">
                <a:extLst>
                  <a:ext uri="{FF2B5EF4-FFF2-40B4-BE49-F238E27FC236}">
                    <a16:creationId xmlns:a16="http://schemas.microsoft.com/office/drawing/2014/main" id="{4AE3FF52-6635-41BF-816A-59DED08A19E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19" name="Rectangle 218">
                <a:extLst>
                  <a:ext uri="{FF2B5EF4-FFF2-40B4-BE49-F238E27FC236}">
                    <a16:creationId xmlns:a16="http://schemas.microsoft.com/office/drawing/2014/main" id="{FC2A8A42-D197-46FB-B3A9-AF237EC2F29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20" name="Rectangle 219">
                <a:extLst>
                  <a:ext uri="{FF2B5EF4-FFF2-40B4-BE49-F238E27FC236}">
                    <a16:creationId xmlns:a16="http://schemas.microsoft.com/office/drawing/2014/main" id="{2EF7094E-592C-4A9A-9943-24857699D38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grpSp>
        <p:sp>
          <p:nvSpPr>
            <p:cNvPr id="207" name="Oval 206">
              <a:extLst>
                <a:ext uri="{FF2B5EF4-FFF2-40B4-BE49-F238E27FC236}">
                  <a16:creationId xmlns:a16="http://schemas.microsoft.com/office/drawing/2014/main" id="{C5D97D0C-2B13-482C-8DC1-168317ECDE7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08" name="TextBox 207">
              <a:extLst>
                <a:ext uri="{FF2B5EF4-FFF2-40B4-BE49-F238E27FC236}">
                  <a16:creationId xmlns:a16="http://schemas.microsoft.com/office/drawing/2014/main" id="{229FE57D-2402-458F-9122-04676F37D5FE}"/>
                </a:ext>
              </a:extLst>
            </p:cNvPr>
            <p:cNvSpPr txBox="1"/>
            <p:nvPr/>
          </p:nvSpPr>
          <p:spPr>
            <a:xfrm>
              <a:off x="4295034" y="1712144"/>
              <a:ext cx="3659987" cy="3702196"/>
            </a:xfrm>
            <a:prstGeom prst="rect">
              <a:avLst/>
            </a:prstGeom>
            <a:noFill/>
          </p:spPr>
          <p:txBody>
            <a:bodyPr wrap="square" rtlCol="0">
              <a:spAutoFit/>
            </a:bodyPr>
            <a:lstStyle/>
            <a:p>
              <a:pPr algn="ctr"/>
              <a:r>
                <a:rPr lang="en-US" sz="5400" b="1" dirty="0">
                  <a:solidFill>
                    <a:schemeClr val="tx1">
                      <a:lumMod val="85000"/>
                      <a:lumOff val="15000"/>
                    </a:schemeClr>
                  </a:solidFill>
                  <a:latin typeface="Agency FB" panose="020B0503020202020204" pitchFamily="34" charset="0"/>
                </a:rPr>
                <a:t>0</a:t>
              </a:r>
            </a:p>
          </p:txBody>
        </p:sp>
      </p:grpSp>
      <p:pic>
        <p:nvPicPr>
          <p:cNvPr id="221" name="nhạc chơi rung chuông vàng">
            <a:hlinkClick r:id="" action="ppaction://media"/>
            <a:extLst>
              <a:ext uri="{FF2B5EF4-FFF2-40B4-BE49-F238E27FC236}">
                <a16:creationId xmlns:a16="http://schemas.microsoft.com/office/drawing/2014/main" id="{A382797B-5FF9-4C72-8337-E7D1BE6EF49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06429" y="1270409"/>
            <a:ext cx="457200" cy="457200"/>
          </a:xfrm>
          <a:prstGeom prst="rect">
            <a:avLst/>
          </a:prstGeom>
        </p:spPr>
      </p:pic>
      <p:grpSp>
        <p:nvGrpSpPr>
          <p:cNvPr id="223" name="Group 222">
            <a:extLst>
              <a:ext uri="{FF2B5EF4-FFF2-40B4-BE49-F238E27FC236}">
                <a16:creationId xmlns:a16="http://schemas.microsoft.com/office/drawing/2014/main" id="{F68A93ED-EA8E-4F2E-F22E-C2EF19965A32}"/>
              </a:ext>
            </a:extLst>
          </p:cNvPr>
          <p:cNvGrpSpPr/>
          <p:nvPr/>
        </p:nvGrpSpPr>
        <p:grpSpPr>
          <a:xfrm>
            <a:off x="-15907" y="3357288"/>
            <a:ext cx="3459195" cy="1500464"/>
            <a:chOff x="-25316" y="3223937"/>
            <a:chExt cx="4254416" cy="1500464"/>
          </a:xfrm>
        </p:grpSpPr>
        <p:sp>
          <p:nvSpPr>
            <p:cNvPr id="225" name="Flowchart: Terminator 224">
              <a:extLst>
                <a:ext uri="{FF2B5EF4-FFF2-40B4-BE49-F238E27FC236}">
                  <a16:creationId xmlns:a16="http://schemas.microsoft.com/office/drawing/2014/main" id="{6E1F6BBD-8502-1FEF-BB37-3091BBDDAE79}"/>
                </a:ext>
              </a:extLst>
            </p:cNvPr>
            <p:cNvSpPr/>
            <p:nvPr/>
          </p:nvSpPr>
          <p:spPr>
            <a:xfrm>
              <a:off x="431800" y="3568700"/>
              <a:ext cx="3797300" cy="1155701"/>
            </a:xfrm>
            <a:prstGeom prst="flowChartTerminator">
              <a:avLst/>
            </a:prstGeom>
            <a:ln w="571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a:latin typeface="Cambria" panose="02040503050406030204" pitchFamily="18" charset="0"/>
                  <a:ea typeface="Cambria" panose="02040503050406030204" pitchFamily="18" charset="0"/>
                </a:rPr>
                <a:t>B. </a:t>
              </a:r>
              <a:r>
                <a:rPr lang="en-US" sz="4800" dirty="0" smtClean="0">
                  <a:latin typeface="Cambria" panose="02040503050406030204" pitchFamily="18" charset="0"/>
                  <a:ea typeface="Cambria" panose="02040503050406030204" pitchFamily="18" charset="0"/>
                </a:rPr>
                <a:t>4,12</a:t>
              </a:r>
              <a:endParaRPr lang="en-US" sz="4800" dirty="0">
                <a:latin typeface="Cambria" panose="02040503050406030204" pitchFamily="18" charset="0"/>
                <a:ea typeface="Cambria" panose="02040503050406030204" pitchFamily="18" charset="0"/>
              </a:endParaRPr>
            </a:p>
          </p:txBody>
        </p:sp>
        <p:pic>
          <p:nvPicPr>
            <p:cNvPr id="230" name="Picture 229">
              <a:extLst>
                <a:ext uri="{FF2B5EF4-FFF2-40B4-BE49-F238E27FC236}">
                  <a16:creationId xmlns:a16="http://schemas.microsoft.com/office/drawing/2014/main" id="{52D10921-EB99-FDBF-80D3-0CE8D4DCE94C}"/>
                </a:ext>
              </a:extLst>
            </p:cNvPr>
            <p:cNvPicPr>
              <a:picLocks noChangeAspect="1"/>
            </p:cNvPicPr>
            <p:nvPr/>
          </p:nvPicPr>
          <p:blipFill>
            <a:blip r:embed="rId5"/>
            <a:stretch>
              <a:fillRect/>
            </a:stretch>
          </p:blipFill>
          <p:spPr>
            <a:xfrm>
              <a:off x="-25316" y="3223937"/>
              <a:ext cx="1181843" cy="870390"/>
            </a:xfrm>
            <a:prstGeom prst="rect">
              <a:avLst/>
            </a:prstGeom>
          </p:spPr>
        </p:pic>
      </p:grpSp>
      <p:grpSp>
        <p:nvGrpSpPr>
          <p:cNvPr id="231" name="Group 230">
            <a:extLst>
              <a:ext uri="{FF2B5EF4-FFF2-40B4-BE49-F238E27FC236}">
                <a16:creationId xmlns:a16="http://schemas.microsoft.com/office/drawing/2014/main" id="{6CF0720E-65D0-E099-E1ED-61116015E443}"/>
              </a:ext>
            </a:extLst>
          </p:cNvPr>
          <p:cNvGrpSpPr/>
          <p:nvPr/>
        </p:nvGrpSpPr>
        <p:grpSpPr>
          <a:xfrm>
            <a:off x="5630961" y="1874210"/>
            <a:ext cx="3405721" cy="1435532"/>
            <a:chOff x="431800" y="1904569"/>
            <a:chExt cx="3936364" cy="1435532"/>
          </a:xfrm>
        </p:grpSpPr>
        <p:sp>
          <p:nvSpPr>
            <p:cNvPr id="232" name="Flowchart: Terminator 231">
              <a:extLst>
                <a:ext uri="{FF2B5EF4-FFF2-40B4-BE49-F238E27FC236}">
                  <a16:creationId xmlns:a16="http://schemas.microsoft.com/office/drawing/2014/main" id="{77935176-8DB9-1178-DF3B-54100F4576D7}"/>
                </a:ext>
              </a:extLst>
            </p:cNvPr>
            <p:cNvSpPr/>
            <p:nvPr/>
          </p:nvSpPr>
          <p:spPr>
            <a:xfrm>
              <a:off x="431800" y="2184400"/>
              <a:ext cx="3797300" cy="1155701"/>
            </a:xfrm>
            <a:prstGeom prst="flowChartTerminator">
              <a:avLst/>
            </a:prstGeom>
            <a:ln w="571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a:latin typeface="Cambria" panose="02040503050406030204" pitchFamily="18" charset="0"/>
                  <a:ea typeface="Cambria" panose="02040503050406030204" pitchFamily="18" charset="0"/>
                </a:rPr>
                <a:t>C. </a:t>
              </a:r>
              <a:r>
                <a:rPr lang="en-US" sz="4800" dirty="0" smtClean="0">
                  <a:latin typeface="Cambria" panose="02040503050406030204" pitchFamily="18" charset="0"/>
                  <a:ea typeface="Cambria" panose="02040503050406030204" pitchFamily="18" charset="0"/>
                </a:rPr>
                <a:t>1,42</a:t>
              </a:r>
              <a:endParaRPr lang="en-US" sz="4800" dirty="0">
                <a:latin typeface="Cambria" panose="02040503050406030204" pitchFamily="18" charset="0"/>
                <a:ea typeface="Cambria" panose="02040503050406030204" pitchFamily="18" charset="0"/>
              </a:endParaRPr>
            </a:p>
          </p:txBody>
        </p:sp>
        <p:pic>
          <p:nvPicPr>
            <p:cNvPr id="233" name="Picture 232">
              <a:extLst>
                <a:ext uri="{FF2B5EF4-FFF2-40B4-BE49-F238E27FC236}">
                  <a16:creationId xmlns:a16="http://schemas.microsoft.com/office/drawing/2014/main" id="{7D61FD56-8834-94E3-1A08-24BDC58C322D}"/>
                </a:ext>
              </a:extLst>
            </p:cNvPr>
            <p:cNvPicPr>
              <a:picLocks noChangeAspect="1"/>
            </p:cNvPicPr>
            <p:nvPr/>
          </p:nvPicPr>
          <p:blipFill>
            <a:blip r:embed="rId5"/>
            <a:stretch>
              <a:fillRect/>
            </a:stretch>
          </p:blipFill>
          <p:spPr>
            <a:xfrm>
              <a:off x="3475069" y="1904569"/>
              <a:ext cx="893095" cy="870390"/>
            </a:xfrm>
            <a:prstGeom prst="rect">
              <a:avLst/>
            </a:prstGeom>
          </p:spPr>
        </p:pic>
      </p:grpSp>
      <p:grpSp>
        <p:nvGrpSpPr>
          <p:cNvPr id="234" name="Group 233">
            <a:extLst>
              <a:ext uri="{FF2B5EF4-FFF2-40B4-BE49-F238E27FC236}">
                <a16:creationId xmlns:a16="http://schemas.microsoft.com/office/drawing/2014/main" id="{444CD528-398A-24BF-2246-F64D165148D4}"/>
              </a:ext>
            </a:extLst>
          </p:cNvPr>
          <p:cNvGrpSpPr/>
          <p:nvPr/>
        </p:nvGrpSpPr>
        <p:grpSpPr>
          <a:xfrm>
            <a:off x="-15907" y="1861147"/>
            <a:ext cx="3459195" cy="1390984"/>
            <a:chOff x="4478498" y="1949117"/>
            <a:chExt cx="4068952" cy="1390984"/>
          </a:xfrm>
        </p:grpSpPr>
        <p:sp>
          <p:nvSpPr>
            <p:cNvPr id="235" name="Flowchart: Terminator 234">
              <a:extLst>
                <a:ext uri="{FF2B5EF4-FFF2-40B4-BE49-F238E27FC236}">
                  <a16:creationId xmlns:a16="http://schemas.microsoft.com/office/drawing/2014/main" id="{F501D1AE-5B13-B13F-B70E-C75D550B5B3F}"/>
                </a:ext>
              </a:extLst>
            </p:cNvPr>
            <p:cNvSpPr/>
            <p:nvPr/>
          </p:nvSpPr>
          <p:spPr>
            <a:xfrm>
              <a:off x="4750150" y="2184400"/>
              <a:ext cx="3797300" cy="1155701"/>
            </a:xfrm>
            <a:prstGeom prst="flowChartTerminator">
              <a:avLst/>
            </a:prstGeom>
            <a:ln w="571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a:latin typeface="Cambria" panose="02040503050406030204" pitchFamily="18" charset="0"/>
                  <a:ea typeface="Cambria" panose="02040503050406030204" pitchFamily="18" charset="0"/>
                </a:rPr>
                <a:t>A. </a:t>
              </a:r>
              <a:r>
                <a:rPr lang="en-US" sz="4800" dirty="0" smtClean="0">
                  <a:latin typeface="Cambria" panose="02040503050406030204" pitchFamily="18" charset="0"/>
                  <a:ea typeface="Cambria" panose="02040503050406030204" pitchFamily="18" charset="0"/>
                </a:rPr>
                <a:t>142</a:t>
              </a:r>
              <a:endParaRPr lang="en-US" sz="4800" dirty="0">
                <a:latin typeface="Cambria" panose="02040503050406030204" pitchFamily="18" charset="0"/>
                <a:ea typeface="Cambria" panose="02040503050406030204" pitchFamily="18" charset="0"/>
              </a:endParaRPr>
            </a:p>
          </p:txBody>
        </p:sp>
        <p:pic>
          <p:nvPicPr>
            <p:cNvPr id="236" name="Picture 235">
              <a:extLst>
                <a:ext uri="{FF2B5EF4-FFF2-40B4-BE49-F238E27FC236}">
                  <a16:creationId xmlns:a16="http://schemas.microsoft.com/office/drawing/2014/main" id="{1BF47909-1641-9BED-45C1-340C70DE1367}"/>
                </a:ext>
              </a:extLst>
            </p:cNvPr>
            <p:cNvPicPr>
              <a:picLocks noChangeAspect="1"/>
            </p:cNvPicPr>
            <p:nvPr/>
          </p:nvPicPr>
          <p:blipFill>
            <a:blip r:embed="rId5"/>
            <a:stretch>
              <a:fillRect/>
            </a:stretch>
          </p:blipFill>
          <p:spPr>
            <a:xfrm>
              <a:off x="4478498" y="1949117"/>
              <a:ext cx="1218165" cy="870390"/>
            </a:xfrm>
            <a:prstGeom prst="rect">
              <a:avLst/>
            </a:prstGeom>
          </p:spPr>
        </p:pic>
      </p:grpSp>
      <p:grpSp>
        <p:nvGrpSpPr>
          <p:cNvPr id="237" name="Group 236">
            <a:extLst>
              <a:ext uri="{FF2B5EF4-FFF2-40B4-BE49-F238E27FC236}">
                <a16:creationId xmlns:a16="http://schemas.microsoft.com/office/drawing/2014/main" id="{601E439A-6795-F946-6029-A8B85A5EBB2D}"/>
              </a:ext>
            </a:extLst>
          </p:cNvPr>
          <p:cNvGrpSpPr/>
          <p:nvPr/>
        </p:nvGrpSpPr>
        <p:grpSpPr>
          <a:xfrm>
            <a:off x="5745314" y="3415927"/>
            <a:ext cx="3338092" cy="1519514"/>
            <a:chOff x="4750150" y="3357288"/>
            <a:chExt cx="3962049" cy="1519514"/>
          </a:xfrm>
        </p:grpSpPr>
        <p:sp>
          <p:nvSpPr>
            <p:cNvPr id="238" name="Flowchart: Terminator 237">
              <a:extLst>
                <a:ext uri="{FF2B5EF4-FFF2-40B4-BE49-F238E27FC236}">
                  <a16:creationId xmlns:a16="http://schemas.microsoft.com/office/drawing/2014/main" id="{9C9CDD78-E135-80B4-9FBB-ABC3D23201E1}"/>
                </a:ext>
              </a:extLst>
            </p:cNvPr>
            <p:cNvSpPr/>
            <p:nvPr/>
          </p:nvSpPr>
          <p:spPr>
            <a:xfrm>
              <a:off x="4750150" y="3721101"/>
              <a:ext cx="3797300" cy="1155701"/>
            </a:xfrm>
            <a:prstGeom prst="flowChartTerminator">
              <a:avLst/>
            </a:prstGeom>
            <a:ln w="571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a:latin typeface="Cambria" panose="02040503050406030204" pitchFamily="18" charset="0"/>
                  <a:ea typeface="Cambria" panose="02040503050406030204" pitchFamily="18" charset="0"/>
                </a:rPr>
                <a:t>D. </a:t>
              </a:r>
              <a:r>
                <a:rPr lang="en-US" sz="4800" dirty="0" smtClean="0">
                  <a:latin typeface="Cambria" panose="02040503050406030204" pitchFamily="18" charset="0"/>
                  <a:ea typeface="Cambria" panose="02040503050406030204" pitchFamily="18" charset="0"/>
                </a:rPr>
                <a:t>4,02</a:t>
              </a:r>
              <a:endParaRPr lang="en-US" sz="4800" dirty="0">
                <a:latin typeface="Cambria" panose="02040503050406030204" pitchFamily="18" charset="0"/>
                <a:ea typeface="Cambria" panose="02040503050406030204" pitchFamily="18" charset="0"/>
              </a:endParaRPr>
            </a:p>
          </p:txBody>
        </p:sp>
        <p:pic>
          <p:nvPicPr>
            <p:cNvPr id="239" name="Picture 238">
              <a:extLst>
                <a:ext uri="{FF2B5EF4-FFF2-40B4-BE49-F238E27FC236}">
                  <a16:creationId xmlns:a16="http://schemas.microsoft.com/office/drawing/2014/main" id="{4A4DFDAC-CBCA-314B-B1B7-8321C386B61B}"/>
                </a:ext>
              </a:extLst>
            </p:cNvPr>
            <p:cNvPicPr>
              <a:picLocks noChangeAspect="1"/>
            </p:cNvPicPr>
            <p:nvPr/>
          </p:nvPicPr>
          <p:blipFill>
            <a:blip r:embed="rId5"/>
            <a:stretch>
              <a:fillRect/>
            </a:stretch>
          </p:blipFill>
          <p:spPr>
            <a:xfrm>
              <a:off x="7739607" y="3357288"/>
              <a:ext cx="972592" cy="870390"/>
            </a:xfrm>
            <a:prstGeom prst="rect">
              <a:avLst/>
            </a:prstGeom>
          </p:spPr>
        </p:pic>
      </p:grpSp>
      <p:sp>
        <p:nvSpPr>
          <p:cNvPr id="240" name="Google Shape;961;p38"/>
          <p:cNvSpPr/>
          <p:nvPr/>
        </p:nvSpPr>
        <p:spPr>
          <a:xfrm>
            <a:off x="146870" y="188199"/>
            <a:ext cx="8699500" cy="1600201"/>
          </a:xfrm>
          <a:prstGeom prst="roundRect">
            <a:avLst/>
          </a:prstGeom>
          <a:solidFill>
            <a:schemeClr val="accent1"/>
          </a:solidFill>
          <a:ln w="571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mbria" panose="02040503050406030204" pitchFamily="18" charset="0"/>
              <a:ea typeface="Cambria" panose="02040503050406030204" pitchFamily="18" charset="0"/>
            </a:endParaRPr>
          </a:p>
        </p:txBody>
      </p:sp>
      <p:sp>
        <p:nvSpPr>
          <p:cNvPr id="241" name="Rectangle 240"/>
          <p:cNvSpPr/>
          <p:nvPr/>
        </p:nvSpPr>
        <p:spPr>
          <a:xfrm>
            <a:off x="12800" y="179598"/>
            <a:ext cx="8251181" cy="1384995"/>
          </a:xfrm>
          <a:prstGeom prst="rect">
            <a:avLst/>
          </a:prstGeom>
        </p:spPr>
        <p:txBody>
          <a:bodyPr wrap="square">
            <a:spAutoFit/>
          </a:bodyPr>
          <a:lstStyle/>
          <a:p>
            <a:pPr lvl="0" algn="ctr"/>
            <a:r>
              <a:rPr lang="en-US" sz="4000" b="1" dirty="0" smtClean="0">
                <a:solidFill>
                  <a:schemeClr val="bg1"/>
                </a:solidFill>
                <a:latin typeface="Times New Roman" panose="02020603050405020304" pitchFamily="18" charset="0"/>
                <a:ea typeface="Calibri" panose="020F0502020204030204" pitchFamily="34" charset="0"/>
              </a:rPr>
              <a:t>2. </a:t>
            </a:r>
            <a:r>
              <a:rPr lang="en-US" sz="4000" b="1" dirty="0" err="1" smtClean="0">
                <a:solidFill>
                  <a:schemeClr val="bg1"/>
                </a:solidFill>
                <a:latin typeface="Times New Roman" panose="02020603050405020304" pitchFamily="18" charset="0"/>
                <a:ea typeface="Calibri" panose="020F0502020204030204" pitchFamily="34" charset="0"/>
              </a:rPr>
              <a:t>Viết</a:t>
            </a:r>
            <a:r>
              <a:rPr lang="en-US" sz="4000" b="1" dirty="0" smtClean="0">
                <a:solidFill>
                  <a:schemeClr val="bg1"/>
                </a:solidFill>
                <a:latin typeface="Times New Roman" panose="02020603050405020304" pitchFamily="18" charset="0"/>
                <a:ea typeface="Calibri" panose="020F0502020204030204" pitchFamily="34" charset="0"/>
              </a:rPr>
              <a:t> </a:t>
            </a:r>
            <a:r>
              <a:rPr lang="en-US" sz="4000" b="1" dirty="0" err="1" smtClean="0">
                <a:solidFill>
                  <a:schemeClr val="bg1"/>
                </a:solidFill>
                <a:latin typeface="Times New Roman" panose="02020603050405020304" pitchFamily="18" charset="0"/>
                <a:ea typeface="Calibri" panose="020F0502020204030204" pitchFamily="34" charset="0"/>
              </a:rPr>
              <a:t>số</a:t>
            </a:r>
            <a:r>
              <a:rPr lang="en-US" sz="4000" b="1" dirty="0" smtClean="0">
                <a:solidFill>
                  <a:schemeClr val="bg1"/>
                </a:solidFill>
                <a:latin typeface="Times New Roman" panose="02020603050405020304" pitchFamily="18" charset="0"/>
                <a:ea typeface="Calibri" panose="020F0502020204030204" pitchFamily="34" charset="0"/>
              </a:rPr>
              <a:t> </a:t>
            </a:r>
            <a:r>
              <a:rPr lang="en-US" sz="4000" b="1" dirty="0" err="1" smtClean="0">
                <a:solidFill>
                  <a:schemeClr val="bg1"/>
                </a:solidFill>
                <a:latin typeface="Times New Roman" panose="02020603050405020304" pitchFamily="18" charset="0"/>
                <a:ea typeface="Calibri" panose="020F0502020204030204" pitchFamily="34" charset="0"/>
              </a:rPr>
              <a:t>thích</a:t>
            </a:r>
            <a:r>
              <a:rPr lang="en-US" sz="4000" b="1" dirty="0" smtClean="0">
                <a:solidFill>
                  <a:schemeClr val="bg1"/>
                </a:solidFill>
                <a:latin typeface="Times New Roman" panose="02020603050405020304" pitchFamily="18" charset="0"/>
                <a:ea typeface="Calibri" panose="020F0502020204030204" pitchFamily="34" charset="0"/>
              </a:rPr>
              <a:t> </a:t>
            </a:r>
            <a:r>
              <a:rPr lang="en-US" sz="4000" b="1" dirty="0" err="1" smtClean="0">
                <a:solidFill>
                  <a:schemeClr val="bg1"/>
                </a:solidFill>
                <a:latin typeface="Times New Roman" panose="02020603050405020304" pitchFamily="18" charset="0"/>
                <a:ea typeface="Calibri" panose="020F0502020204030204" pitchFamily="34" charset="0"/>
              </a:rPr>
              <a:t>hợp</a:t>
            </a:r>
            <a:r>
              <a:rPr lang="en-US" sz="4000" b="1" dirty="0" smtClean="0">
                <a:solidFill>
                  <a:schemeClr val="bg1"/>
                </a:solidFill>
                <a:latin typeface="Times New Roman" panose="02020603050405020304" pitchFamily="18" charset="0"/>
                <a:ea typeface="Calibri" panose="020F0502020204030204" pitchFamily="34" charset="0"/>
              </a:rPr>
              <a:t> </a:t>
            </a:r>
            <a:r>
              <a:rPr lang="en-US" sz="4000" b="1" dirty="0" err="1" smtClean="0">
                <a:solidFill>
                  <a:schemeClr val="bg1"/>
                </a:solidFill>
                <a:latin typeface="Times New Roman" panose="02020603050405020304" pitchFamily="18" charset="0"/>
                <a:ea typeface="Calibri" panose="020F0502020204030204" pitchFamily="34" charset="0"/>
              </a:rPr>
              <a:t>vào</a:t>
            </a:r>
            <a:r>
              <a:rPr lang="en-US" sz="4000" b="1" dirty="0" smtClean="0">
                <a:solidFill>
                  <a:schemeClr val="bg1"/>
                </a:solidFill>
                <a:latin typeface="Times New Roman" panose="02020603050405020304" pitchFamily="18" charset="0"/>
                <a:ea typeface="Calibri" panose="020F0502020204030204" pitchFamily="34" charset="0"/>
              </a:rPr>
              <a:t> </a:t>
            </a:r>
            <a:r>
              <a:rPr lang="en-US" sz="4000" b="1" dirty="0" err="1" smtClean="0">
                <a:solidFill>
                  <a:schemeClr val="bg1"/>
                </a:solidFill>
                <a:latin typeface="Times New Roman" panose="02020603050405020304" pitchFamily="18" charset="0"/>
                <a:ea typeface="Calibri" panose="020F0502020204030204" pitchFamily="34" charset="0"/>
              </a:rPr>
              <a:t>chỗ</a:t>
            </a:r>
            <a:r>
              <a:rPr lang="en-US" sz="4000" b="1" dirty="0" smtClean="0">
                <a:solidFill>
                  <a:schemeClr val="bg1"/>
                </a:solidFill>
                <a:latin typeface="Times New Roman" panose="02020603050405020304" pitchFamily="18" charset="0"/>
                <a:ea typeface="Calibri" panose="020F0502020204030204" pitchFamily="34" charset="0"/>
              </a:rPr>
              <a:t> </a:t>
            </a:r>
            <a:r>
              <a:rPr lang="en-US" sz="4000" b="1" dirty="0" err="1" smtClean="0">
                <a:solidFill>
                  <a:schemeClr val="bg1"/>
                </a:solidFill>
                <a:latin typeface="Times New Roman" panose="02020603050405020304" pitchFamily="18" charset="0"/>
                <a:ea typeface="Calibri" panose="020F0502020204030204" pitchFamily="34" charset="0"/>
              </a:rPr>
              <a:t>chấm</a:t>
            </a:r>
            <a:r>
              <a:rPr lang="en-US" sz="4000" b="1" dirty="0" smtClean="0">
                <a:solidFill>
                  <a:schemeClr val="bg1"/>
                </a:solidFill>
                <a:latin typeface="Times New Roman" panose="02020603050405020304" pitchFamily="18" charset="0"/>
                <a:ea typeface="Calibri" panose="020F0502020204030204" pitchFamily="34" charset="0"/>
              </a:rPr>
              <a:t>:</a:t>
            </a:r>
          </a:p>
          <a:p>
            <a:pPr lvl="0" algn="ctr"/>
            <a:r>
              <a:rPr lang="en-US" sz="4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1 m 42 cm = …… m</a:t>
            </a:r>
            <a:endParaRPr lang="fr-FR" sz="4400" b="1" dirty="0">
              <a:solidFill>
                <a:schemeClr val="bg1"/>
              </a:solidFill>
              <a:latin typeface="Times New Roman" panose="02020603050405020304" pitchFamily="18" charset="0"/>
              <a:cs typeface="Times New Roman" panose="02020603050405020304" pitchFamily="18" charset="0"/>
            </a:endParaRPr>
          </a:p>
        </p:txBody>
      </p:sp>
      <p:pic>
        <p:nvPicPr>
          <p:cNvPr id="242" name="Picture 241"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19250" y="216099"/>
            <a:ext cx="1854872" cy="1854872"/>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6545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336" fill="hold"/>
                                        <p:tgtEl>
                                          <p:spTgt spid="22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1000"/>
                                  </p:stCondLst>
                                  <p:childTnLst>
                                    <p:set>
                                      <p:cBhvr>
                                        <p:cTn id="13" dur="1" fill="hold">
                                          <p:stCondLst>
                                            <p:cond delay="0"/>
                                          </p:stCondLst>
                                        </p:cTn>
                                        <p:tgtEl>
                                          <p:spTgt spid="51"/>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1000"/>
                                  </p:stCondLst>
                                  <p:childTnLst>
                                    <p:set>
                                      <p:cBhvr>
                                        <p:cTn id="16" dur="1" fill="hold">
                                          <p:stCondLst>
                                            <p:cond delay="0"/>
                                          </p:stCondLst>
                                        </p:cTn>
                                        <p:tgtEl>
                                          <p:spTgt spid="68"/>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nodeType="afterEffect">
                                  <p:stCondLst>
                                    <p:cond delay="1000"/>
                                  </p:stCondLst>
                                  <p:childTnLst>
                                    <p:set>
                                      <p:cBhvr>
                                        <p:cTn id="19" dur="1" fill="hold">
                                          <p:stCondLst>
                                            <p:cond delay="0"/>
                                          </p:stCondLst>
                                        </p:cTn>
                                        <p:tgtEl>
                                          <p:spTgt spid="85"/>
                                        </p:tgtEl>
                                        <p:attrNameLst>
                                          <p:attrName>style.visibility</p:attrName>
                                        </p:attrNameLst>
                                      </p:cBhvr>
                                      <p:to>
                                        <p:strVal val="visible"/>
                                      </p:to>
                                    </p:set>
                                  </p:childTnLst>
                                </p:cTn>
                              </p:par>
                            </p:childTnLst>
                          </p:cTn>
                        </p:par>
                        <p:par>
                          <p:cTn id="20" fill="hold">
                            <p:stCondLst>
                              <p:cond delay="3000"/>
                            </p:stCondLst>
                            <p:childTnLst>
                              <p:par>
                                <p:cTn id="21" presetID="1" presetClass="entr" presetSubtype="0" fill="hold" nodeType="afterEffect">
                                  <p:stCondLst>
                                    <p:cond delay="1000"/>
                                  </p:stCondLst>
                                  <p:childTnLst>
                                    <p:set>
                                      <p:cBhvr>
                                        <p:cTn id="22" dur="1" fill="hold">
                                          <p:stCondLst>
                                            <p:cond delay="0"/>
                                          </p:stCondLst>
                                        </p:cTn>
                                        <p:tgtEl>
                                          <p:spTgt spid="102"/>
                                        </p:tgtEl>
                                        <p:attrNameLst>
                                          <p:attrName>style.visibility</p:attrName>
                                        </p:attrNameLst>
                                      </p:cBhvr>
                                      <p:to>
                                        <p:strVal val="visible"/>
                                      </p:to>
                                    </p:set>
                                  </p:childTnLst>
                                </p:cTn>
                              </p:par>
                            </p:childTnLst>
                          </p:cTn>
                        </p:par>
                        <p:par>
                          <p:cTn id="23" fill="hold">
                            <p:stCondLst>
                              <p:cond delay="4000"/>
                            </p:stCondLst>
                            <p:childTnLst>
                              <p:par>
                                <p:cTn id="24" presetID="1" presetClass="entr" presetSubtype="0" fill="hold" nodeType="afterEffect">
                                  <p:stCondLst>
                                    <p:cond delay="1000"/>
                                  </p:stCondLst>
                                  <p:childTnLst>
                                    <p:set>
                                      <p:cBhvr>
                                        <p:cTn id="25" dur="1" fill="hold">
                                          <p:stCondLst>
                                            <p:cond delay="0"/>
                                          </p:stCondLst>
                                        </p:cTn>
                                        <p:tgtEl>
                                          <p:spTgt spid="119"/>
                                        </p:tgtEl>
                                        <p:attrNameLst>
                                          <p:attrName>style.visibility</p:attrName>
                                        </p:attrNameLst>
                                      </p:cBhvr>
                                      <p:to>
                                        <p:strVal val="visible"/>
                                      </p:to>
                                    </p:set>
                                  </p:childTnLst>
                                </p:cTn>
                              </p:par>
                            </p:childTnLst>
                          </p:cTn>
                        </p:par>
                        <p:par>
                          <p:cTn id="26" fill="hold">
                            <p:stCondLst>
                              <p:cond delay="5000"/>
                            </p:stCondLst>
                            <p:childTnLst>
                              <p:par>
                                <p:cTn id="27" presetID="1" presetClass="entr" presetSubtype="0" fill="hold" nodeType="afterEffect">
                                  <p:stCondLst>
                                    <p:cond delay="1000"/>
                                  </p:stCondLst>
                                  <p:childTnLst>
                                    <p:set>
                                      <p:cBhvr>
                                        <p:cTn id="28" dur="1" fill="hold">
                                          <p:stCondLst>
                                            <p:cond delay="0"/>
                                          </p:stCondLst>
                                        </p:cTn>
                                        <p:tgtEl>
                                          <p:spTgt spid="136"/>
                                        </p:tgtEl>
                                        <p:attrNameLst>
                                          <p:attrName>style.visibility</p:attrName>
                                        </p:attrNameLst>
                                      </p:cBhvr>
                                      <p:to>
                                        <p:strVal val="visible"/>
                                      </p:to>
                                    </p:set>
                                  </p:childTnLst>
                                </p:cTn>
                              </p:par>
                            </p:childTnLst>
                          </p:cTn>
                        </p:par>
                        <p:par>
                          <p:cTn id="29" fill="hold">
                            <p:stCondLst>
                              <p:cond delay="6000"/>
                            </p:stCondLst>
                            <p:childTnLst>
                              <p:par>
                                <p:cTn id="30" presetID="1" presetClass="entr" presetSubtype="0" fill="hold" nodeType="afterEffect">
                                  <p:stCondLst>
                                    <p:cond delay="1000"/>
                                  </p:stCondLst>
                                  <p:childTnLst>
                                    <p:set>
                                      <p:cBhvr>
                                        <p:cTn id="31" dur="1" fill="hold">
                                          <p:stCondLst>
                                            <p:cond delay="0"/>
                                          </p:stCondLst>
                                        </p:cTn>
                                        <p:tgtEl>
                                          <p:spTgt spid="153"/>
                                        </p:tgtEl>
                                        <p:attrNameLst>
                                          <p:attrName>style.visibility</p:attrName>
                                        </p:attrNameLst>
                                      </p:cBhvr>
                                      <p:to>
                                        <p:strVal val="visible"/>
                                      </p:to>
                                    </p:set>
                                  </p:childTnLst>
                                </p:cTn>
                              </p:par>
                            </p:childTnLst>
                          </p:cTn>
                        </p:par>
                        <p:par>
                          <p:cTn id="32" fill="hold">
                            <p:stCondLst>
                              <p:cond delay="7000"/>
                            </p:stCondLst>
                            <p:childTnLst>
                              <p:par>
                                <p:cTn id="33" presetID="1" presetClass="entr" presetSubtype="0" fill="hold" nodeType="afterEffect">
                                  <p:stCondLst>
                                    <p:cond delay="1000"/>
                                  </p:stCondLst>
                                  <p:childTnLst>
                                    <p:set>
                                      <p:cBhvr>
                                        <p:cTn id="34" dur="1" fill="hold">
                                          <p:stCondLst>
                                            <p:cond delay="0"/>
                                          </p:stCondLst>
                                        </p:cTn>
                                        <p:tgtEl>
                                          <p:spTgt spid="170"/>
                                        </p:tgtEl>
                                        <p:attrNameLst>
                                          <p:attrName>style.visibility</p:attrName>
                                        </p:attrNameLst>
                                      </p:cBhvr>
                                      <p:to>
                                        <p:strVal val="visible"/>
                                      </p:to>
                                    </p:set>
                                  </p:childTnLst>
                                </p:cTn>
                              </p:par>
                            </p:childTnLst>
                          </p:cTn>
                        </p:par>
                        <p:par>
                          <p:cTn id="35" fill="hold">
                            <p:stCondLst>
                              <p:cond delay="8000"/>
                            </p:stCondLst>
                            <p:childTnLst>
                              <p:par>
                                <p:cTn id="36" presetID="1" presetClass="entr" presetSubtype="0" fill="hold" nodeType="afterEffect">
                                  <p:stCondLst>
                                    <p:cond delay="1000"/>
                                  </p:stCondLst>
                                  <p:childTnLst>
                                    <p:set>
                                      <p:cBhvr>
                                        <p:cTn id="37" dur="1" fill="hold">
                                          <p:stCondLst>
                                            <p:cond delay="0"/>
                                          </p:stCondLst>
                                        </p:cTn>
                                        <p:tgtEl>
                                          <p:spTgt spid="187"/>
                                        </p:tgtEl>
                                        <p:attrNameLst>
                                          <p:attrName>style.visibility</p:attrName>
                                        </p:attrNameLst>
                                      </p:cBhvr>
                                      <p:to>
                                        <p:strVal val="visible"/>
                                      </p:to>
                                    </p:set>
                                  </p:childTnLst>
                                </p:cTn>
                              </p:par>
                            </p:childTnLst>
                          </p:cTn>
                        </p:par>
                        <p:par>
                          <p:cTn id="38" fill="hold">
                            <p:stCondLst>
                              <p:cond delay="9000"/>
                            </p:stCondLst>
                            <p:childTnLst>
                              <p:par>
                                <p:cTn id="39" presetID="1" presetClass="entr" presetSubtype="0" fill="hold" nodeType="afterEffect">
                                  <p:stCondLst>
                                    <p:cond delay="1000"/>
                                  </p:stCondLst>
                                  <p:childTnLst>
                                    <p:set>
                                      <p:cBhvr>
                                        <p:cTn id="40"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1" fill="hold" display="0">
                  <p:stCondLst>
                    <p:cond delay="indefinite"/>
                  </p:stCondLst>
                  <p:endCondLst>
                    <p:cond evt="onStopAudio" delay="0">
                      <p:tgtEl>
                        <p:sldTgt/>
                      </p:tgtEl>
                    </p:cond>
                  </p:endCondLst>
                </p:cTn>
                <p:tgtEl>
                  <p:spTgt spid="221"/>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39FA1598-83AF-3657-496A-8C2FB2CF5A2C}"/>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pic>
        <p:nvPicPr>
          <p:cNvPr id="34" name="My Video">
            <a:hlinkClick r:id="" action="ppaction://media"/>
            <a:extLst>
              <a:ext uri="{FF2B5EF4-FFF2-40B4-BE49-F238E27FC236}">
                <a16:creationId xmlns:a16="http://schemas.microsoft.com/office/drawing/2014/main" id="{9FE8CAEE-BE8F-4263-99AB-F651C3F937F3}"/>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4"/>
          <a:stretch>
            <a:fillRect/>
          </a:stretch>
        </p:blipFill>
        <p:spPr>
          <a:xfrm>
            <a:off x="-686372" y="624960"/>
            <a:ext cx="457200" cy="457200"/>
          </a:xfrm>
          <a:prstGeom prst="rect">
            <a:avLst/>
          </a:prstGeom>
        </p:spPr>
      </p:pic>
      <p:grpSp>
        <p:nvGrpSpPr>
          <p:cNvPr id="33" name="Group 32">
            <a:extLst>
              <a:ext uri="{FF2B5EF4-FFF2-40B4-BE49-F238E27FC236}">
                <a16:creationId xmlns:a16="http://schemas.microsoft.com/office/drawing/2014/main" id="{F68A93ED-EA8E-4F2E-F22E-C2EF19965A32}"/>
              </a:ext>
            </a:extLst>
          </p:cNvPr>
          <p:cNvGrpSpPr/>
          <p:nvPr/>
        </p:nvGrpSpPr>
        <p:grpSpPr>
          <a:xfrm>
            <a:off x="-15907" y="3357288"/>
            <a:ext cx="3459195" cy="1500464"/>
            <a:chOff x="-25316" y="3223937"/>
            <a:chExt cx="4254416" cy="1500464"/>
          </a:xfrm>
        </p:grpSpPr>
        <p:sp>
          <p:nvSpPr>
            <p:cNvPr id="35" name="Flowchart: Terminator 34">
              <a:extLst>
                <a:ext uri="{FF2B5EF4-FFF2-40B4-BE49-F238E27FC236}">
                  <a16:creationId xmlns:a16="http://schemas.microsoft.com/office/drawing/2014/main" id="{6E1F6BBD-8502-1FEF-BB37-3091BBDDAE79}"/>
                </a:ext>
              </a:extLst>
            </p:cNvPr>
            <p:cNvSpPr/>
            <p:nvPr/>
          </p:nvSpPr>
          <p:spPr>
            <a:xfrm>
              <a:off x="431800" y="3568700"/>
              <a:ext cx="3797300" cy="1155701"/>
            </a:xfrm>
            <a:prstGeom prst="flowChartTerminator">
              <a:avLst/>
            </a:prstGeom>
            <a:ln w="571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a:latin typeface="Cambria" panose="02040503050406030204" pitchFamily="18" charset="0"/>
                  <a:ea typeface="Cambria" panose="02040503050406030204" pitchFamily="18" charset="0"/>
                </a:rPr>
                <a:t>B. </a:t>
              </a:r>
              <a:r>
                <a:rPr lang="en-US" sz="4800" dirty="0" smtClean="0">
                  <a:latin typeface="Cambria" panose="02040503050406030204" pitchFamily="18" charset="0"/>
                  <a:ea typeface="Cambria" panose="02040503050406030204" pitchFamily="18" charset="0"/>
                </a:rPr>
                <a:t>4,12</a:t>
              </a:r>
              <a:endParaRPr lang="en-US" sz="4800" dirty="0">
                <a:latin typeface="Cambria" panose="02040503050406030204" pitchFamily="18" charset="0"/>
                <a:ea typeface="Cambria" panose="02040503050406030204" pitchFamily="18" charset="0"/>
              </a:endParaRPr>
            </a:p>
          </p:txBody>
        </p:sp>
        <p:pic>
          <p:nvPicPr>
            <p:cNvPr id="36" name="Picture 35">
              <a:extLst>
                <a:ext uri="{FF2B5EF4-FFF2-40B4-BE49-F238E27FC236}">
                  <a16:creationId xmlns:a16="http://schemas.microsoft.com/office/drawing/2014/main" id="{52D10921-EB99-FDBF-80D3-0CE8D4DCE94C}"/>
                </a:ext>
              </a:extLst>
            </p:cNvPr>
            <p:cNvPicPr>
              <a:picLocks noChangeAspect="1"/>
            </p:cNvPicPr>
            <p:nvPr/>
          </p:nvPicPr>
          <p:blipFill>
            <a:blip r:embed="rId5"/>
            <a:stretch>
              <a:fillRect/>
            </a:stretch>
          </p:blipFill>
          <p:spPr>
            <a:xfrm>
              <a:off x="-25316" y="3223937"/>
              <a:ext cx="1181843" cy="870390"/>
            </a:xfrm>
            <a:prstGeom prst="rect">
              <a:avLst/>
            </a:prstGeom>
          </p:spPr>
        </p:pic>
      </p:grpSp>
      <p:grpSp>
        <p:nvGrpSpPr>
          <p:cNvPr id="37" name="Group 36">
            <a:extLst>
              <a:ext uri="{FF2B5EF4-FFF2-40B4-BE49-F238E27FC236}">
                <a16:creationId xmlns:a16="http://schemas.microsoft.com/office/drawing/2014/main" id="{6CF0720E-65D0-E099-E1ED-61116015E443}"/>
              </a:ext>
            </a:extLst>
          </p:cNvPr>
          <p:cNvGrpSpPr/>
          <p:nvPr/>
        </p:nvGrpSpPr>
        <p:grpSpPr>
          <a:xfrm>
            <a:off x="5630961" y="1874210"/>
            <a:ext cx="3405721" cy="1435532"/>
            <a:chOff x="431800" y="1904569"/>
            <a:chExt cx="3936364" cy="1435532"/>
          </a:xfrm>
        </p:grpSpPr>
        <p:sp>
          <p:nvSpPr>
            <p:cNvPr id="38" name="Flowchart: Terminator 37">
              <a:extLst>
                <a:ext uri="{FF2B5EF4-FFF2-40B4-BE49-F238E27FC236}">
                  <a16:creationId xmlns:a16="http://schemas.microsoft.com/office/drawing/2014/main" id="{77935176-8DB9-1178-DF3B-54100F4576D7}"/>
                </a:ext>
              </a:extLst>
            </p:cNvPr>
            <p:cNvSpPr/>
            <p:nvPr/>
          </p:nvSpPr>
          <p:spPr>
            <a:xfrm>
              <a:off x="431800" y="2184400"/>
              <a:ext cx="3797300" cy="1155701"/>
            </a:xfrm>
            <a:prstGeom prst="flowChartTerminator">
              <a:avLst/>
            </a:prstGeom>
            <a:ln w="571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a:latin typeface="Cambria" panose="02040503050406030204" pitchFamily="18" charset="0"/>
                  <a:ea typeface="Cambria" panose="02040503050406030204" pitchFamily="18" charset="0"/>
                </a:rPr>
                <a:t>C. </a:t>
              </a:r>
              <a:r>
                <a:rPr lang="en-US" sz="4800" dirty="0" smtClean="0">
                  <a:latin typeface="Cambria" panose="02040503050406030204" pitchFamily="18" charset="0"/>
                  <a:ea typeface="Cambria" panose="02040503050406030204" pitchFamily="18" charset="0"/>
                </a:rPr>
                <a:t>1,42</a:t>
              </a:r>
              <a:endParaRPr lang="en-US" sz="4800" dirty="0">
                <a:latin typeface="Cambria" panose="02040503050406030204" pitchFamily="18" charset="0"/>
                <a:ea typeface="Cambria" panose="02040503050406030204" pitchFamily="18" charset="0"/>
              </a:endParaRPr>
            </a:p>
          </p:txBody>
        </p:sp>
        <p:pic>
          <p:nvPicPr>
            <p:cNvPr id="40" name="Picture 39">
              <a:extLst>
                <a:ext uri="{FF2B5EF4-FFF2-40B4-BE49-F238E27FC236}">
                  <a16:creationId xmlns:a16="http://schemas.microsoft.com/office/drawing/2014/main" id="{7D61FD56-8834-94E3-1A08-24BDC58C322D}"/>
                </a:ext>
              </a:extLst>
            </p:cNvPr>
            <p:cNvPicPr>
              <a:picLocks noChangeAspect="1"/>
            </p:cNvPicPr>
            <p:nvPr/>
          </p:nvPicPr>
          <p:blipFill>
            <a:blip r:embed="rId5"/>
            <a:stretch>
              <a:fillRect/>
            </a:stretch>
          </p:blipFill>
          <p:spPr>
            <a:xfrm>
              <a:off x="3475069" y="1904569"/>
              <a:ext cx="893095" cy="870390"/>
            </a:xfrm>
            <a:prstGeom prst="rect">
              <a:avLst/>
            </a:prstGeom>
          </p:spPr>
        </p:pic>
      </p:grpSp>
      <p:grpSp>
        <p:nvGrpSpPr>
          <p:cNvPr id="45" name="Group 44">
            <a:extLst>
              <a:ext uri="{FF2B5EF4-FFF2-40B4-BE49-F238E27FC236}">
                <a16:creationId xmlns:a16="http://schemas.microsoft.com/office/drawing/2014/main" id="{444CD528-398A-24BF-2246-F64D165148D4}"/>
              </a:ext>
            </a:extLst>
          </p:cNvPr>
          <p:cNvGrpSpPr/>
          <p:nvPr/>
        </p:nvGrpSpPr>
        <p:grpSpPr>
          <a:xfrm>
            <a:off x="-15907" y="1861147"/>
            <a:ext cx="3459195" cy="1390984"/>
            <a:chOff x="4478498" y="1949117"/>
            <a:chExt cx="4068952" cy="1390984"/>
          </a:xfrm>
        </p:grpSpPr>
        <p:sp>
          <p:nvSpPr>
            <p:cNvPr id="46" name="Flowchart: Terminator 45">
              <a:extLst>
                <a:ext uri="{FF2B5EF4-FFF2-40B4-BE49-F238E27FC236}">
                  <a16:creationId xmlns:a16="http://schemas.microsoft.com/office/drawing/2014/main" id="{F501D1AE-5B13-B13F-B70E-C75D550B5B3F}"/>
                </a:ext>
              </a:extLst>
            </p:cNvPr>
            <p:cNvSpPr/>
            <p:nvPr/>
          </p:nvSpPr>
          <p:spPr>
            <a:xfrm>
              <a:off x="4750150" y="2184400"/>
              <a:ext cx="3797300" cy="1155701"/>
            </a:xfrm>
            <a:prstGeom prst="flowChartTerminator">
              <a:avLst/>
            </a:prstGeom>
            <a:ln w="571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a:latin typeface="Cambria" panose="02040503050406030204" pitchFamily="18" charset="0"/>
                  <a:ea typeface="Cambria" panose="02040503050406030204" pitchFamily="18" charset="0"/>
                </a:rPr>
                <a:t>A. </a:t>
              </a:r>
              <a:r>
                <a:rPr lang="en-US" sz="4800" dirty="0" smtClean="0">
                  <a:latin typeface="Cambria" panose="02040503050406030204" pitchFamily="18" charset="0"/>
                  <a:ea typeface="Cambria" panose="02040503050406030204" pitchFamily="18" charset="0"/>
                </a:rPr>
                <a:t>142</a:t>
              </a:r>
              <a:endParaRPr lang="en-US" sz="4800" dirty="0">
                <a:latin typeface="Cambria" panose="02040503050406030204" pitchFamily="18" charset="0"/>
                <a:ea typeface="Cambria" panose="02040503050406030204" pitchFamily="18" charset="0"/>
              </a:endParaRPr>
            </a:p>
          </p:txBody>
        </p:sp>
        <p:pic>
          <p:nvPicPr>
            <p:cNvPr id="48" name="Picture 47">
              <a:extLst>
                <a:ext uri="{FF2B5EF4-FFF2-40B4-BE49-F238E27FC236}">
                  <a16:creationId xmlns:a16="http://schemas.microsoft.com/office/drawing/2014/main" id="{1BF47909-1641-9BED-45C1-340C70DE1367}"/>
                </a:ext>
              </a:extLst>
            </p:cNvPr>
            <p:cNvPicPr>
              <a:picLocks noChangeAspect="1"/>
            </p:cNvPicPr>
            <p:nvPr/>
          </p:nvPicPr>
          <p:blipFill>
            <a:blip r:embed="rId5"/>
            <a:stretch>
              <a:fillRect/>
            </a:stretch>
          </p:blipFill>
          <p:spPr>
            <a:xfrm>
              <a:off x="4478498" y="1949117"/>
              <a:ext cx="1218165" cy="870390"/>
            </a:xfrm>
            <a:prstGeom prst="rect">
              <a:avLst/>
            </a:prstGeom>
          </p:spPr>
        </p:pic>
      </p:grpSp>
      <p:grpSp>
        <p:nvGrpSpPr>
          <p:cNvPr id="49" name="Group 48">
            <a:extLst>
              <a:ext uri="{FF2B5EF4-FFF2-40B4-BE49-F238E27FC236}">
                <a16:creationId xmlns:a16="http://schemas.microsoft.com/office/drawing/2014/main" id="{601E439A-6795-F946-6029-A8B85A5EBB2D}"/>
              </a:ext>
            </a:extLst>
          </p:cNvPr>
          <p:cNvGrpSpPr/>
          <p:nvPr/>
        </p:nvGrpSpPr>
        <p:grpSpPr>
          <a:xfrm>
            <a:off x="5745314" y="3415927"/>
            <a:ext cx="3338092" cy="1519514"/>
            <a:chOff x="4750150" y="3357288"/>
            <a:chExt cx="3962049" cy="1519514"/>
          </a:xfrm>
        </p:grpSpPr>
        <p:sp>
          <p:nvSpPr>
            <p:cNvPr id="50" name="Flowchart: Terminator 49">
              <a:extLst>
                <a:ext uri="{FF2B5EF4-FFF2-40B4-BE49-F238E27FC236}">
                  <a16:creationId xmlns:a16="http://schemas.microsoft.com/office/drawing/2014/main" id="{9C9CDD78-E135-80B4-9FBB-ABC3D23201E1}"/>
                </a:ext>
              </a:extLst>
            </p:cNvPr>
            <p:cNvSpPr/>
            <p:nvPr/>
          </p:nvSpPr>
          <p:spPr>
            <a:xfrm>
              <a:off x="4750150" y="3721101"/>
              <a:ext cx="3797300" cy="1155701"/>
            </a:xfrm>
            <a:prstGeom prst="flowChartTerminator">
              <a:avLst/>
            </a:prstGeom>
            <a:ln w="571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a:latin typeface="Cambria" panose="02040503050406030204" pitchFamily="18" charset="0"/>
                  <a:ea typeface="Cambria" panose="02040503050406030204" pitchFamily="18" charset="0"/>
                </a:rPr>
                <a:t>D. </a:t>
              </a:r>
              <a:r>
                <a:rPr lang="en-US" sz="4800" dirty="0" smtClean="0">
                  <a:latin typeface="Cambria" panose="02040503050406030204" pitchFamily="18" charset="0"/>
                  <a:ea typeface="Cambria" panose="02040503050406030204" pitchFamily="18" charset="0"/>
                </a:rPr>
                <a:t>4,02</a:t>
              </a:r>
              <a:endParaRPr lang="en-US" sz="4800" dirty="0">
                <a:latin typeface="Cambria" panose="02040503050406030204" pitchFamily="18" charset="0"/>
                <a:ea typeface="Cambria" panose="02040503050406030204" pitchFamily="18" charset="0"/>
              </a:endParaRPr>
            </a:p>
          </p:txBody>
        </p:sp>
        <p:pic>
          <p:nvPicPr>
            <p:cNvPr id="51" name="Picture 50">
              <a:extLst>
                <a:ext uri="{FF2B5EF4-FFF2-40B4-BE49-F238E27FC236}">
                  <a16:creationId xmlns:a16="http://schemas.microsoft.com/office/drawing/2014/main" id="{4A4DFDAC-CBCA-314B-B1B7-8321C386B61B}"/>
                </a:ext>
              </a:extLst>
            </p:cNvPr>
            <p:cNvPicPr>
              <a:picLocks noChangeAspect="1"/>
            </p:cNvPicPr>
            <p:nvPr/>
          </p:nvPicPr>
          <p:blipFill>
            <a:blip r:embed="rId5"/>
            <a:stretch>
              <a:fillRect/>
            </a:stretch>
          </p:blipFill>
          <p:spPr>
            <a:xfrm>
              <a:off x="7739607" y="3357288"/>
              <a:ext cx="972592" cy="870390"/>
            </a:xfrm>
            <a:prstGeom prst="rect">
              <a:avLst/>
            </a:prstGeom>
          </p:spPr>
        </p:pic>
      </p:grpSp>
      <p:sp>
        <p:nvSpPr>
          <p:cNvPr id="55" name="Google Shape;961;p38"/>
          <p:cNvSpPr/>
          <p:nvPr/>
        </p:nvSpPr>
        <p:spPr>
          <a:xfrm>
            <a:off x="146870" y="188199"/>
            <a:ext cx="8699500" cy="1600201"/>
          </a:xfrm>
          <a:prstGeom prst="roundRect">
            <a:avLst/>
          </a:prstGeom>
          <a:solidFill>
            <a:schemeClr val="accent1"/>
          </a:solidFill>
          <a:ln w="571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mbria" panose="02040503050406030204" pitchFamily="18" charset="0"/>
              <a:ea typeface="Cambria" panose="02040503050406030204" pitchFamily="18" charset="0"/>
            </a:endParaRPr>
          </a:p>
        </p:txBody>
      </p:sp>
      <p:pic>
        <p:nvPicPr>
          <p:cNvPr id="41" name="Picture 40"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19250" y="216099"/>
            <a:ext cx="1854872" cy="1854872"/>
          </a:xfrm>
          <a:prstGeom prst="rect">
            <a:avLst/>
          </a:prstGeom>
          <a:effectLst>
            <a:outerShdw blurRad="50800" dist="38100" dir="5400000" algn="t" rotWithShape="0">
              <a:prstClr val="black">
                <a:alpha val="40000"/>
              </a:prstClr>
            </a:outerShdw>
          </a:effectLst>
        </p:spPr>
      </p:pic>
      <p:sp>
        <p:nvSpPr>
          <p:cNvPr id="56" name="Rectangle 55"/>
          <p:cNvSpPr/>
          <p:nvPr/>
        </p:nvSpPr>
        <p:spPr>
          <a:xfrm>
            <a:off x="12800" y="179598"/>
            <a:ext cx="8251181" cy="1384995"/>
          </a:xfrm>
          <a:prstGeom prst="rect">
            <a:avLst/>
          </a:prstGeom>
        </p:spPr>
        <p:txBody>
          <a:bodyPr wrap="square">
            <a:spAutoFit/>
          </a:bodyPr>
          <a:lstStyle/>
          <a:p>
            <a:pPr lvl="0" algn="ctr"/>
            <a:r>
              <a:rPr lang="en-US" sz="4000" b="1" dirty="0" smtClean="0">
                <a:solidFill>
                  <a:schemeClr val="bg1"/>
                </a:solidFill>
                <a:latin typeface="Times New Roman" panose="02020603050405020304" pitchFamily="18" charset="0"/>
                <a:ea typeface="Calibri" panose="020F0502020204030204" pitchFamily="34" charset="0"/>
              </a:rPr>
              <a:t>2. </a:t>
            </a:r>
            <a:r>
              <a:rPr lang="en-US" sz="4000" b="1" dirty="0" err="1" smtClean="0">
                <a:solidFill>
                  <a:schemeClr val="bg1"/>
                </a:solidFill>
                <a:latin typeface="Times New Roman" panose="02020603050405020304" pitchFamily="18" charset="0"/>
                <a:ea typeface="Calibri" panose="020F0502020204030204" pitchFamily="34" charset="0"/>
              </a:rPr>
              <a:t>Viết</a:t>
            </a:r>
            <a:r>
              <a:rPr lang="en-US" sz="4000" b="1" dirty="0" smtClean="0">
                <a:solidFill>
                  <a:schemeClr val="bg1"/>
                </a:solidFill>
                <a:latin typeface="Times New Roman" panose="02020603050405020304" pitchFamily="18" charset="0"/>
                <a:ea typeface="Calibri" panose="020F0502020204030204" pitchFamily="34" charset="0"/>
              </a:rPr>
              <a:t> </a:t>
            </a:r>
            <a:r>
              <a:rPr lang="en-US" sz="4000" b="1" dirty="0" err="1" smtClean="0">
                <a:solidFill>
                  <a:schemeClr val="bg1"/>
                </a:solidFill>
                <a:latin typeface="Times New Roman" panose="02020603050405020304" pitchFamily="18" charset="0"/>
                <a:ea typeface="Calibri" panose="020F0502020204030204" pitchFamily="34" charset="0"/>
              </a:rPr>
              <a:t>số</a:t>
            </a:r>
            <a:r>
              <a:rPr lang="en-US" sz="4000" b="1" dirty="0" smtClean="0">
                <a:solidFill>
                  <a:schemeClr val="bg1"/>
                </a:solidFill>
                <a:latin typeface="Times New Roman" panose="02020603050405020304" pitchFamily="18" charset="0"/>
                <a:ea typeface="Calibri" panose="020F0502020204030204" pitchFamily="34" charset="0"/>
              </a:rPr>
              <a:t> </a:t>
            </a:r>
            <a:r>
              <a:rPr lang="en-US" sz="4000" b="1" dirty="0" err="1" smtClean="0">
                <a:solidFill>
                  <a:schemeClr val="bg1"/>
                </a:solidFill>
                <a:latin typeface="Times New Roman" panose="02020603050405020304" pitchFamily="18" charset="0"/>
                <a:ea typeface="Calibri" panose="020F0502020204030204" pitchFamily="34" charset="0"/>
              </a:rPr>
              <a:t>thích</a:t>
            </a:r>
            <a:r>
              <a:rPr lang="en-US" sz="4000" b="1" dirty="0" smtClean="0">
                <a:solidFill>
                  <a:schemeClr val="bg1"/>
                </a:solidFill>
                <a:latin typeface="Times New Roman" panose="02020603050405020304" pitchFamily="18" charset="0"/>
                <a:ea typeface="Calibri" panose="020F0502020204030204" pitchFamily="34" charset="0"/>
              </a:rPr>
              <a:t> </a:t>
            </a:r>
            <a:r>
              <a:rPr lang="en-US" sz="4000" b="1" dirty="0" err="1" smtClean="0">
                <a:solidFill>
                  <a:schemeClr val="bg1"/>
                </a:solidFill>
                <a:latin typeface="Times New Roman" panose="02020603050405020304" pitchFamily="18" charset="0"/>
                <a:ea typeface="Calibri" panose="020F0502020204030204" pitchFamily="34" charset="0"/>
              </a:rPr>
              <a:t>hợp</a:t>
            </a:r>
            <a:r>
              <a:rPr lang="en-US" sz="4000" b="1" dirty="0" smtClean="0">
                <a:solidFill>
                  <a:schemeClr val="bg1"/>
                </a:solidFill>
                <a:latin typeface="Times New Roman" panose="02020603050405020304" pitchFamily="18" charset="0"/>
                <a:ea typeface="Calibri" panose="020F0502020204030204" pitchFamily="34" charset="0"/>
              </a:rPr>
              <a:t> </a:t>
            </a:r>
            <a:r>
              <a:rPr lang="en-US" sz="4000" b="1" dirty="0" err="1" smtClean="0">
                <a:solidFill>
                  <a:schemeClr val="bg1"/>
                </a:solidFill>
                <a:latin typeface="Times New Roman" panose="02020603050405020304" pitchFamily="18" charset="0"/>
                <a:ea typeface="Calibri" panose="020F0502020204030204" pitchFamily="34" charset="0"/>
              </a:rPr>
              <a:t>vào</a:t>
            </a:r>
            <a:r>
              <a:rPr lang="en-US" sz="4000" b="1" dirty="0" smtClean="0">
                <a:solidFill>
                  <a:schemeClr val="bg1"/>
                </a:solidFill>
                <a:latin typeface="Times New Roman" panose="02020603050405020304" pitchFamily="18" charset="0"/>
                <a:ea typeface="Calibri" panose="020F0502020204030204" pitchFamily="34" charset="0"/>
              </a:rPr>
              <a:t> </a:t>
            </a:r>
            <a:r>
              <a:rPr lang="en-US" sz="4000" b="1" dirty="0" err="1" smtClean="0">
                <a:solidFill>
                  <a:schemeClr val="bg1"/>
                </a:solidFill>
                <a:latin typeface="Times New Roman" panose="02020603050405020304" pitchFamily="18" charset="0"/>
                <a:ea typeface="Calibri" panose="020F0502020204030204" pitchFamily="34" charset="0"/>
              </a:rPr>
              <a:t>chỗ</a:t>
            </a:r>
            <a:r>
              <a:rPr lang="en-US" sz="4000" b="1" dirty="0" smtClean="0">
                <a:solidFill>
                  <a:schemeClr val="bg1"/>
                </a:solidFill>
                <a:latin typeface="Times New Roman" panose="02020603050405020304" pitchFamily="18" charset="0"/>
                <a:ea typeface="Calibri" panose="020F0502020204030204" pitchFamily="34" charset="0"/>
              </a:rPr>
              <a:t> </a:t>
            </a:r>
            <a:r>
              <a:rPr lang="en-US" sz="4000" b="1" dirty="0" err="1" smtClean="0">
                <a:solidFill>
                  <a:schemeClr val="bg1"/>
                </a:solidFill>
                <a:latin typeface="Times New Roman" panose="02020603050405020304" pitchFamily="18" charset="0"/>
                <a:ea typeface="Calibri" panose="020F0502020204030204" pitchFamily="34" charset="0"/>
              </a:rPr>
              <a:t>chấm</a:t>
            </a:r>
            <a:r>
              <a:rPr lang="en-US" sz="4000" b="1" dirty="0" smtClean="0">
                <a:solidFill>
                  <a:schemeClr val="bg1"/>
                </a:solidFill>
                <a:latin typeface="Times New Roman" panose="02020603050405020304" pitchFamily="18" charset="0"/>
                <a:ea typeface="Calibri" panose="020F0502020204030204" pitchFamily="34" charset="0"/>
              </a:rPr>
              <a:t>:</a:t>
            </a:r>
          </a:p>
          <a:p>
            <a:pPr lvl="0" algn="ctr"/>
            <a:r>
              <a:rPr lang="en-US" sz="4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1 m 42 cm = …… m</a:t>
            </a:r>
            <a:endParaRPr lang="fr-FR" sz="4400" b="1" dirty="0">
              <a:solidFill>
                <a:schemeClr val="bg1"/>
              </a:solidFill>
              <a:latin typeface="Times New Roman" panose="02020603050405020304" pitchFamily="18" charset="0"/>
              <a:cs typeface="Times New Roman" panose="02020603050405020304" pitchFamily="18" charset="0"/>
            </a:endParaRPr>
          </a:p>
        </p:txBody>
      </p:sp>
      <p:grpSp>
        <p:nvGrpSpPr>
          <p:cNvPr id="57" name="Group 56">
            <a:extLst>
              <a:ext uri="{FF2B5EF4-FFF2-40B4-BE49-F238E27FC236}">
                <a16:creationId xmlns:a16="http://schemas.microsoft.com/office/drawing/2014/main" id="{6CF0720E-65D0-E099-E1ED-61116015E443}"/>
              </a:ext>
            </a:extLst>
          </p:cNvPr>
          <p:cNvGrpSpPr/>
          <p:nvPr/>
        </p:nvGrpSpPr>
        <p:grpSpPr>
          <a:xfrm>
            <a:off x="5572954" y="1810915"/>
            <a:ext cx="3543234" cy="1546373"/>
            <a:chOff x="431800" y="1904569"/>
            <a:chExt cx="3936364" cy="1435532"/>
          </a:xfrm>
          <a:solidFill>
            <a:schemeClr val="accent2"/>
          </a:solidFill>
        </p:grpSpPr>
        <p:sp>
          <p:nvSpPr>
            <p:cNvPr id="58" name="Flowchart: Terminator 57">
              <a:extLst>
                <a:ext uri="{FF2B5EF4-FFF2-40B4-BE49-F238E27FC236}">
                  <a16:creationId xmlns:a16="http://schemas.microsoft.com/office/drawing/2014/main" id="{77935176-8DB9-1178-DF3B-54100F4576D7}"/>
                </a:ext>
              </a:extLst>
            </p:cNvPr>
            <p:cNvSpPr/>
            <p:nvPr/>
          </p:nvSpPr>
          <p:spPr>
            <a:xfrm>
              <a:off x="431800" y="2184400"/>
              <a:ext cx="3797300" cy="1155701"/>
            </a:xfrm>
            <a:prstGeom prst="flowChartTerminator">
              <a:avLst/>
            </a:prstGeom>
            <a:grpFill/>
            <a:ln w="57150">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a:latin typeface="Cambria" panose="02040503050406030204" pitchFamily="18" charset="0"/>
                  <a:ea typeface="Cambria" panose="02040503050406030204" pitchFamily="18" charset="0"/>
                </a:rPr>
                <a:t>C. </a:t>
              </a:r>
              <a:r>
                <a:rPr lang="en-US" sz="4800" dirty="0" smtClean="0">
                  <a:latin typeface="Cambria" panose="02040503050406030204" pitchFamily="18" charset="0"/>
                  <a:ea typeface="Cambria" panose="02040503050406030204" pitchFamily="18" charset="0"/>
                </a:rPr>
                <a:t>1,42</a:t>
              </a:r>
              <a:endParaRPr lang="en-US" sz="4800" dirty="0">
                <a:latin typeface="Cambria" panose="02040503050406030204" pitchFamily="18" charset="0"/>
                <a:ea typeface="Cambria" panose="02040503050406030204" pitchFamily="18" charset="0"/>
              </a:endParaRPr>
            </a:p>
          </p:txBody>
        </p:sp>
        <p:pic>
          <p:nvPicPr>
            <p:cNvPr id="59" name="Picture 58">
              <a:extLst>
                <a:ext uri="{FF2B5EF4-FFF2-40B4-BE49-F238E27FC236}">
                  <a16:creationId xmlns:a16="http://schemas.microsoft.com/office/drawing/2014/main" id="{7D61FD56-8834-94E3-1A08-24BDC58C322D}"/>
                </a:ext>
              </a:extLst>
            </p:cNvPr>
            <p:cNvPicPr>
              <a:picLocks noChangeAspect="1"/>
            </p:cNvPicPr>
            <p:nvPr/>
          </p:nvPicPr>
          <p:blipFill>
            <a:blip r:embed="rId5"/>
            <a:stretch>
              <a:fillRect/>
            </a:stretch>
          </p:blipFill>
          <p:spPr>
            <a:xfrm>
              <a:off x="3475069" y="1904569"/>
              <a:ext cx="893095" cy="870390"/>
            </a:xfrm>
            <a:prstGeom prst="rect">
              <a:avLst/>
            </a:prstGeom>
            <a:grpFill/>
            <a:ln>
              <a:solidFill>
                <a:schemeClr val="accent2">
                  <a:lumMod val="50000"/>
                </a:schemeClr>
              </a:solidFill>
            </a:ln>
          </p:spPr>
        </p:pic>
      </p:grpSp>
    </p:spTree>
    <p:extLst>
      <p:ext uri="{BB962C8B-B14F-4D97-AF65-F5344CB8AC3E}">
        <p14:creationId xmlns:p14="http://schemas.microsoft.com/office/powerpoint/2010/main" val="408926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657" fill="hold"/>
                                        <p:tgtEl>
                                          <p:spTgt spid="34"/>
                                        </p:tgtEl>
                                      </p:cBhvr>
                                    </p:cmd>
                                  </p:childTnLst>
                                </p:cTn>
                              </p:par>
                              <p:par>
                                <p:cTn id="7" presetID="26" presetClass="emph" presetSubtype="0" fill="hold" nodeType="withEffect">
                                  <p:stCondLst>
                                    <p:cond delay="0"/>
                                  </p:stCondLst>
                                  <p:childTnLst>
                                    <p:animEffect transition="out" filter="fade">
                                      <p:cBhvr>
                                        <p:cTn id="8" dur="500" tmFilter="0, 0; .2, .5; .8, .5; 1, 0"/>
                                        <p:tgtEl>
                                          <p:spTgt spid="57"/>
                                        </p:tgtEl>
                                      </p:cBhvr>
                                    </p:animEffect>
                                    <p:animScale>
                                      <p:cBhvr>
                                        <p:cTn id="9" dur="250" autoRev="1" fill="hold"/>
                                        <p:tgtEl>
                                          <p:spTgt spid="5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3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D986DC9-6F5C-6A38-1F3B-F536F3D5C1C1}"/>
              </a:ext>
            </a:extLst>
          </p:cNvPr>
          <p:cNvGrpSpPr/>
          <p:nvPr/>
        </p:nvGrpSpPr>
        <p:grpSpPr>
          <a:xfrm>
            <a:off x="0" y="0"/>
            <a:ext cx="9144000" cy="5143500"/>
            <a:chOff x="0" y="0"/>
            <a:chExt cx="9144000" cy="5143500"/>
          </a:xfrm>
        </p:grpSpPr>
        <p:sp>
          <p:nvSpPr>
            <p:cNvPr id="12" name="Rectangle 11">
              <a:extLst>
                <a:ext uri="{FF2B5EF4-FFF2-40B4-BE49-F238E27FC236}">
                  <a16:creationId xmlns:a16="http://schemas.microsoft.com/office/drawing/2014/main" id="{1AF2A35C-4511-D6D8-41FD-AB7A47E863F8}"/>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40D0108-1869-5292-7F1F-127268FF8F58}"/>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9" name="Google Shape;85;p3">
            <a:extLst>
              <a:ext uri="{FF2B5EF4-FFF2-40B4-BE49-F238E27FC236}">
                <a16:creationId xmlns:a16="http://schemas.microsoft.com/office/drawing/2014/main" id="{41B9C947-9E36-7681-0E83-BE1FE4C714D6}"/>
              </a:ext>
            </a:extLst>
          </p:cNvPr>
          <p:cNvSpPr/>
          <p:nvPr/>
        </p:nvSpPr>
        <p:spPr>
          <a:xfrm>
            <a:off x="3902134" y="2706071"/>
            <a:ext cx="623841" cy="589020"/>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07" name="Google Shape;85;p3">
            <a:extLst>
              <a:ext uri="{FF2B5EF4-FFF2-40B4-BE49-F238E27FC236}">
                <a16:creationId xmlns:a16="http://schemas.microsoft.com/office/drawing/2014/main" id="{85B83ED6-B0F3-0676-B485-F48CCC335BA4}"/>
              </a:ext>
            </a:extLst>
          </p:cNvPr>
          <p:cNvSpPr/>
          <p:nvPr/>
        </p:nvSpPr>
        <p:spPr>
          <a:xfrm>
            <a:off x="4253696" y="2423715"/>
            <a:ext cx="758569" cy="716228"/>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8" name="Google Shape;85;p3">
            <a:extLst>
              <a:ext uri="{FF2B5EF4-FFF2-40B4-BE49-F238E27FC236}">
                <a16:creationId xmlns:a16="http://schemas.microsoft.com/office/drawing/2014/main" id="{2EFA52EE-865E-210B-26D1-3D41F59ABCE0}"/>
              </a:ext>
            </a:extLst>
          </p:cNvPr>
          <p:cNvSpPr/>
          <p:nvPr/>
        </p:nvSpPr>
        <p:spPr>
          <a:xfrm>
            <a:off x="4505252" y="106275"/>
            <a:ext cx="4179231" cy="4246030"/>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 name="Freeform 6">
            <a:extLst>
              <a:ext uri="{FF2B5EF4-FFF2-40B4-BE49-F238E27FC236}">
                <a16:creationId xmlns:a16="http://schemas.microsoft.com/office/drawing/2014/main" id="{48E936EE-8951-3255-CAFD-46A928D3A3B2}"/>
              </a:ext>
            </a:extLst>
          </p:cNvPr>
          <p:cNvSpPr/>
          <p:nvPr/>
        </p:nvSpPr>
        <p:spPr>
          <a:xfrm flipH="1">
            <a:off x="1150283" y="695993"/>
            <a:ext cx="3135471" cy="4309495"/>
          </a:xfrm>
          <a:custGeom>
            <a:avLst/>
            <a:gdLst/>
            <a:ahLst/>
            <a:cxnLst/>
            <a:rect l="l" t="t" r="r" b="b"/>
            <a:pathLst>
              <a:path w="6028182" h="8229600">
                <a:moveTo>
                  <a:pt x="0" y="0"/>
                </a:moveTo>
                <a:lnTo>
                  <a:pt x="6028182" y="0"/>
                </a:lnTo>
                <a:lnTo>
                  <a:pt x="6028182" y="8229600"/>
                </a:lnTo>
                <a:lnTo>
                  <a:pt x="0" y="8229600"/>
                </a:lnTo>
                <a:lnTo>
                  <a:pt x="0" y="0"/>
                </a:lnTo>
                <a:close/>
              </a:path>
            </a:pathLst>
          </a:custGeom>
          <a:blipFill>
            <a:blip r:embed="rId3"/>
            <a:stretch>
              <a:fillRect/>
            </a:stretch>
          </a:blipFill>
        </p:spPr>
        <p:txBody>
          <a:bodyPr/>
          <a:lstStyle/>
          <a:p>
            <a:endParaRPr lang="en-US"/>
          </a:p>
        </p:txBody>
      </p:sp>
      <p:pic>
        <p:nvPicPr>
          <p:cNvPr id="3" name="Picture 2">
            <a:extLst>
              <a:ext uri="{FF2B5EF4-FFF2-40B4-BE49-F238E27FC236}">
                <a16:creationId xmlns:a16="http://schemas.microsoft.com/office/drawing/2014/main" id="{9229987B-F810-DA73-4596-98E69F5594BB}"/>
              </a:ext>
            </a:extLst>
          </p:cNvPr>
          <p:cNvPicPr>
            <a:picLocks noChangeAspect="1"/>
          </p:cNvPicPr>
          <p:nvPr/>
        </p:nvPicPr>
        <p:blipFill>
          <a:blip r:embed="rId4"/>
          <a:stretch>
            <a:fillRect/>
          </a:stretch>
        </p:blipFill>
        <p:spPr>
          <a:xfrm>
            <a:off x="4862346" y="930235"/>
            <a:ext cx="3267739" cy="2328874"/>
          </a:xfrm>
          <a:prstGeom prst="rect">
            <a:avLst/>
          </a:prstGeom>
        </p:spPr>
      </p:pic>
    </p:spTree>
    <p:extLst>
      <p:ext uri="{BB962C8B-B14F-4D97-AF65-F5344CB8AC3E}">
        <p14:creationId xmlns:p14="http://schemas.microsoft.com/office/powerpoint/2010/main" val="2019158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8B69C56-6A58-F66E-B77E-1AD8771AC929}"/>
              </a:ext>
            </a:extLst>
          </p:cNvPr>
          <p:cNvGrpSpPr/>
          <p:nvPr/>
        </p:nvGrpSpPr>
        <p:grpSpPr>
          <a:xfrm>
            <a:off x="0" y="0"/>
            <a:ext cx="9144000" cy="5143500"/>
            <a:chOff x="0" y="0"/>
            <a:chExt cx="9144000" cy="5143500"/>
          </a:xfrm>
        </p:grpSpPr>
        <p:sp>
          <p:nvSpPr>
            <p:cNvPr id="5" name="Rectangle 4">
              <a:extLst>
                <a:ext uri="{FF2B5EF4-FFF2-40B4-BE49-F238E27FC236}">
                  <a16:creationId xmlns:a16="http://schemas.microsoft.com/office/drawing/2014/main" id="{63FC6CF1-669C-D450-41DE-71FBD330070E}"/>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 name="Picture 5">
              <a:extLst>
                <a:ext uri="{FF2B5EF4-FFF2-40B4-BE49-F238E27FC236}">
                  <a16:creationId xmlns:a16="http://schemas.microsoft.com/office/drawing/2014/main" id="{817E7FAC-F364-FEAF-EF6D-B965D921104B}"/>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0" name="Rectangle: Rounded Corners 9">
            <a:extLst>
              <a:ext uri="{FF2B5EF4-FFF2-40B4-BE49-F238E27FC236}">
                <a16:creationId xmlns:a16="http://schemas.microsoft.com/office/drawing/2014/main" id="{3DD50646-65A4-43A2-3FF4-231EC7272CC0}"/>
              </a:ext>
            </a:extLst>
          </p:cNvPr>
          <p:cNvSpPr/>
          <p:nvPr/>
        </p:nvSpPr>
        <p:spPr>
          <a:xfrm>
            <a:off x="165100" y="220550"/>
            <a:ext cx="8750300" cy="4673600"/>
          </a:xfrm>
          <a:prstGeom prst="roundRect">
            <a:avLst/>
          </a:prstGeom>
          <a:solidFill>
            <a:srgbClr val="FFFFFF">
              <a:alpha val="80000"/>
            </a:srgb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2" name="Rectangle: Rounded Corners 1">
            <a:extLst>
              <a:ext uri="{FF2B5EF4-FFF2-40B4-BE49-F238E27FC236}">
                <a16:creationId xmlns:a16="http://schemas.microsoft.com/office/drawing/2014/main" id="{7ABF9022-C7C3-68A6-BD11-7E07618432A0}"/>
              </a:ext>
            </a:extLst>
          </p:cNvPr>
          <p:cNvSpPr/>
          <p:nvPr/>
        </p:nvSpPr>
        <p:spPr>
          <a:xfrm>
            <a:off x="3037108" y="488945"/>
            <a:ext cx="3366197" cy="63112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FFFFFF"/>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1,65 + 1,26 = </a:t>
            </a:r>
            <a:r>
              <a:rPr kumimoji="0" lang="en-US" sz="2800" b="1" i="0" u="none" strike="noStrike" kern="0" cap="none" spc="0" normalizeH="0" baseline="0" noProof="0" dirty="0" smtClean="0">
                <a:ln>
                  <a:noFill/>
                </a:ln>
                <a:solidFill>
                  <a:srgbClr val="FFFFFF"/>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 </a:t>
            </a:r>
            <a:r>
              <a:rPr kumimoji="0" lang="en-US" sz="2800" b="1" i="0" u="none" strike="noStrike" kern="0" cap="none" spc="0" normalizeH="0" baseline="0" noProof="0" dirty="0">
                <a:ln>
                  <a:noFill/>
                </a:ln>
                <a:solidFill>
                  <a:srgbClr val="FFFFFF"/>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(m)</a:t>
            </a:r>
          </a:p>
        </p:txBody>
      </p:sp>
      <p:sp>
        <p:nvSpPr>
          <p:cNvPr id="23" name="TextBox 22">
            <a:extLst>
              <a:ext uri="{FF2B5EF4-FFF2-40B4-BE49-F238E27FC236}">
                <a16:creationId xmlns:a16="http://schemas.microsoft.com/office/drawing/2014/main" id="{6384C2F1-D772-917F-E940-3F3DAB1CF093}"/>
              </a:ext>
            </a:extLst>
          </p:cNvPr>
          <p:cNvSpPr txBox="1"/>
          <p:nvPr/>
        </p:nvSpPr>
        <p:spPr>
          <a:xfrm>
            <a:off x="653594" y="3682952"/>
            <a:ext cx="44368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Vậy</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 1,65 + 1,26 = 2,91 (m)</a:t>
            </a:r>
          </a:p>
        </p:txBody>
      </p:sp>
      <p:sp>
        <p:nvSpPr>
          <p:cNvPr id="27" name="TextBox 26">
            <a:extLst>
              <a:ext uri="{FF2B5EF4-FFF2-40B4-BE49-F238E27FC236}">
                <a16:creationId xmlns:a16="http://schemas.microsoft.com/office/drawing/2014/main" id="{6ABCD024-8389-B059-0664-8E4F6A4087F4}"/>
              </a:ext>
            </a:extLst>
          </p:cNvPr>
          <p:cNvSpPr txBox="1"/>
          <p:nvPr/>
        </p:nvSpPr>
        <p:spPr>
          <a:xfrm>
            <a:off x="3610930" y="1287813"/>
            <a:ext cx="454814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Ta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đặt</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tính</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rồi</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tính</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như</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sau</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a:t>
            </a:r>
          </a:p>
        </p:txBody>
      </p:sp>
      <p:grpSp>
        <p:nvGrpSpPr>
          <p:cNvPr id="28" name="Group 27">
            <a:extLst>
              <a:ext uri="{FF2B5EF4-FFF2-40B4-BE49-F238E27FC236}">
                <a16:creationId xmlns:a16="http://schemas.microsoft.com/office/drawing/2014/main" id="{70DD7702-AC33-87E7-388D-498BF6675C6D}"/>
              </a:ext>
            </a:extLst>
          </p:cNvPr>
          <p:cNvGrpSpPr/>
          <p:nvPr/>
        </p:nvGrpSpPr>
        <p:grpSpPr>
          <a:xfrm>
            <a:off x="811411" y="1629371"/>
            <a:ext cx="2075290" cy="1015663"/>
            <a:chOff x="3458818" y="1152939"/>
            <a:chExt cx="2075290" cy="1015663"/>
          </a:xfrm>
        </p:grpSpPr>
        <p:sp>
          <p:nvSpPr>
            <p:cNvPr id="29" name="TextBox 28">
              <a:extLst>
                <a:ext uri="{FF2B5EF4-FFF2-40B4-BE49-F238E27FC236}">
                  <a16:creationId xmlns:a16="http://schemas.microsoft.com/office/drawing/2014/main" id="{CF815DA2-E616-916A-1080-FBD97530EC28}"/>
                </a:ext>
              </a:extLst>
            </p:cNvPr>
            <p:cNvSpPr txBox="1"/>
            <p:nvPr/>
          </p:nvSpPr>
          <p:spPr>
            <a:xfrm>
              <a:off x="3649649" y="1152939"/>
              <a:ext cx="188445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1</a:t>
              </a:r>
              <a:r>
                <a:rPr kumimoji="0" lang="en-US" sz="3000" b="1" i="0" u="none" strike="noStrike" kern="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a:t>
              </a:r>
              <a:r>
                <a:rPr kumimoji="0" lang="en-US" sz="3000" b="1" i="0" u="none" strike="noStrike" kern="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65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1</a:t>
              </a:r>
              <a:r>
                <a:rPr kumimoji="0" lang="en-US" sz="3000" b="1" i="0" u="none" strike="noStrike" kern="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a:t>
              </a:r>
              <a:r>
                <a:rPr kumimoji="0" lang="en-US" sz="3000" b="1" i="0" u="none" strike="noStrike" kern="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26</a:t>
              </a:r>
            </a:p>
          </p:txBody>
        </p:sp>
        <p:cxnSp>
          <p:nvCxnSpPr>
            <p:cNvPr id="30" name="Straight Connector 29">
              <a:extLst>
                <a:ext uri="{FF2B5EF4-FFF2-40B4-BE49-F238E27FC236}">
                  <a16:creationId xmlns:a16="http://schemas.microsoft.com/office/drawing/2014/main" id="{D7B731CC-9DCD-9578-B124-8C154B19BE6E}"/>
                </a:ext>
              </a:extLst>
            </p:cNvPr>
            <p:cNvCxnSpPr/>
            <p:nvPr/>
          </p:nvCxnSpPr>
          <p:spPr>
            <a:xfrm>
              <a:off x="3672277" y="2125179"/>
              <a:ext cx="755374"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4A63E7F-07C2-BCAB-06F1-CD429A4BAAE7}"/>
                </a:ext>
              </a:extLst>
            </p:cNvPr>
            <p:cNvSpPr txBox="1"/>
            <p:nvPr/>
          </p:nvSpPr>
          <p:spPr>
            <a:xfrm>
              <a:off x="3458818" y="1383527"/>
              <a:ext cx="22263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p>
          </p:txBody>
        </p:sp>
      </p:grpSp>
      <p:sp>
        <p:nvSpPr>
          <p:cNvPr id="32" name="TextBox 31">
            <a:extLst>
              <a:ext uri="{FF2B5EF4-FFF2-40B4-BE49-F238E27FC236}">
                <a16:creationId xmlns:a16="http://schemas.microsoft.com/office/drawing/2014/main" id="{5BC2F82E-4521-AD0E-3C50-B0487663AFE9}"/>
              </a:ext>
            </a:extLst>
          </p:cNvPr>
          <p:cNvSpPr txBox="1"/>
          <p:nvPr/>
        </p:nvSpPr>
        <p:spPr>
          <a:xfrm>
            <a:off x="2649707" y="1745814"/>
            <a:ext cx="6774511"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Đặt</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tính</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sao</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cho</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các</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chữ</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số</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 ở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cùng</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hàng</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thì</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thẳng</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cột</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a:t>
            </a:r>
          </a:p>
        </p:txBody>
      </p:sp>
      <p:sp>
        <p:nvSpPr>
          <p:cNvPr id="33" name="TextBox 32">
            <a:extLst>
              <a:ext uri="{FF2B5EF4-FFF2-40B4-BE49-F238E27FC236}">
                <a16:creationId xmlns:a16="http://schemas.microsoft.com/office/drawing/2014/main" id="{B7735EB6-3B4B-3298-4BB8-FAFD5BEE91C3}"/>
              </a:ext>
            </a:extLst>
          </p:cNvPr>
          <p:cNvSpPr txBox="1"/>
          <p:nvPr/>
        </p:nvSpPr>
        <p:spPr>
          <a:xfrm>
            <a:off x="2649707" y="2286254"/>
            <a:ext cx="6774511"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Thực</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hiện</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phép</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cộng</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như</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cộng</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hai</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số</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tự</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nhiên</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a:t>
            </a:r>
          </a:p>
        </p:txBody>
      </p:sp>
      <p:sp>
        <p:nvSpPr>
          <p:cNvPr id="34" name="TextBox 33">
            <a:extLst>
              <a:ext uri="{FF2B5EF4-FFF2-40B4-BE49-F238E27FC236}">
                <a16:creationId xmlns:a16="http://schemas.microsoft.com/office/drawing/2014/main" id="{2D6F6C75-A6F4-72C8-B631-948D20A4498A}"/>
              </a:ext>
            </a:extLst>
          </p:cNvPr>
          <p:cNvSpPr txBox="1"/>
          <p:nvPr/>
        </p:nvSpPr>
        <p:spPr>
          <a:xfrm>
            <a:off x="2649706" y="2826694"/>
            <a:ext cx="6774511"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Viết</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dấu</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 </a:t>
            </a:r>
            <a:r>
              <a:rPr kumimoji="0" lang="en-US" sz="2000" b="0" i="0" u="none" strike="noStrike" kern="0" cap="none" spc="0" normalizeH="0" baseline="0" noProof="0" dirty="0" err="1" smtClean="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phẩy</a:t>
            </a:r>
            <a:r>
              <a:rPr kumimoji="0" lang="en-US" sz="2000" b="0" i="0" u="none" strike="noStrike" kern="0" cap="none" spc="0" normalizeH="0" baseline="0" noProof="0" dirty="0" smtClean="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 </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ở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tổng</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thẳng</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cột</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với</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các</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dấu</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phẩy</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của</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 </a:t>
            </a:r>
            <a:endParaRPr kumimoji="0" lang="en-US" sz="2000" b="0" i="0" u="none" strike="noStrike" kern="0" cap="none" spc="0" normalizeH="0" baseline="0" noProof="0" dirty="0" smtClean="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endParaRPr>
          </a:p>
          <a:p>
            <a:pPr marR="0" lvl="0" algn="l" defTabSz="914400" rtl="0" eaLnBrk="1" fontAlgn="auto" latinLnBrk="0" hangingPunct="1">
              <a:lnSpc>
                <a:spcPct val="100000"/>
              </a:lnSpc>
              <a:spcBef>
                <a:spcPts val="0"/>
              </a:spcBef>
              <a:spcAft>
                <a:spcPts val="0"/>
              </a:spcAft>
              <a:buClr>
                <a:srgbClr val="000000"/>
              </a:buClr>
              <a:buSzTx/>
              <a:tabLst/>
              <a:defRPr/>
            </a:pPr>
            <a:r>
              <a:rPr lang="en-US" sz="2000" dirty="0">
                <a:latin typeface="Times New Roman" panose="02020603050405020304" pitchFamily="18" charset="0"/>
                <a:ea typeface="Cambria" panose="02040503050406030204" pitchFamily="18" charset="0"/>
                <a:cs typeface="Times New Roman" panose="02020603050405020304" pitchFamily="18" charset="0"/>
              </a:rPr>
              <a:t> </a:t>
            </a:r>
            <a:r>
              <a:rPr lang="en-US" sz="2000" dirty="0" smtClean="0">
                <a:latin typeface="Times New Roman" panose="02020603050405020304" pitchFamily="18" charset="0"/>
                <a:ea typeface="Cambria" panose="02040503050406030204" pitchFamily="18" charset="0"/>
                <a:cs typeface="Times New Roman" panose="02020603050405020304" pitchFamily="18" charset="0"/>
              </a:rPr>
              <a:t>      </a:t>
            </a:r>
            <a:r>
              <a:rPr kumimoji="0" lang="en-US" sz="2000" b="0" i="0" u="none" strike="noStrike" kern="0" cap="none" spc="0" normalizeH="0" baseline="0" noProof="0" dirty="0" err="1" smtClean="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hai</a:t>
            </a:r>
            <a:r>
              <a:rPr kumimoji="0" lang="en-US" sz="2000" b="0" i="0" u="none" strike="noStrike" kern="0" cap="none" spc="0" normalizeH="0" baseline="0" noProof="0" dirty="0" smtClean="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số</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hạng</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a:t>
            </a:r>
          </a:p>
        </p:txBody>
      </p:sp>
      <p:sp>
        <p:nvSpPr>
          <p:cNvPr id="35" name="TextBox 34">
            <a:extLst>
              <a:ext uri="{FF2B5EF4-FFF2-40B4-BE49-F238E27FC236}">
                <a16:creationId xmlns:a16="http://schemas.microsoft.com/office/drawing/2014/main" id="{E39377BB-E205-04EE-1652-D33F3C829B62}"/>
              </a:ext>
            </a:extLst>
          </p:cNvPr>
          <p:cNvSpPr txBox="1"/>
          <p:nvPr/>
        </p:nvSpPr>
        <p:spPr>
          <a:xfrm>
            <a:off x="1017925" y="2631854"/>
            <a:ext cx="88414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2 91</a:t>
            </a:r>
          </a:p>
        </p:txBody>
      </p:sp>
      <p:sp>
        <p:nvSpPr>
          <p:cNvPr id="37" name="TextBox 36">
            <a:extLst>
              <a:ext uri="{FF2B5EF4-FFF2-40B4-BE49-F238E27FC236}">
                <a16:creationId xmlns:a16="http://schemas.microsoft.com/office/drawing/2014/main" id="{12DEF3DE-935B-2EF2-26A8-7EB6D350E05C}"/>
              </a:ext>
            </a:extLst>
          </p:cNvPr>
          <p:cNvSpPr txBox="1"/>
          <p:nvPr/>
        </p:nvSpPr>
        <p:spPr>
          <a:xfrm>
            <a:off x="1205599" y="2633781"/>
            <a:ext cx="78717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a:t>
            </a:r>
          </a:p>
        </p:txBody>
      </p:sp>
      <p:sp>
        <p:nvSpPr>
          <p:cNvPr id="18" name="TextBox 17">
            <a:extLst>
              <a:ext uri="{FF2B5EF4-FFF2-40B4-BE49-F238E27FC236}">
                <a16:creationId xmlns:a16="http://schemas.microsoft.com/office/drawing/2014/main" id="{6ABCD024-8389-B059-0664-8E4F6A4087F4}"/>
              </a:ext>
            </a:extLst>
          </p:cNvPr>
          <p:cNvSpPr txBox="1"/>
          <p:nvPr/>
        </p:nvSpPr>
        <p:spPr>
          <a:xfrm>
            <a:off x="355169" y="542145"/>
            <a:ext cx="251683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smtClean="0">
                <a:ln>
                  <a:noFill/>
                </a:ln>
                <a:solidFill>
                  <a:schemeClr val="accent2">
                    <a:lumMod val="50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I. KHÁM</a:t>
            </a:r>
            <a:r>
              <a:rPr kumimoji="0" lang="en-US" sz="2800" b="1" i="0" u="none" strike="noStrike" kern="0" cap="none" spc="0" normalizeH="0" noProof="0" dirty="0" smtClean="0">
                <a:ln>
                  <a:noFill/>
                </a:ln>
                <a:solidFill>
                  <a:schemeClr val="accent2">
                    <a:lumMod val="50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 PHÁ</a:t>
            </a:r>
            <a:endParaRPr kumimoji="0" lang="en-US" sz="2800" b="1" i="0" u="none" strike="noStrike" kern="0" cap="none" spc="0" normalizeH="0" baseline="0" noProof="0" dirty="0">
              <a:ln>
                <a:noFill/>
              </a:ln>
              <a:solidFill>
                <a:schemeClr val="accent2">
                  <a:lumMod val="50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9803084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additive="base">
                                        <p:cTn id="14" dur="500" fill="hold"/>
                                        <p:tgtEl>
                                          <p:spTgt spid="28"/>
                                        </p:tgtEl>
                                        <p:attrNameLst>
                                          <p:attrName>ppt_x</p:attrName>
                                        </p:attrNameLst>
                                      </p:cBhvr>
                                      <p:tavLst>
                                        <p:tav tm="0">
                                          <p:val>
                                            <p:strVal val="#ppt_x"/>
                                          </p:val>
                                        </p:tav>
                                        <p:tav tm="100000">
                                          <p:val>
                                            <p:strVal val="#ppt_x"/>
                                          </p:val>
                                        </p:tav>
                                      </p:tavLst>
                                    </p:anim>
                                    <p:anim calcmode="lin" valueType="num">
                                      <p:cBhvr additive="base">
                                        <p:cTn id="1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barn(inVertical)">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barn(inVertical)">
                                      <p:cBhvr>
                                        <p:cTn id="25" dur="500"/>
                                        <p:tgtEl>
                                          <p:spTgt spid="3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arn(inVertical)">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anim calcmode="lin" valueType="num">
                                      <p:cBhvr>
                                        <p:cTn id="36" dur="1000" fill="hold"/>
                                        <p:tgtEl>
                                          <p:spTgt spid="27"/>
                                        </p:tgtEl>
                                        <p:attrNameLst>
                                          <p:attrName>ppt_x</p:attrName>
                                        </p:attrNameLst>
                                      </p:cBhvr>
                                      <p:tavLst>
                                        <p:tav tm="0">
                                          <p:val>
                                            <p:strVal val="#ppt_x"/>
                                          </p:val>
                                        </p:tav>
                                        <p:tav tm="100000">
                                          <p:val>
                                            <p:strVal val="#ppt_x"/>
                                          </p:val>
                                        </p:tav>
                                      </p:tavLst>
                                    </p:anim>
                                    <p:anim calcmode="lin" valueType="num">
                                      <p:cBhvr>
                                        <p:cTn id="37" dur="1000" fill="hold"/>
                                        <p:tgtEl>
                                          <p:spTgt spid="27"/>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1000"/>
                                        <p:tgtEl>
                                          <p:spTgt spid="33"/>
                                        </p:tgtEl>
                                      </p:cBhvr>
                                    </p:animEffect>
                                    <p:anim calcmode="lin" valueType="num">
                                      <p:cBhvr>
                                        <p:cTn id="46" dur="1000" fill="hold"/>
                                        <p:tgtEl>
                                          <p:spTgt spid="33"/>
                                        </p:tgtEl>
                                        <p:attrNameLst>
                                          <p:attrName>ppt_x</p:attrName>
                                        </p:attrNameLst>
                                      </p:cBhvr>
                                      <p:tavLst>
                                        <p:tav tm="0">
                                          <p:val>
                                            <p:strVal val="#ppt_x"/>
                                          </p:val>
                                        </p:tav>
                                        <p:tav tm="100000">
                                          <p:val>
                                            <p:strVal val="#ppt_x"/>
                                          </p:val>
                                        </p:tav>
                                      </p:tavLst>
                                    </p:anim>
                                    <p:anim calcmode="lin" valueType="num">
                                      <p:cBhvr>
                                        <p:cTn id="47" dur="1000" fill="hold"/>
                                        <p:tgtEl>
                                          <p:spTgt spid="33"/>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p:bldP spid="27" grpId="0"/>
      <p:bldP spid="32" grpId="0"/>
      <p:bldP spid="33" grpId="0"/>
      <p:bldP spid="34" grpId="0"/>
      <p:bldP spid="35" grpId="0"/>
      <p:bldP spid="37"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2113186773"/>
</p:tagLst>
</file>

<file path=ppt/theme/theme1.xml><?xml version="1.0" encoding="utf-8"?>
<a:theme xmlns:a="http://schemas.openxmlformats.org/drawingml/2006/main" name="Summer Pool Party MK Plan by Slidesgo">
  <a:themeElements>
    <a:clrScheme name="Simple Light">
      <a:dk1>
        <a:srgbClr val="000000"/>
      </a:dk1>
      <a:lt1>
        <a:srgbClr val="FFFFFF"/>
      </a:lt1>
      <a:dk2>
        <a:srgbClr val="F9DD06"/>
      </a:dk2>
      <a:lt2>
        <a:srgbClr val="EC4239"/>
      </a:lt2>
      <a:accent1>
        <a:srgbClr val="FF70DA"/>
      </a:accent1>
      <a:accent2>
        <a:srgbClr val="FEBEED"/>
      </a:accent2>
      <a:accent3>
        <a:srgbClr val="A782F9"/>
      </a:accent3>
      <a:accent4>
        <a:srgbClr val="1FB7E5"/>
      </a:accent4>
      <a:accent5>
        <a:srgbClr val="409900"/>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606</TotalTime>
  <Words>541</Words>
  <Application>Microsoft Office PowerPoint</Application>
  <PresentationFormat>On-screen Show (16:9)</PresentationFormat>
  <Paragraphs>144</Paragraphs>
  <Slides>22</Slides>
  <Notes>4</Notes>
  <HiddenSlides>0</HiddenSlides>
  <MMClips>4</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22</vt:i4>
      </vt:variant>
    </vt:vector>
  </HeadingPairs>
  <TitlesOfParts>
    <vt:vector size="37" baseType="lpstr">
      <vt:lpstr>微软雅黑</vt:lpstr>
      <vt:lpstr>#9Slide03 AmpleSoft Bold</vt:lpstr>
      <vt:lpstr>#9Slide07 Bungee</vt:lpstr>
      <vt:lpstr>Agency FB</vt:lpstr>
      <vt:lpstr>Arial</vt:lpstr>
      <vt:lpstr>Bowlby One</vt:lpstr>
      <vt:lpstr>Calibri</vt:lpstr>
      <vt:lpstr>Cambria</vt:lpstr>
      <vt:lpstr>Cambria Math</vt:lpstr>
      <vt:lpstr>等线</vt:lpstr>
      <vt:lpstr>Montserrat</vt:lpstr>
      <vt:lpstr>Open Sans</vt:lpstr>
      <vt:lpstr>SVN-Gretoon</vt:lpstr>
      <vt:lpstr>Times New Roman</vt:lpstr>
      <vt:lpstr>Summer Pool Party MK Plan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SWEET</dc:title>
  <dc:subject>9Slide.vn</dc:subject>
  <dc:creator>huong</dc:creator>
  <cp:keywords>Hương Thảo 0972115126</cp:keywords>
  <dc:description>9Slide.vn</dc:description>
  <cp:lastModifiedBy>Admin</cp:lastModifiedBy>
  <cp:revision>57</cp:revision>
  <dcterms:modified xsi:type="dcterms:W3CDTF">2025-04-07T02:23:29Z</dcterms:modified>
  <cp:category>9Slide.vn</cp:category>
</cp:coreProperties>
</file>