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332" r:id="rId5"/>
    <p:sldId id="355" r:id="rId6"/>
    <p:sldId id="265" r:id="rId7"/>
    <p:sldId id="267" r:id="rId8"/>
    <p:sldId id="264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60" r:id="rId19"/>
    <p:sldId id="359" r:id="rId20"/>
    <p:sldId id="361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slide" Target="slide1.xml"/><Relationship Id="rId11" Type="http://schemas.openxmlformats.org/officeDocument/2006/relationships/image" Target="../media/image18.png"/><Relationship Id="rId5" Type="http://schemas.openxmlformats.org/officeDocument/2006/relationships/image" Target="../media/image15.jpg"/><Relationship Id="rId15" Type="http://schemas.microsoft.com/office/2007/relationships/hdphoto" Target="../media/hdphoto1.wdp"/><Relationship Id="rId10" Type="http://schemas.openxmlformats.org/officeDocument/2006/relationships/slide" Target="slide4.xml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96924" y="18769"/>
            <a:ext cx="9528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863</Words>
  <Application>Microsoft Office PowerPoint</Application>
  <PresentationFormat>Widescreen</PresentationFormat>
  <Paragraphs>122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Cambria</vt:lpstr>
      <vt:lpstr>等线 Light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52</cp:revision>
  <dcterms:created xsi:type="dcterms:W3CDTF">2023-08-30T07:36:48Z</dcterms:created>
  <dcterms:modified xsi:type="dcterms:W3CDTF">2025-04-07T02:33:59Z</dcterms:modified>
</cp:coreProperties>
</file>