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Lst>
  <p:notesMasterIdLst>
    <p:notesMasterId r:id="rId45"/>
  </p:notesMasterIdLst>
  <p:sldIdLst>
    <p:sldId id="256" r:id="rId13"/>
    <p:sldId id="279" r:id="rId14"/>
    <p:sldId id="280" r:id="rId15"/>
    <p:sldId id="257"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6" r:id="rId42"/>
    <p:sldId id="307"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1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3/4/2025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3/4/2025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3/4/2025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3/4/2025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47.svg"/><Relationship Id="rId12" Type="http://schemas.openxmlformats.org/officeDocument/2006/relationships/image" Target="../media/image15.sv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45.sv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52.sv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3.jpe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51.sv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51.xml"/><Relationship Id="rId6" Type="http://schemas.openxmlformats.org/officeDocument/2006/relationships/image" Target="../media/image63.svg"/><Relationship Id="rId11" Type="http://schemas.openxmlformats.org/officeDocument/2006/relationships/image" Target="../media/image15.svg"/><Relationship Id="rId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62.xml"/><Relationship Id="rId6" Type="http://schemas.openxmlformats.org/officeDocument/2006/relationships/image" Target="../media/image51.png"/><Relationship Id="rId5" Type="http://schemas.openxmlformats.org/officeDocument/2006/relationships/image" Target="../media/image61.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3.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3.xml"/><Relationship Id="rId6" Type="http://schemas.openxmlformats.org/officeDocument/2006/relationships/image" Target="../media/image66.svg"/><Relationship Id="rId5" Type="http://schemas.openxmlformats.org/officeDocument/2006/relationships/image" Target="../media/image48.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06.xml"/><Relationship Id="rId5" Type="http://schemas.openxmlformats.org/officeDocument/2006/relationships/image" Target="../media/image54.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0.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57.png"/><Relationship Id="rId12" Type="http://schemas.openxmlformats.org/officeDocument/2006/relationships/image" Target="../media/image79.svg"/><Relationship Id="rId17" Type="http://schemas.openxmlformats.org/officeDocument/2006/relationships/image" Target="../media/image62.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64.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77.svg"/><Relationship Id="rId19" Type="http://schemas.openxmlformats.org/officeDocument/2006/relationships/image" Target="../media/image63.png"/><Relationship Id="rId4" Type="http://schemas.openxmlformats.org/officeDocument/2006/relationships/slideLayout" Target="../slideLayouts/slideLayout84.xml"/><Relationship Id="rId9" Type="http://schemas.openxmlformats.org/officeDocument/2006/relationships/image" Target="../media/image58.png"/><Relationship Id="rId14"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90.xml"/><Relationship Id="rId7" Type="http://schemas.openxmlformats.org/officeDocument/2006/relationships/image" Target="../media/image6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7.emf"/><Relationship Id="rId5" Type="http://schemas.openxmlformats.org/officeDocument/2006/relationships/image" Target="../media/image66.jpg"/><Relationship Id="rId4" Type="http://schemas.openxmlformats.org/officeDocument/2006/relationships/notesSlide" Target="../notesSlides/notesSlide1.xml"/><Relationship Id="rId9" Type="http://schemas.openxmlformats.org/officeDocument/2006/relationships/image" Target="../media/image65.wm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png"/><Relationship Id="rId7"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93.sv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9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6.jpg"/><Relationship Id="rId1" Type="http://schemas.openxmlformats.org/officeDocument/2006/relationships/slideLayout" Target="../slideLayouts/slideLayout11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12.xml"/><Relationship Id="rId5" Type="http://schemas.openxmlformats.org/officeDocument/2006/relationships/image" Target="../media/image82.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r>
              <a:rPr lang="en-US" sz="2400" b="1" dirty="0" smtClean="0">
                <a:latin typeface="Times New Roman" pitchFamily="18" charset="0"/>
                <a:cs typeface="Times New Roman" pitchFamily="18" charset="0"/>
              </a:rPr>
              <a:t>				UBND </a:t>
            </a:r>
            <a:r>
              <a:rPr lang="en-US" sz="2400" b="1" dirty="0">
                <a:latin typeface="Times New Roman" pitchFamily="18" charset="0"/>
                <a:cs typeface="Times New Roman" pitchFamily="18" charset="0"/>
              </a:rPr>
              <a:t>QUẬN DƯƠNG KINH</a:t>
            </a:r>
            <a:br>
              <a:rPr lang="en-US" sz="2400" b="1" dirty="0">
                <a:latin typeface="Times New Roman" pitchFamily="18" charset="0"/>
                <a:cs typeface="Times New Roman" pitchFamily="18" charset="0"/>
              </a:rPr>
            </a:br>
            <a:r>
              <a:rPr lang="en-US" sz="2400" b="1" dirty="0" smtClean="0">
                <a:latin typeface="Times New Roman" pitchFamily="18" charset="0"/>
                <a:cs typeface="Times New Roman" pitchFamily="18" charset="0"/>
              </a:rPr>
              <a:t>			       TRƯỜNG </a:t>
            </a:r>
            <a:r>
              <a:rPr lang="en-US" sz="2400" b="1" dirty="0">
                <a:latin typeface="Times New Roman" pitchFamily="18" charset="0"/>
                <a:cs typeface="Times New Roman" pitchFamily="18" charset="0"/>
              </a:rPr>
              <a:t>TIỂU HỌC ANH DŨNG</a:t>
            </a:r>
            <a:r>
              <a:rPr lang="en-US" sz="3600" b="1" dirty="0">
                <a:latin typeface="Times New Roman" pitchFamily="18" charset="0"/>
                <a:cs typeface="Times New Roman" pitchFamily="18" charset="0"/>
              </a:rPr>
              <a:t/>
            </a:r>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
            </a:r>
            <a:br>
              <a:rPr lang="en-US" sz="3600" b="1" dirty="0">
                <a:latin typeface="Times New Roman" pitchFamily="18" charset="0"/>
                <a:cs typeface="Times New Roman" pitchFamily="18" charset="0"/>
              </a:rPr>
            </a:br>
            <a:r>
              <a:rPr lang="en-US" sz="3600" b="1" dirty="0" smtClean="0">
                <a:latin typeface="Times New Roman" pitchFamily="18" charset="0"/>
                <a:cs typeface="Times New Roman" pitchFamily="18" charset="0"/>
              </a:rPr>
              <a:t>				</a:t>
            </a:r>
            <a:endParaRPr lang="en-US" sz="2400" b="1" dirty="0"/>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3"/>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4"/>
          <a:stretch>
            <a:fillRect/>
          </a:stretch>
        </p:blipFill>
        <p:spPr>
          <a:xfrm>
            <a:off x="-163926" y="-156116"/>
            <a:ext cx="2194750" cy="1457070"/>
          </a:xfrm>
          <a:prstGeom prst="rect">
            <a:avLst/>
          </a:prstGeom>
        </p:spPr>
      </p:pic>
      <p:sp>
        <p:nvSpPr>
          <p:cNvPr id="2" name="Rounded Rectangle 1"/>
          <p:cNvSpPr/>
          <p:nvPr/>
        </p:nvSpPr>
        <p:spPr>
          <a:xfrm>
            <a:off x="3647065" y="833934"/>
            <a:ext cx="4173968" cy="11510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b="1" dirty="0" smtClean="0">
                <a:latin typeface="Times New Roman" pitchFamily="18" charset="0"/>
                <a:cs typeface="Times New Roman" pitchFamily="18" charset="0"/>
              </a:rPr>
              <a:t>   BÀI </a:t>
            </a:r>
            <a:r>
              <a:rPr lang="en-US" sz="2800" b="1" dirty="0">
                <a:latin typeface="Times New Roman" pitchFamily="18" charset="0"/>
                <a:cs typeface="Times New Roman" pitchFamily="18" charset="0"/>
              </a:rPr>
              <a:t>GIẢNG ĐIỆN TỬ</a:t>
            </a:r>
            <a:br>
              <a:rPr lang="en-US" sz="2800" b="1" dirty="0">
                <a:latin typeface="Times New Roman" pitchFamily="18" charset="0"/>
                <a:cs typeface="Times New Roman" pitchFamily="18" charset="0"/>
              </a:rPr>
            </a:br>
            <a:r>
              <a:rPr lang="en-US" sz="2800" b="1" dirty="0" smtClean="0">
                <a:latin typeface="Times New Roman" pitchFamily="18" charset="0"/>
                <a:cs typeface="Times New Roman" pitchFamily="18" charset="0"/>
              </a:rPr>
              <a:t>    MÔN </a:t>
            </a:r>
            <a:r>
              <a:rPr lang="en-US" sz="2800" b="1" dirty="0">
                <a:latin typeface="Times New Roman" pitchFamily="18" charset="0"/>
                <a:cs typeface="Times New Roman" pitchFamily="18" charset="0"/>
              </a:rPr>
              <a:t>TIẾNG VIỆT 5</a:t>
            </a:r>
            <a:endParaRPr lang="en-US" b="1" dirty="0"/>
          </a:p>
        </p:txBody>
      </p:sp>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xmlns=""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xmlns=""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6"/>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6"/>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7"/>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8"/>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spid="1028" name="TextBox1" r:id="rId2" imgW="4848120" imgH="1390680"/>
        </mc:Choice>
        <mc:Fallback>
          <p:control name="TextBox1" r:id="rId2" imgW="4848120" imgH="139068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9"/>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xmlns=""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1019</Words>
  <Application>Microsoft Office PowerPoint</Application>
  <PresentationFormat>Widescreen</PresentationFormat>
  <Paragraphs>93</Paragraphs>
  <Slides>32</Slides>
  <Notes>1</Notes>
  <HiddenSlides>0</HiddenSlides>
  <MMClips>2</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32</vt:i4>
      </vt:variant>
    </vt:vector>
  </HeadingPairs>
  <TitlesOfParts>
    <vt:vector size="53" baseType="lpstr">
      <vt:lpstr>Arial</vt:lpstr>
      <vt:lpstr>Calibri</vt:lpstr>
      <vt:lpstr>Calibri Light</vt:lpstr>
      <vt:lpstr>Cambria</vt:lpstr>
      <vt:lpstr>Cambria Bold</vt:lpstr>
      <vt:lpstr>等线</vt:lpstr>
      <vt:lpstr>等线 Light</vt:lpstr>
      <vt:lpstr>DFPOP1-W9</vt:lpstr>
      <vt:lpstr>Times New Roman</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2024-07-21T01:54:37Z</dcterms:created>
  <dcterms:modified xsi:type="dcterms:W3CDTF">2025-04-03T08:35:45Z</dcterms:modified>
</cp:coreProperties>
</file>