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 id="2147483699" r:id="rId4"/>
  </p:sldMasterIdLst>
  <p:notesMasterIdLst>
    <p:notesMasterId r:id="rId28"/>
  </p:notesMasterIdLst>
  <p:sldIdLst>
    <p:sldId id="257" r:id="rId5"/>
    <p:sldId id="260" r:id="rId6"/>
    <p:sldId id="273" r:id="rId7"/>
    <p:sldId id="266" r:id="rId8"/>
    <p:sldId id="299" r:id="rId9"/>
    <p:sldId id="300" r:id="rId10"/>
    <p:sldId id="311" r:id="rId11"/>
    <p:sldId id="283" r:id="rId12"/>
    <p:sldId id="284" r:id="rId13"/>
    <p:sldId id="282" r:id="rId14"/>
    <p:sldId id="290" r:id="rId15"/>
    <p:sldId id="291" r:id="rId16"/>
    <p:sldId id="305" r:id="rId17"/>
    <p:sldId id="306" r:id="rId18"/>
    <p:sldId id="308" r:id="rId19"/>
    <p:sldId id="294" r:id="rId20"/>
    <p:sldId id="264" r:id="rId21"/>
    <p:sldId id="309" r:id="rId22"/>
    <p:sldId id="310" r:id="rId23"/>
    <p:sldId id="285" r:id="rId24"/>
    <p:sldId id="265" r:id="rId25"/>
    <p:sldId id="270"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1</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DA9CEDF-8780-426C-AABB-9187F3BE669B}" type="slidenum">
              <a:rPr lang="en-US" smtClean="0"/>
              <a:t>11</a:t>
            </a:fld>
            <a:endParaRPr lang="en-US"/>
          </a:p>
        </p:txBody>
      </p:sp>
    </p:spTree>
    <p:extLst>
      <p:ext uri="{BB962C8B-B14F-4D97-AF65-F5344CB8AC3E}">
        <p14:creationId xmlns:p14="http://schemas.microsoft.com/office/powerpoint/2010/main" val="359991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5272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718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008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20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60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7449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4704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5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7618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5412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80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680299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4.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slideLayout" Target="../slideLayouts/slideLayout3.xml"/><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19.png"/><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776240" y="1511750"/>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endPar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a:blip r:embed="rId5"/>
          <a:srcRect b="57064"/>
          <a:stretch>
            <a:fillRect/>
          </a:stretch>
        </p:blipFill>
        <p:spPr>
          <a:xfrm>
            <a:off x="3393411" y="2415521"/>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866" y="4678070"/>
            <a:ext cx="3715644" cy="2367055"/>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74196" y="3062269"/>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
        <p:nvSpPr>
          <p:cNvPr id="13" name="Rectangle 12"/>
          <p:cNvSpPr/>
          <p:nvPr/>
        </p:nvSpPr>
        <p:spPr>
          <a:xfrm>
            <a:off x="1527527" y="-45333"/>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3"/>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6"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9"/>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5" name="Picture 4"/>
          <p:cNvPicPr>
            <a:picLocks noChangeAspect="1"/>
          </p:cNvPicPr>
          <p:nvPr/>
        </p:nvPicPr>
        <p:blipFill>
          <a:blip r:embed="rId12"/>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pic>
        <p:nvPicPr>
          <p:cNvPr id="6" name="Múa -- Mùa Thu Ngày Khai Trường -- VN Khai Giảng Trường TH Sơn Hoá - Năm Học 2023 - 2024.">
            <a:hlinkClick r:id="" action="ppaction://media"/>
            <a:extLst>
              <a:ext uri="{FF2B5EF4-FFF2-40B4-BE49-F238E27FC236}">
                <a16:creationId xmlns:a16="http://schemas.microsoft.com/office/drawing/2014/main" id="{C3A2A9CE-E699-B9B9-7EFE-E5B894E94C2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84314" y="6126787"/>
            <a:ext cx="487363" cy="487363"/>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4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là bức thư Bác Hồ gửi học sinh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nhân ngày khai giảng đầu tiên sau khi nước ta giành được độc lập. Bác Hồ khuyên học sinh cần cố gắng học tập, rèn luyện để kế tục sự nghiệp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cha ông, xây dựng nước Việt Nam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văn minh, giàu đẹp.</a:t>
            </a:r>
          </a:p>
        </p:txBody>
      </p:sp>
    </p:spTree>
    <p:extLst>
      <p:ext uri="{BB962C8B-B14F-4D97-AF65-F5344CB8AC3E}">
        <p14:creationId xmlns:p14="http://schemas.microsoft.com/office/powerpoint/2010/main" val="6915789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B1DB"/>
        </a:solidFill>
        <a:effectLst/>
      </p:bgPr>
    </p:bg>
    <p:spTree>
      <p:nvGrpSpPr>
        <p:cNvPr id="1" name=""/>
        <p:cNvGrpSpPr/>
        <p:nvPr/>
      </p:nvGrpSpPr>
      <p:grpSpPr>
        <a:xfrm>
          <a:off x="0" y="0"/>
          <a:ext cx="0" cy="0"/>
          <a:chOff x="0" y="0"/>
          <a:chExt cx="0" cy="0"/>
        </a:xfrm>
      </p:grpSpPr>
      <p:grpSp>
        <p:nvGrpSpPr>
          <p:cNvPr id="2" name="Group 2"/>
          <p:cNvGrpSpPr/>
          <p:nvPr/>
        </p:nvGrpSpPr>
        <p:grpSpPr>
          <a:xfrm>
            <a:off x="1942738" y="1935596"/>
            <a:ext cx="10022889" cy="3892668"/>
            <a:chOff x="0" y="0"/>
            <a:chExt cx="1774755" cy="689276"/>
          </a:xfrm>
        </p:grpSpPr>
        <p:sp>
          <p:nvSpPr>
            <p:cNvPr id="3" name="Freeform 3"/>
            <p:cNvSpPr/>
            <p:nvPr/>
          </p:nvSpPr>
          <p:spPr>
            <a:xfrm>
              <a:off x="0" y="0"/>
              <a:ext cx="1789944" cy="693514"/>
            </a:xfrm>
            <a:custGeom>
              <a:avLst/>
              <a:gdLst/>
              <a:ahLst/>
              <a:cxnLst/>
              <a:rect l="l" t="t" r="r" b="b"/>
              <a:pathLst>
                <a:path w="1789944" h="693514">
                  <a:moveTo>
                    <a:pt x="1007667" y="0"/>
                  </a:moveTo>
                  <a:cubicBezTo>
                    <a:pt x="1027134" y="0"/>
                    <a:pt x="1046717" y="0"/>
                    <a:pt x="1066145" y="0"/>
                  </a:cubicBezTo>
                  <a:cubicBezTo>
                    <a:pt x="1221040" y="11512"/>
                    <a:pt x="1317842" y="49834"/>
                    <a:pt x="1361933" y="112540"/>
                  </a:cubicBezTo>
                  <a:cubicBezTo>
                    <a:pt x="1620168" y="104178"/>
                    <a:pt x="1789944" y="222746"/>
                    <a:pt x="1693499" y="339115"/>
                  </a:cubicBezTo>
                  <a:cubicBezTo>
                    <a:pt x="1731548" y="363568"/>
                    <a:pt x="1763291" y="390921"/>
                    <a:pt x="1774755" y="427633"/>
                  </a:cubicBezTo>
                  <a:cubicBezTo>
                    <a:pt x="1774755" y="438150"/>
                    <a:pt x="1774755" y="448641"/>
                    <a:pt x="1774755" y="459156"/>
                  </a:cubicBezTo>
                  <a:cubicBezTo>
                    <a:pt x="1740591" y="552592"/>
                    <a:pt x="1593583" y="615730"/>
                    <a:pt x="1352236" y="598733"/>
                  </a:cubicBezTo>
                  <a:cubicBezTo>
                    <a:pt x="1290139" y="646708"/>
                    <a:pt x="1179644" y="693514"/>
                    <a:pt x="1007703" y="688768"/>
                  </a:cubicBezTo>
                  <a:cubicBezTo>
                    <a:pt x="918830" y="685619"/>
                    <a:pt x="857002" y="667376"/>
                    <a:pt x="802869" y="645213"/>
                  </a:cubicBezTo>
                  <a:cubicBezTo>
                    <a:pt x="745852" y="663636"/>
                    <a:pt x="684102" y="678095"/>
                    <a:pt x="594881" y="678254"/>
                  </a:cubicBezTo>
                  <a:cubicBezTo>
                    <a:pt x="388469" y="678526"/>
                    <a:pt x="250387" y="607549"/>
                    <a:pt x="247040" y="510192"/>
                  </a:cubicBezTo>
                  <a:cubicBezTo>
                    <a:pt x="114344" y="487416"/>
                    <a:pt x="24469" y="444903"/>
                    <a:pt x="0" y="372156"/>
                  </a:cubicBezTo>
                  <a:cubicBezTo>
                    <a:pt x="0" y="361642"/>
                    <a:pt x="0" y="351104"/>
                    <a:pt x="0" y="340633"/>
                  </a:cubicBezTo>
                  <a:cubicBezTo>
                    <a:pt x="27009" y="268547"/>
                    <a:pt x="111997" y="223266"/>
                    <a:pt x="253504" y="204072"/>
                  </a:cubicBezTo>
                  <a:cubicBezTo>
                    <a:pt x="245001" y="82467"/>
                    <a:pt x="528053" y="6481"/>
                    <a:pt x="760588" y="60055"/>
                  </a:cubicBezTo>
                  <a:cubicBezTo>
                    <a:pt x="815952" y="33563"/>
                    <a:pt x="894283" y="4668"/>
                    <a:pt x="1007667" y="0"/>
                  </a:cubicBezTo>
                  <a:close/>
                </a:path>
              </a:pathLst>
            </a:custGeom>
            <a:solidFill>
              <a:srgbClr val="FEC3AE"/>
            </a:solidFill>
          </p:spPr>
          <p:txBody>
            <a:bodyPr/>
            <a:lstStyle/>
            <a:p>
              <a:pPr defTabSz="609630"/>
              <a:endParaRPr lang="en-US" sz="1200">
                <a:solidFill>
                  <a:prstClr val="black"/>
                </a:solidFill>
                <a:latin typeface="Calibri"/>
              </a:endParaRPr>
            </a:p>
          </p:txBody>
        </p:sp>
        <p:sp>
          <p:nvSpPr>
            <p:cNvPr id="4" name="TextBox 4"/>
            <p:cNvSpPr txBox="1"/>
            <p:nvPr/>
          </p:nvSpPr>
          <p:spPr>
            <a:xfrm>
              <a:off x="38100" y="50800"/>
              <a:ext cx="736600" cy="4064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220068" y="3325487"/>
            <a:ext cx="1831815" cy="1305168"/>
          </a:xfrm>
          <a:custGeom>
            <a:avLst/>
            <a:gdLst/>
            <a:ahLst/>
            <a:cxnLst/>
            <a:rect l="l" t="t" r="r" b="b"/>
            <a:pathLst>
              <a:path w="2747723" h="1957752">
                <a:moveTo>
                  <a:pt x="0" y="0"/>
                </a:moveTo>
                <a:lnTo>
                  <a:pt x="2747723" y="0"/>
                </a:lnTo>
                <a:lnTo>
                  <a:pt x="2747723" y="1957752"/>
                </a:lnTo>
                <a:lnTo>
                  <a:pt x="0" y="19577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220068" y="380293"/>
            <a:ext cx="11971933" cy="1160318"/>
          </a:xfrm>
          <a:prstGeom prst="rect">
            <a:avLst/>
          </a:prstGeom>
        </p:spPr>
        <p:txBody>
          <a:bodyPr lIns="0" tIns="0" rIns="0" bIns="0" rtlCol="0" anchor="t">
            <a:spAutoFit/>
          </a:bodyPr>
          <a:lstStyle/>
          <a:p>
            <a:pPr defTabSz="609630">
              <a:lnSpc>
                <a:spcPts val="4838"/>
              </a:lnSpc>
              <a:spcBef>
                <a:spcPct val="0"/>
              </a:spcBef>
            </a:pP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Em</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hiểu</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như</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thế</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nào</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về</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câu</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nói</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của</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Bác</a:t>
            </a:r>
            <a:r>
              <a:rPr lang="en-US" sz="2765" spc="16" dirty="0">
                <a:solidFill>
                  <a:srgbClr val="000000"/>
                </a:solidFill>
                <a:latin typeface="Times New Roman" panose="02020603050405020304" pitchFamily="18" charset="0"/>
                <a:cs typeface="Times New Roman" panose="02020603050405020304" pitchFamily="18" charset="0"/>
              </a:rPr>
              <a:t>: “ </a:t>
            </a:r>
            <a:r>
              <a:rPr lang="en-US" sz="2765" spc="16" dirty="0" err="1">
                <a:solidFill>
                  <a:srgbClr val="000000"/>
                </a:solidFill>
                <a:latin typeface="Times New Roman" panose="02020603050405020304" pitchFamily="18" charset="0"/>
                <a:cs typeface="Times New Roman" panose="02020603050405020304" pitchFamily="18" charset="0"/>
              </a:rPr>
              <a:t>Các</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em</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được</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hưởng</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sự</a:t>
            </a:r>
            <a:r>
              <a:rPr lang="en-US" sz="2765" spc="16" dirty="0">
                <a:solidFill>
                  <a:srgbClr val="000000"/>
                </a:solidFill>
                <a:latin typeface="Times New Roman" panose="02020603050405020304" pitchFamily="18" charset="0"/>
                <a:cs typeface="Times New Roman" panose="02020603050405020304" pitchFamily="18" charset="0"/>
              </a:rPr>
              <a:t> may </a:t>
            </a:r>
            <a:r>
              <a:rPr lang="en-US" sz="2765" spc="16" dirty="0" err="1">
                <a:solidFill>
                  <a:srgbClr val="000000"/>
                </a:solidFill>
                <a:latin typeface="Times New Roman" panose="02020603050405020304" pitchFamily="18" charset="0"/>
                <a:cs typeface="Times New Roman" panose="02020603050405020304" pitchFamily="18" charset="0"/>
              </a:rPr>
              <a:t>mắn</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đó</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là</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nhờ</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sự</a:t>
            </a:r>
            <a:r>
              <a:rPr lang="en-US" sz="2765" spc="16" dirty="0">
                <a:solidFill>
                  <a:srgbClr val="000000"/>
                </a:solidFill>
                <a:latin typeface="Times New Roman" panose="02020603050405020304" pitchFamily="18" charset="0"/>
                <a:cs typeface="Times New Roman" panose="02020603050405020304" pitchFamily="18" charset="0"/>
              </a:rPr>
              <a:t> hi </a:t>
            </a:r>
            <a:r>
              <a:rPr lang="en-US" sz="2765" spc="16" dirty="0" err="1">
                <a:solidFill>
                  <a:srgbClr val="000000"/>
                </a:solidFill>
                <a:latin typeface="Times New Roman" panose="02020603050405020304" pitchFamily="18" charset="0"/>
                <a:cs typeface="Times New Roman" panose="02020603050405020304" pitchFamily="18" charset="0"/>
              </a:rPr>
              <a:t>sinh</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của</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biết</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bao</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nhiêu</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đồng</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bào</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các</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em</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Vậy</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các</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em</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nghĩ</a:t>
            </a:r>
            <a:r>
              <a:rPr lang="en-US" sz="2765" spc="16" dirty="0">
                <a:solidFill>
                  <a:srgbClr val="000000"/>
                </a:solidFill>
                <a:latin typeface="Times New Roman" panose="02020603050405020304" pitchFamily="18" charset="0"/>
                <a:cs typeface="Times New Roman" panose="02020603050405020304" pitchFamily="18" charset="0"/>
              </a:rPr>
              <a:t> </a:t>
            </a:r>
            <a:r>
              <a:rPr lang="en-US" sz="2765" spc="16" dirty="0" err="1">
                <a:solidFill>
                  <a:srgbClr val="000000"/>
                </a:solidFill>
                <a:latin typeface="Times New Roman" panose="02020603050405020304" pitchFamily="18" charset="0"/>
                <a:cs typeface="Times New Roman" panose="02020603050405020304" pitchFamily="18" charset="0"/>
              </a:rPr>
              <a:t>sao</a:t>
            </a:r>
            <a:r>
              <a:rPr lang="en-US" sz="2765" spc="16" dirty="0">
                <a:solidFill>
                  <a:srgbClr val="000000"/>
                </a:solidFill>
                <a:latin typeface="Times New Roman" panose="02020603050405020304" pitchFamily="18" charset="0"/>
                <a:cs typeface="Times New Roman" panose="02020603050405020304" pitchFamily="18" charset="0"/>
              </a:rPr>
              <a:t>?” </a:t>
            </a:r>
          </a:p>
        </p:txBody>
      </p:sp>
      <p:sp>
        <p:nvSpPr>
          <p:cNvPr id="7" name="TextBox 7"/>
          <p:cNvSpPr txBox="1"/>
          <p:nvPr/>
        </p:nvSpPr>
        <p:spPr>
          <a:xfrm>
            <a:off x="2575217" y="3037197"/>
            <a:ext cx="8930983" cy="1738938"/>
          </a:xfrm>
          <a:prstGeom prst="rect">
            <a:avLst/>
          </a:prstGeom>
        </p:spPr>
        <p:txBody>
          <a:bodyPr lIns="0" tIns="0" rIns="0" bIns="0" rtlCol="0" anchor="t">
            <a:spAutoFit/>
          </a:bodyPr>
          <a:lstStyle/>
          <a:p>
            <a:pPr algn="ctr" defTabSz="609630">
              <a:lnSpc>
                <a:spcPts val="4740"/>
              </a:lnSpc>
              <a:spcBef>
                <a:spcPct val="0"/>
              </a:spcBef>
            </a:pPr>
            <a:r>
              <a:rPr lang="en-US" sz="2709" spc="16" dirty="0" err="1">
                <a:solidFill>
                  <a:srgbClr val="000000"/>
                </a:solidFill>
                <a:latin typeface="Times New Roman" panose="02020603050405020304" pitchFamily="18" charset="0"/>
                <a:cs typeface="Times New Roman" panose="02020603050405020304" pitchFamily="18" charset="0"/>
              </a:rPr>
              <a:t>Bác</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muốn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căn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dặn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chúng</a:t>
            </a:r>
            <a:r>
              <a:rPr lang="en-US" sz="2709" spc="16" dirty="0">
                <a:solidFill>
                  <a:srgbClr val="000000"/>
                </a:solidFill>
                <a:latin typeface="Times New Roman" panose="02020603050405020304" pitchFamily="18" charset="0"/>
                <a:cs typeface="Times New Roman" panose="02020603050405020304" pitchFamily="18" charset="0"/>
              </a:rPr>
              <a:t> ta </a:t>
            </a:r>
            <a:r>
              <a:rPr lang="en-US" sz="2709" spc="16" dirty="0" err="1">
                <a:solidFill>
                  <a:srgbClr val="000000"/>
                </a:solidFill>
                <a:latin typeface="Times New Roman" panose="02020603050405020304" pitchFamily="18" charset="0"/>
                <a:cs typeface="Times New Roman" panose="02020603050405020304" pitchFamily="18" charset="0"/>
              </a:rPr>
              <a:t>phải</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biết</a:t>
            </a:r>
            <a:r>
              <a:rPr lang="en-US" sz="2709" spc="16" dirty="0">
                <a:solidFill>
                  <a:srgbClr val="000000"/>
                </a:solidFill>
                <a:latin typeface="Times New Roman" panose="02020603050405020304" pitchFamily="18" charset="0"/>
                <a:cs typeface="Times New Roman" panose="02020603050405020304" pitchFamily="18" charset="0"/>
              </a:rPr>
              <a:t> “ </a:t>
            </a:r>
            <a:r>
              <a:rPr lang="en-US" sz="2709" spc="16" dirty="0" err="1">
                <a:solidFill>
                  <a:srgbClr val="000000"/>
                </a:solidFill>
                <a:latin typeface="Times New Roman" panose="02020603050405020304" pitchFamily="18" charset="0"/>
                <a:cs typeface="Times New Roman" panose="02020603050405020304" pitchFamily="18" charset="0"/>
              </a:rPr>
              <a:t>uống</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nước</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nhớ</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nguồn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biết</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ơn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ghi</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nhớ</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công</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lao</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chiến</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đấu</a:t>
            </a:r>
            <a:r>
              <a:rPr lang="en-US" sz="2709" spc="16" dirty="0">
                <a:solidFill>
                  <a:srgbClr val="000000"/>
                </a:solidFill>
                <a:latin typeface="Times New Roman" panose="02020603050405020304" pitchFamily="18" charset="0"/>
                <a:cs typeface="Times New Roman" panose="02020603050405020304" pitchFamily="18" charset="0"/>
              </a:rPr>
              <a:t>, hi </a:t>
            </a:r>
            <a:r>
              <a:rPr lang="en-US" sz="2709" spc="16" dirty="0" err="1">
                <a:solidFill>
                  <a:srgbClr val="000000"/>
                </a:solidFill>
                <a:latin typeface="Times New Roman" panose="02020603050405020304" pitchFamily="18" charset="0"/>
                <a:cs typeface="Times New Roman" panose="02020603050405020304" pitchFamily="18" charset="0"/>
              </a:rPr>
              <a:t>sinh</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của</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biết</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bao</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thế</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hệ</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đồng</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bào</a:t>
            </a:r>
            <a:r>
              <a:rPr lang="en-US" sz="2709" spc="16" dirty="0">
                <a:solidFill>
                  <a:srgbClr val="000000"/>
                </a:solidFill>
                <a:latin typeface="Times New Roman" panose="02020603050405020304" pitchFamily="18" charset="0"/>
                <a:cs typeface="Times New Roman" panose="02020603050405020304" pitchFamily="18" charset="0"/>
              </a:rPr>
              <a:t> ta </a:t>
            </a:r>
            <a:r>
              <a:rPr lang="en-US" sz="2709" spc="16" dirty="0" err="1">
                <a:solidFill>
                  <a:srgbClr val="000000"/>
                </a:solidFill>
                <a:latin typeface="Times New Roman" panose="02020603050405020304" pitchFamily="18" charset="0"/>
                <a:cs typeface="Times New Roman" panose="02020603050405020304" pitchFamily="18" charset="0"/>
              </a:rPr>
              <a:t>để</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có</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được</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như</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ngày</a:t>
            </a:r>
            <a:r>
              <a:rPr lang="en-US" sz="2709" spc="16" dirty="0">
                <a:solidFill>
                  <a:srgbClr val="000000"/>
                </a:solidFill>
                <a:latin typeface="Times New Roman" panose="02020603050405020304" pitchFamily="18" charset="0"/>
                <a:cs typeface="Times New Roman" panose="02020603050405020304" pitchFamily="18" charset="0"/>
              </a:rPr>
              <a:t> </a:t>
            </a:r>
            <a:r>
              <a:rPr lang="en-US" sz="2709" spc="16" dirty="0" err="1">
                <a:solidFill>
                  <a:srgbClr val="000000"/>
                </a:solidFill>
                <a:latin typeface="Times New Roman" panose="02020603050405020304" pitchFamily="18" charset="0"/>
                <a:cs typeface="Times New Roman" panose="02020603050405020304" pitchFamily="18" charset="0"/>
              </a:rPr>
              <a:t>hôm</a:t>
            </a:r>
            <a:r>
              <a:rPr lang="en-US" sz="2709" spc="16" dirty="0">
                <a:solidFill>
                  <a:srgbClr val="000000"/>
                </a:solidFill>
                <a:latin typeface="Times New Roman" panose="02020603050405020304" pitchFamily="18" charset="0"/>
                <a:cs typeface="Times New Roman" panose="02020603050405020304" pitchFamily="18" charset="0"/>
              </a:rPr>
              <a:t>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mj-lt"/>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285507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dirty="0">
                <a:solidFill>
                  <a:srgbClr val="662A0E"/>
                </a:solidFill>
                <a:latin typeface="Cambria" panose="02040503050406030204" pitchFamily="18" charset="0"/>
                <a:ea typeface="Cambria" panose="02040503050406030204" pitchFamily="18" charset="0"/>
                <a:cs typeface="Arial" panose="020B0604020202020204" pitchFamily="34" charset="0"/>
              </a:rPr>
              <a:t>t</a:t>
            </a:r>
            <a:r>
              <a:rPr kumimoji="0" lang="vi-VN"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ựu</a:t>
            </a:r>
            <a:r>
              <a:rPr kumimoji="0" lang="vi-VN"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trường</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3219855"/>
            <a:ext cx="10319657" cy="27237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584775"/>
          </a:xfrm>
          <a:prstGeom prst="rect">
            <a:avLst/>
          </a:prstGeom>
          <a:noFill/>
        </p:spPr>
        <p:txBody>
          <a:bodyPr wrap="square" rtlCol="0">
            <a:spAutoFit/>
          </a:bodyPr>
          <a:lstStyle/>
          <a:p>
            <a:pPr algn="just"/>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EFF4"/>
        </a:solidFill>
        <a:effectLst/>
      </p:bgPr>
    </p:bg>
    <p:spTree>
      <p:nvGrpSpPr>
        <p:cNvPr id="1" name=""/>
        <p:cNvGrpSpPr/>
        <p:nvPr/>
      </p:nvGrpSpPr>
      <p:grpSpPr>
        <a:xfrm>
          <a:off x="0" y="0"/>
          <a:ext cx="0" cy="0"/>
          <a:chOff x="0" y="0"/>
          <a:chExt cx="0" cy="0"/>
        </a:xfrm>
      </p:grpSpPr>
      <p:sp>
        <p:nvSpPr>
          <p:cNvPr id="2" name="TextBox 2"/>
          <p:cNvSpPr txBox="1"/>
          <p:nvPr/>
        </p:nvSpPr>
        <p:spPr>
          <a:xfrm>
            <a:off x="6092826" y="3213312"/>
            <a:ext cx="6350" cy="348429"/>
          </a:xfrm>
          <a:prstGeom prst="rect">
            <a:avLst/>
          </a:prstGeom>
        </p:spPr>
        <p:txBody>
          <a:bodyPr lIns="0" tIns="0" rIns="0" bIns="0" rtlCol="0" anchor="t">
            <a:spAutoFit/>
          </a:bodyPr>
          <a:lstStyle/>
          <a:p>
            <a:pPr algn="ctr" defTabSz="609630">
              <a:lnSpc>
                <a:spcPts val="3173"/>
              </a:lnSpc>
            </a:pPr>
            <a:endParaRPr sz="1200">
              <a:solidFill>
                <a:prstClr val="black"/>
              </a:solidFill>
              <a:latin typeface="Calibri"/>
            </a:endParaRPr>
          </a:p>
        </p:txBody>
      </p:sp>
      <p:sp>
        <p:nvSpPr>
          <p:cNvPr id="3" name="TextBox 3"/>
          <p:cNvSpPr txBox="1"/>
          <p:nvPr/>
        </p:nvSpPr>
        <p:spPr>
          <a:xfrm>
            <a:off x="0" y="864440"/>
            <a:ext cx="12120664" cy="4502899"/>
          </a:xfrm>
          <a:prstGeom prst="rect">
            <a:avLst/>
          </a:prstGeom>
        </p:spPr>
        <p:txBody>
          <a:bodyPr wrap="square" lIns="0" tIns="0" rIns="0" bIns="0" rtlCol="0" anchor="t">
            <a:spAutoFit/>
          </a:bodyPr>
          <a:lstStyle/>
          <a:p>
            <a:pPr marL="633651" lvl="1" indent="-316826" defTabSz="609630">
              <a:lnSpc>
                <a:spcPts val="5136"/>
              </a:lnSpc>
              <a:buFont typeface="Arial"/>
              <a:buChar char="•"/>
            </a:pPr>
            <a:r>
              <a:rPr lang="en-US" sz="2935" spc="17" dirty="0">
                <a:solidFill>
                  <a:srgbClr val="000000"/>
                </a:solidFill>
                <a:latin typeface="Noto Sans Bold Italics"/>
              </a:rPr>
              <a:t> </a:t>
            </a:r>
            <a:r>
              <a:rPr lang="en-US" sz="2935" spc="17" dirty="0" err="1">
                <a:solidFill>
                  <a:srgbClr val="EB0D0D"/>
                </a:solidFill>
                <a:latin typeface="Times New Roman" panose="02020603050405020304" pitchFamily="18" charset="0"/>
                <a:cs typeface="Times New Roman" panose="02020603050405020304" pitchFamily="18" charset="0"/>
              </a:rPr>
              <a:t>Việt</a:t>
            </a:r>
            <a:r>
              <a:rPr lang="en-US" sz="2935" spc="17" dirty="0">
                <a:solidFill>
                  <a:srgbClr val="EB0D0D"/>
                </a:solidFill>
                <a:latin typeface="Times New Roman" panose="02020603050405020304" pitchFamily="18" charset="0"/>
                <a:cs typeface="Times New Roman" panose="02020603050405020304" pitchFamily="18" charset="0"/>
              </a:rPr>
              <a:t> Nam </a:t>
            </a:r>
            <a:r>
              <a:rPr lang="en-US" sz="2935" spc="17" dirty="0" err="1">
                <a:solidFill>
                  <a:srgbClr val="EB0D0D"/>
                </a:solidFill>
                <a:latin typeface="Times New Roman" panose="02020603050405020304" pitchFamily="18" charset="0"/>
                <a:cs typeface="Times New Roman" panose="02020603050405020304" pitchFamily="18" charset="0"/>
              </a:rPr>
              <a:t>Dân</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chủ</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Cộng</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hòa</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tên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nước</a:t>
            </a:r>
            <a:r>
              <a:rPr lang="en-US" sz="2935" spc="17" dirty="0">
                <a:solidFill>
                  <a:srgbClr val="000000"/>
                </a:solidFill>
                <a:latin typeface="Times New Roman" panose="02020603050405020304" pitchFamily="18" charset="0"/>
                <a:cs typeface="Times New Roman" panose="02020603050405020304" pitchFamily="18" charset="0"/>
              </a:rPr>
              <a:t> ta </a:t>
            </a:r>
            <a:r>
              <a:rPr lang="en-US" sz="2935" spc="17" dirty="0" err="1">
                <a:solidFill>
                  <a:srgbClr val="000000"/>
                </a:solidFill>
                <a:latin typeface="Times New Roman" panose="02020603050405020304" pitchFamily="18" charset="0"/>
                <a:cs typeface="Times New Roman" panose="02020603050405020304" pitchFamily="18" charset="0"/>
              </a:rPr>
              <a:t>từ</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năm</a:t>
            </a:r>
            <a:r>
              <a:rPr lang="en-US" sz="2935" spc="17" dirty="0">
                <a:solidFill>
                  <a:srgbClr val="000000"/>
                </a:solidFill>
                <a:latin typeface="Times New Roman" panose="02020603050405020304" pitchFamily="18" charset="0"/>
                <a:cs typeface="Times New Roman" panose="02020603050405020304" pitchFamily="18" charset="0"/>
              </a:rPr>
              <a:t> 1945 </a:t>
            </a:r>
            <a:r>
              <a:rPr lang="en-US" sz="2935" spc="17" dirty="0" err="1">
                <a:solidFill>
                  <a:srgbClr val="000000"/>
                </a:solidFill>
                <a:latin typeface="Times New Roman" panose="02020603050405020304" pitchFamily="18" charset="0"/>
                <a:cs typeface="Times New Roman" panose="02020603050405020304" pitchFamily="18" charset="0"/>
              </a:rPr>
              <a:t>đến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năm</a:t>
            </a:r>
            <a:r>
              <a:rPr lang="en-US" sz="2935" spc="17" dirty="0">
                <a:solidFill>
                  <a:srgbClr val="000000"/>
                </a:solidFill>
                <a:latin typeface="Times New Roman" panose="02020603050405020304" pitchFamily="18" charset="0"/>
                <a:cs typeface="Times New Roman" panose="02020603050405020304" pitchFamily="18" charset="0"/>
              </a:rPr>
              <a:t> 1976.</a:t>
            </a:r>
          </a:p>
          <a:p>
            <a:pPr marL="633651" lvl="1" indent="-316826" defTabSz="609630">
              <a:lnSpc>
                <a:spcPts val="5136"/>
              </a:lnSpc>
              <a:buFont typeface="Arial"/>
              <a:buChar char="•"/>
            </a:pPr>
            <a:r>
              <a:rPr lang="en-US" sz="2935" spc="17" dirty="0">
                <a:solidFill>
                  <a:srgbClr val="EB0D0D"/>
                </a:solidFill>
                <a:latin typeface="Times New Roman" panose="02020603050405020304" pitchFamily="18" charset="0"/>
                <a:cs typeface="Times New Roman" panose="02020603050405020304" pitchFamily="18" charset="0"/>
              </a:rPr>
              <a:t>Bao </a:t>
            </a:r>
            <a:r>
              <a:rPr lang="en-US" sz="2935" spc="17" dirty="0" err="1">
                <a:solidFill>
                  <a:srgbClr val="EB0D0D"/>
                </a:solidFill>
                <a:latin typeface="Times New Roman" panose="02020603050405020304" pitchFamily="18" charset="0"/>
                <a:cs typeface="Times New Roman" panose="02020603050405020304" pitchFamily="18" charset="0"/>
              </a:rPr>
              <a:t>nhiêu</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cuộc</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chuyển</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biến</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khác</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thường</a:t>
            </a:r>
            <a:r>
              <a:rPr lang="en-US" sz="2935" spc="17" dirty="0">
                <a:solidFill>
                  <a:srgbClr val="000000"/>
                </a:solidFill>
                <a:latin typeface="Times New Roman" panose="02020603050405020304" pitchFamily="18" charset="0"/>
                <a:cs typeface="Times New Roman" panose="02020603050405020304" pitchFamily="18" charset="0"/>
              </a:rPr>
              <a:t> : ý </a:t>
            </a:r>
            <a:r>
              <a:rPr lang="en-US" sz="2935" spc="17" dirty="0" err="1">
                <a:solidFill>
                  <a:srgbClr val="000000"/>
                </a:solidFill>
                <a:latin typeface="Times New Roman" panose="02020603050405020304" pitchFamily="18" charset="0"/>
                <a:cs typeface="Times New Roman" panose="02020603050405020304" pitchFamily="18" charset="0"/>
              </a:rPr>
              <a:t>nói</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những</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sự</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kiện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lớn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từ</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giữa</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năm</a:t>
            </a:r>
            <a:r>
              <a:rPr lang="en-US" sz="2935" spc="17" dirty="0">
                <a:solidFill>
                  <a:srgbClr val="000000"/>
                </a:solidFill>
                <a:latin typeface="Times New Roman" panose="02020603050405020304" pitchFamily="18" charset="0"/>
                <a:cs typeface="Times New Roman" panose="02020603050405020304" pitchFamily="18" charset="0"/>
              </a:rPr>
              <a:t> 1945 </a:t>
            </a:r>
            <a:r>
              <a:rPr lang="en-US" sz="2935" spc="17" dirty="0" err="1">
                <a:solidFill>
                  <a:srgbClr val="000000"/>
                </a:solidFill>
                <a:latin typeface="Times New Roman" panose="02020603050405020304" pitchFamily="18" charset="0"/>
                <a:cs typeface="Times New Roman" panose="02020603050405020304" pitchFamily="18" charset="0"/>
              </a:rPr>
              <a:t>đến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ngày</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khai</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giảng</a:t>
            </a:r>
            <a:r>
              <a:rPr lang="en-US" sz="2935" spc="17" dirty="0">
                <a:solidFill>
                  <a:srgbClr val="000000"/>
                </a:solidFill>
                <a:latin typeface="Times New Roman" panose="02020603050405020304" pitchFamily="18" charset="0"/>
                <a:cs typeface="Times New Roman" panose="02020603050405020304" pitchFamily="18" charset="0"/>
              </a:rPr>
              <a:t>,</a:t>
            </a:r>
            <a:r>
              <a:rPr lang="vi-VN"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nổi</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bật</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là</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cuộc</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Cách</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mạng</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tháng</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Tám</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và</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sự</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ra</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đời</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nước</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Việt</a:t>
            </a:r>
            <a:r>
              <a:rPr lang="en-US" sz="2935" spc="17" dirty="0">
                <a:solidFill>
                  <a:srgbClr val="000000"/>
                </a:solidFill>
                <a:latin typeface="Times New Roman" panose="02020603050405020304" pitchFamily="18" charset="0"/>
                <a:cs typeface="Times New Roman" panose="02020603050405020304" pitchFamily="18" charset="0"/>
              </a:rPr>
              <a:t> Nam </a:t>
            </a:r>
            <a:r>
              <a:rPr lang="en-US" sz="2935" spc="17" dirty="0" err="1">
                <a:solidFill>
                  <a:srgbClr val="000000"/>
                </a:solidFill>
                <a:latin typeface="Times New Roman" panose="02020603050405020304" pitchFamily="18" charset="0"/>
                <a:cs typeface="Times New Roman" panose="02020603050405020304" pitchFamily="18" charset="0"/>
              </a:rPr>
              <a:t>Dân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chủ</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Cộng</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hòa</a:t>
            </a:r>
            <a:r>
              <a:rPr lang="en-US" sz="2935" spc="17" dirty="0">
                <a:solidFill>
                  <a:srgbClr val="000000"/>
                </a:solidFill>
                <a:latin typeface="Times New Roman" panose="02020603050405020304" pitchFamily="18" charset="0"/>
                <a:cs typeface="Times New Roman" panose="02020603050405020304" pitchFamily="18" charset="0"/>
              </a:rPr>
              <a:t> </a:t>
            </a:r>
          </a:p>
          <a:p>
            <a:pPr marL="633651" lvl="1" indent="-316826" defTabSz="609630">
              <a:lnSpc>
                <a:spcPts val="5136"/>
              </a:lnSpc>
              <a:buFont typeface="Arial"/>
              <a:buChar char="•"/>
            </a:pP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a:solidFill>
                  <a:srgbClr val="EB0D0D"/>
                </a:solidFill>
                <a:latin typeface="Times New Roman" panose="02020603050405020304" pitchFamily="18" charset="0"/>
                <a:cs typeface="Times New Roman" panose="02020603050405020304" pitchFamily="18" charset="0"/>
              </a:rPr>
              <a:t>80 </a:t>
            </a:r>
            <a:r>
              <a:rPr lang="en-US" sz="2935" spc="17" dirty="0" err="1">
                <a:solidFill>
                  <a:srgbClr val="EB0D0D"/>
                </a:solidFill>
                <a:latin typeface="Times New Roman" panose="02020603050405020304" pitchFamily="18" charset="0"/>
                <a:cs typeface="Times New Roman" panose="02020603050405020304" pitchFamily="18" charset="0"/>
              </a:rPr>
              <a:t>năm</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giời</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nô</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lệ</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a:solidFill>
                  <a:srgbClr val="000000"/>
                </a:solidFill>
                <a:latin typeface="Times New Roman" panose="02020603050405020304" pitchFamily="18" charset="0"/>
                <a:cs typeface="Times New Roman" panose="02020603050405020304" pitchFamily="18" charset="0"/>
              </a:rPr>
              <a:t>: 80 </a:t>
            </a:r>
            <a:r>
              <a:rPr lang="en-US" sz="2935" spc="17" dirty="0" err="1">
                <a:solidFill>
                  <a:srgbClr val="000000"/>
                </a:solidFill>
                <a:latin typeface="Times New Roman" panose="02020603050405020304" pitchFamily="18" charset="0"/>
                <a:cs typeface="Times New Roman" panose="02020603050405020304" pitchFamily="18" charset="0"/>
              </a:rPr>
              <a:t>năm</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nước</a:t>
            </a:r>
            <a:r>
              <a:rPr lang="en-US" sz="2935" spc="17" dirty="0">
                <a:solidFill>
                  <a:srgbClr val="000000"/>
                </a:solidFill>
                <a:latin typeface="Times New Roman" panose="02020603050405020304" pitchFamily="18" charset="0"/>
                <a:cs typeface="Times New Roman" panose="02020603050405020304" pitchFamily="18" charset="0"/>
              </a:rPr>
              <a:t> ta </a:t>
            </a:r>
            <a:r>
              <a:rPr lang="en-US" sz="2935" spc="17" dirty="0" err="1">
                <a:solidFill>
                  <a:srgbClr val="000000"/>
                </a:solidFill>
                <a:latin typeface="Times New Roman" panose="02020603050405020304" pitchFamily="18" charset="0"/>
                <a:cs typeface="Times New Roman" panose="02020603050405020304" pitchFamily="18" charset="0"/>
              </a:rPr>
              <a:t>bị</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thực</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dân</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Pháp</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đô</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hộ</a:t>
            </a:r>
            <a:r>
              <a:rPr lang="en-US" sz="2935" spc="17" dirty="0">
                <a:solidFill>
                  <a:srgbClr val="000000"/>
                </a:solidFill>
                <a:latin typeface="Times New Roman" panose="02020603050405020304" pitchFamily="18" charset="0"/>
                <a:cs typeface="Times New Roman" panose="02020603050405020304" pitchFamily="18" charset="0"/>
              </a:rPr>
              <a:t> .</a:t>
            </a:r>
          </a:p>
          <a:p>
            <a:pPr marL="633651" lvl="1" indent="-316826" defTabSz="609630">
              <a:lnSpc>
                <a:spcPts val="5136"/>
              </a:lnSpc>
              <a:buFont typeface="Arial"/>
              <a:buChar char="•"/>
            </a:pP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Cơ</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err="1">
                <a:solidFill>
                  <a:srgbClr val="EB0D0D"/>
                </a:solidFill>
                <a:latin typeface="Times New Roman" panose="02020603050405020304" pitchFamily="18" charset="0"/>
                <a:cs typeface="Times New Roman" panose="02020603050405020304" pitchFamily="18" charset="0"/>
              </a:rPr>
              <a:t>đồ</a:t>
            </a:r>
            <a:r>
              <a:rPr lang="en-US" sz="2935" spc="17" dirty="0">
                <a:solidFill>
                  <a:srgbClr val="EB0D0D"/>
                </a:solidFill>
                <a:latin typeface="Times New Roman" panose="02020603050405020304" pitchFamily="18" charset="0"/>
                <a:cs typeface="Times New Roman" panose="02020603050405020304" pitchFamily="18" charset="0"/>
              </a:rPr>
              <a:t> </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sự</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nghiệp</a:t>
            </a:r>
            <a:r>
              <a:rPr lang="en-US" sz="2935" spc="17" dirty="0">
                <a:solidFill>
                  <a:srgbClr val="000000"/>
                </a:solidFill>
                <a:latin typeface="Times New Roman" panose="02020603050405020304" pitchFamily="18" charset="0"/>
                <a:cs typeface="Times New Roman" panose="02020603050405020304" pitchFamily="18" charset="0"/>
              </a:rPr>
              <a:t> </a:t>
            </a:r>
            <a:r>
              <a:rPr lang="vi-VN" sz="2935" spc="17" dirty="0">
                <a:solidFill>
                  <a:srgbClr val="000000"/>
                </a:solidFill>
                <a:latin typeface="Times New Roman" panose="02020603050405020304" pitchFamily="18" charset="0"/>
                <a:cs typeface="Times New Roman" panose="02020603050405020304" pitchFamily="18" charset="0"/>
              </a:rPr>
              <a:t>lớn,</a:t>
            </a:r>
            <a:r>
              <a:rPr lang="en-US" sz="2935" spc="17" dirty="0">
                <a:solidFill>
                  <a:srgbClr val="000000"/>
                </a:solidFill>
                <a:latin typeface="Times New Roman" panose="02020603050405020304" pitchFamily="18" charset="0"/>
                <a:cs typeface="Times New Roman" panose="02020603050405020304" pitchFamily="18" charset="0"/>
              </a:rPr>
              <a:t> ở </a:t>
            </a:r>
            <a:r>
              <a:rPr lang="en-US" sz="2935" spc="17" dirty="0" err="1">
                <a:solidFill>
                  <a:srgbClr val="000000"/>
                </a:solidFill>
                <a:latin typeface="Times New Roman" panose="02020603050405020304" pitchFamily="18" charset="0"/>
                <a:cs typeface="Times New Roman" panose="02020603050405020304" pitchFamily="18" charset="0"/>
              </a:rPr>
              <a:t>đây</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có</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nghĩa</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là</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đất</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nước</a:t>
            </a:r>
            <a:r>
              <a:rPr lang="en-US" sz="2935" spc="17" dirty="0">
                <a:solidFill>
                  <a:srgbClr val="000000"/>
                </a:solidFill>
                <a:latin typeface="Times New Roman" panose="02020603050405020304" pitchFamily="18" charset="0"/>
                <a:cs typeface="Times New Roman" panose="02020603050405020304" pitchFamily="18" charset="0"/>
              </a:rPr>
              <a:t> , </a:t>
            </a:r>
            <a:r>
              <a:rPr lang="en-US" sz="2935" spc="17" dirty="0" err="1">
                <a:solidFill>
                  <a:srgbClr val="000000"/>
                </a:solidFill>
                <a:latin typeface="Times New Roman" panose="02020603050405020304" pitchFamily="18" charset="0"/>
                <a:cs typeface="Times New Roman" panose="02020603050405020304" pitchFamily="18" charset="0"/>
              </a:rPr>
              <a:t>giang</a:t>
            </a:r>
            <a:r>
              <a:rPr lang="en-US" sz="2935" spc="17" dirty="0">
                <a:solidFill>
                  <a:srgbClr val="000000"/>
                </a:solidFill>
                <a:latin typeface="Times New Roman" panose="02020603050405020304" pitchFamily="18" charset="0"/>
                <a:cs typeface="Times New Roman" panose="02020603050405020304" pitchFamily="18" charset="0"/>
              </a:rPr>
              <a:t> </a:t>
            </a:r>
            <a:r>
              <a:rPr lang="en-US" sz="2935" spc="17" dirty="0" err="1">
                <a:solidFill>
                  <a:srgbClr val="000000"/>
                </a:solidFill>
                <a:latin typeface="Times New Roman" panose="02020603050405020304" pitchFamily="18" charset="0"/>
                <a:cs typeface="Times New Roman" panose="02020603050405020304" pitchFamily="18" charset="0"/>
              </a:rPr>
              <a:t>sơn</a:t>
            </a:r>
            <a:r>
              <a:rPr lang="en-US" sz="2935" spc="17" dirty="0">
                <a:solidFill>
                  <a:srgbClr val="000000"/>
                </a:solidFill>
                <a:latin typeface="Times New Roman" panose="02020603050405020304" pitchFamily="18" charset="0"/>
                <a:cs typeface="Times New Roman" panose="02020603050405020304" pitchFamily="18" charset="0"/>
              </a:rPr>
              <a:t> .</a:t>
            </a:r>
            <a:endParaRPr lang="vi-VN" sz="2935" spc="17" dirty="0">
              <a:solidFill>
                <a:srgbClr val="000000"/>
              </a:solidFill>
              <a:latin typeface="Times New Roman" panose="02020603050405020304" pitchFamily="18" charset="0"/>
              <a:cs typeface="Times New Roman" panose="02020603050405020304" pitchFamily="18" charset="0"/>
            </a:endParaRPr>
          </a:p>
          <a:p>
            <a:pPr marL="633651" lvl="1" indent="-316826" defTabSz="609630">
              <a:lnSpc>
                <a:spcPts val="5136"/>
              </a:lnSpc>
              <a:buFont typeface="Arial"/>
              <a:buChar char="•"/>
            </a:pPr>
            <a:r>
              <a:rPr lang="vi-VN" sz="2935" spc="17" dirty="0">
                <a:solidFill>
                  <a:srgbClr val="FF0000"/>
                </a:solidFill>
                <a:latin typeface="Times New Roman" panose="02020603050405020304" pitchFamily="18" charset="0"/>
                <a:cs typeface="Times New Roman" panose="02020603050405020304" pitchFamily="18" charset="0"/>
              </a:rPr>
              <a:t>Hoàn cầu: </a:t>
            </a:r>
            <a:r>
              <a:rPr lang="vi-VN" sz="2935" spc="17" dirty="0">
                <a:solidFill>
                  <a:srgbClr val="000000"/>
                </a:solidFill>
                <a:latin typeface="Times New Roman" panose="02020603050405020304" pitchFamily="18" charset="0"/>
                <a:cs typeface="Times New Roman" panose="02020603050405020304" pitchFamily="18" charset="0"/>
              </a:rPr>
              <a:t>thế giới</a:t>
            </a:r>
            <a:endParaRPr lang="en-US" sz="2935" spc="17"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1348</Words>
  <Application>Microsoft Office PowerPoint</Application>
  <PresentationFormat>Widescreen</PresentationFormat>
  <Paragraphs>54</Paragraphs>
  <Slides>23</Slides>
  <Notes>3</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Arial</vt:lpstr>
      <vt:lpstr>Bubblegum Sans</vt:lpstr>
      <vt:lpstr>Calibri</vt:lpstr>
      <vt:lpstr>Calibri Light</vt:lpstr>
      <vt:lpstr>Cambria</vt:lpstr>
      <vt:lpstr>Coiny</vt:lpstr>
      <vt:lpstr>等线</vt:lpstr>
      <vt:lpstr>等线 Light</vt:lpstr>
      <vt:lpstr>iCiel Cadena</vt:lpstr>
      <vt:lpstr>iCiel Pony</vt:lpstr>
      <vt:lpstr>inpin heiti</vt:lpstr>
      <vt:lpstr>Noto Sans Bold Italics</vt:lpstr>
      <vt:lpstr>Times New Roman</vt:lpstr>
      <vt:lpstr>UTM Duepuntozero</vt:lpstr>
      <vt:lpstr>Wingdings</vt:lpstr>
      <vt:lpstr>1_Office Theme</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cp:lastModifiedBy>
  <cp:revision>93</cp:revision>
  <dcterms:created xsi:type="dcterms:W3CDTF">2022-03-12T06:00:56Z</dcterms:created>
  <dcterms:modified xsi:type="dcterms:W3CDTF">2025-04-07T02:19:23Z</dcterms:modified>
</cp:coreProperties>
</file>