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30"/>
  </p:notesMasterIdLst>
  <p:sldIdLst>
    <p:sldId id="349" r:id="rId5"/>
    <p:sldId id="259" r:id="rId6"/>
    <p:sldId id="334" r:id="rId7"/>
    <p:sldId id="335" r:id="rId8"/>
    <p:sldId id="336" r:id="rId9"/>
    <p:sldId id="337" r:id="rId10"/>
    <p:sldId id="338" r:id="rId11"/>
    <p:sldId id="327" r:id="rId12"/>
    <p:sldId id="274" r:id="rId13"/>
    <p:sldId id="266" r:id="rId14"/>
    <p:sldId id="339" r:id="rId15"/>
    <p:sldId id="340" r:id="rId16"/>
    <p:sldId id="342" r:id="rId17"/>
    <p:sldId id="341" r:id="rId18"/>
    <p:sldId id="343" r:id="rId19"/>
    <p:sldId id="344" r:id="rId20"/>
    <p:sldId id="345" r:id="rId21"/>
    <p:sldId id="272" r:id="rId22"/>
    <p:sldId id="290" r:id="rId23"/>
    <p:sldId id="346" r:id="rId24"/>
    <p:sldId id="347" r:id="rId25"/>
    <p:sldId id="283" r:id="rId26"/>
    <p:sldId id="348" r:id="rId27"/>
    <p:sldId id="287"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9601" autoAdjust="0"/>
  </p:normalViewPr>
  <p:slideViewPr>
    <p:cSldViewPr snapToGrid="0">
      <p:cViewPr varScale="1">
        <p:scale>
          <a:sx n="79" d="100"/>
          <a:sy n="79" d="100"/>
        </p:scale>
        <p:origin x="858" y="54"/>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7/4/2025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6D8B3-3A12-3701-5F40-55B385075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E3255-498E-1739-5B37-F7644F569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F3EAB-6F51-4529-A2BE-31A216AE809B}"/>
              </a:ext>
            </a:extLst>
          </p:cNvPr>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A22D9F6D-F992-4836-2E63-F7CE10775857}"/>
              </a:ext>
            </a:extLst>
          </p:cNvPr>
          <p:cNvSpPr>
            <a:spLocks noGrp="1"/>
          </p:cNvSpPr>
          <p:nvPr>
            <p:ph type="sldNum" sz="quarter" idx="5"/>
          </p:nvPr>
        </p:nvSpPr>
        <p:spPr/>
        <p:txBody>
          <a:bodyPr/>
          <a:lstStyle/>
          <a:p>
            <a:fld id="{772A60F3-3E4C-45D3-826D-AA04F5C248B7}" type="slidenum">
              <a:rPr lang="en-US" smtClean="0"/>
              <a:t>1</a:t>
            </a:fld>
            <a:endParaRPr lang="en-US"/>
          </a:p>
        </p:txBody>
      </p:sp>
    </p:spTree>
    <p:extLst>
      <p:ext uri="{BB962C8B-B14F-4D97-AF65-F5344CB8AC3E}">
        <p14:creationId xmlns:p14="http://schemas.microsoft.com/office/powerpoint/2010/main" val="364845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72A60F3-3E4C-45D3-826D-AA04F5C248B7}" type="slidenum">
              <a:rPr lang="en-US" smtClean="0"/>
              <a:t>9</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19</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772A60F3-3E4C-45D3-826D-AA04F5C248B7}" type="slidenum">
              <a:rPr lang="en-US" smtClean="0"/>
              <a:t>25</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07/04/2025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F7C978-7938-3D48-0ABE-46B035F12C5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7/4/2025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B8CE80F7-AC26-9737-7D60-5605346747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D6C36B88-BA19-A08F-F6B8-B0E9A0CDF6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3534" y="163500"/>
            <a:ext cx="1482263" cy="148226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75B11E31-8EFA-42CF-D0AE-CEAFADDCA6E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320833" y="86513"/>
            <a:ext cx="1482263" cy="1482263"/>
          </a:xfrm>
          <a:prstGeom prst="rect">
            <a:avLst/>
          </a:prstGeom>
        </p:spPr>
      </p:pic>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18" Type="http://schemas.openxmlformats.org/officeDocument/2006/relationships/image" Target="../media/image19.svg"/><Relationship Id="rId3" Type="http://schemas.openxmlformats.org/officeDocument/2006/relationships/image" Target="../media/image4.png"/><Relationship Id="rId21"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png"/><Relationship Id="rId24" Type="http://schemas.openxmlformats.org/officeDocument/2006/relationships/image" Target="../media/image16.png"/><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5.png"/><Relationship Id="rId10" Type="http://schemas.openxmlformats.org/officeDocument/2006/relationships/image" Target="../media/image11.svg"/><Relationship Id="rId19"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2.pn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2.png"/><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1.svg"/><Relationship Id="rId18" Type="http://schemas.openxmlformats.org/officeDocument/2006/relationships/image" Target="../media/image49.png"/><Relationship Id="rId3" Type="http://schemas.openxmlformats.org/officeDocument/2006/relationships/image" Target="../media/image17.svg"/><Relationship Id="rId21" Type="http://schemas.openxmlformats.org/officeDocument/2006/relationships/image" Target="../media/image42.png"/><Relationship Id="rId7" Type="http://schemas.openxmlformats.org/officeDocument/2006/relationships/image" Target="../media/image57.svg"/><Relationship Id="rId12" Type="http://schemas.openxmlformats.org/officeDocument/2006/relationships/image" Target="../media/image47.png"/><Relationship Id="rId17" Type="http://schemas.openxmlformats.org/officeDocument/2006/relationships/image" Target="../media/image63.svg"/><Relationship Id="rId2" Type="http://schemas.openxmlformats.org/officeDocument/2006/relationships/image" Target="../media/image10.png"/><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9.svg"/><Relationship Id="rId5" Type="http://schemas.openxmlformats.org/officeDocument/2006/relationships/image" Target="../media/image7.svg"/><Relationship Id="rId15" Type="http://schemas.openxmlformats.org/officeDocument/2006/relationships/image" Target="../media/image21.svg"/><Relationship Id="rId23"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65.svg"/><Relationship Id="rId4" Type="http://schemas.openxmlformats.org/officeDocument/2006/relationships/image" Target="../media/image5.png"/><Relationship Id="rId9" Type="http://schemas.openxmlformats.org/officeDocument/2006/relationships/image" Target="../media/image13.svg"/><Relationship Id="rId14" Type="http://schemas.openxmlformats.org/officeDocument/2006/relationships/image" Target="../media/image12.png"/><Relationship Id="rId22" Type="http://schemas.openxmlformats.org/officeDocument/2006/relationships/image" Target="../media/image53.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52.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63.png"/><Relationship Id="rId18" Type="http://schemas.openxmlformats.org/officeDocument/2006/relationships/image" Target="../media/image90.svg"/><Relationship Id="rId26" Type="http://schemas.openxmlformats.org/officeDocument/2006/relationships/image" Target="../media/image9.svg"/><Relationship Id="rId3" Type="http://schemas.openxmlformats.org/officeDocument/2006/relationships/image" Target="../media/image58.png"/><Relationship Id="rId21" Type="http://schemas.openxmlformats.org/officeDocument/2006/relationships/image" Target="../media/image66.png"/><Relationship Id="rId7" Type="http://schemas.openxmlformats.org/officeDocument/2006/relationships/image" Target="../media/image60.png"/><Relationship Id="rId12" Type="http://schemas.openxmlformats.org/officeDocument/2006/relationships/image" Target="../media/image84.svg"/><Relationship Id="rId17" Type="http://schemas.openxmlformats.org/officeDocument/2006/relationships/image" Target="../media/image65.png"/><Relationship Id="rId25" Type="http://schemas.openxmlformats.org/officeDocument/2006/relationships/image" Target="../media/image6.png"/><Relationship Id="rId2" Type="http://schemas.openxmlformats.org/officeDocument/2006/relationships/notesSlide" Target="../notesSlides/notesSlide8.xml"/><Relationship Id="rId16" Type="http://schemas.openxmlformats.org/officeDocument/2006/relationships/image" Target="../media/image88.svg"/><Relationship Id="rId20" Type="http://schemas.openxmlformats.org/officeDocument/2006/relationships/image" Target="../media/image59.svg"/><Relationship Id="rId29"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8.svg"/><Relationship Id="rId11" Type="http://schemas.openxmlformats.org/officeDocument/2006/relationships/image" Target="../media/image62.png"/><Relationship Id="rId24" Type="http://schemas.openxmlformats.org/officeDocument/2006/relationships/image" Target="../media/image13.svg"/><Relationship Id="rId5" Type="http://schemas.openxmlformats.org/officeDocument/2006/relationships/image" Target="../media/image59.png"/><Relationship Id="rId15" Type="http://schemas.openxmlformats.org/officeDocument/2006/relationships/image" Target="../media/image64.png"/><Relationship Id="rId23" Type="http://schemas.openxmlformats.org/officeDocument/2006/relationships/image" Target="../media/image8.png"/><Relationship Id="rId28" Type="http://schemas.openxmlformats.org/officeDocument/2006/relationships/image" Target="../media/image94.svg"/><Relationship Id="rId10" Type="http://schemas.openxmlformats.org/officeDocument/2006/relationships/image" Target="../media/image82.svg"/><Relationship Id="rId19" Type="http://schemas.openxmlformats.org/officeDocument/2006/relationships/image" Target="../media/image46.png"/><Relationship Id="rId4" Type="http://schemas.openxmlformats.org/officeDocument/2006/relationships/image" Target="../media/image76.svg"/><Relationship Id="rId9" Type="http://schemas.openxmlformats.org/officeDocument/2006/relationships/image" Target="../media/image61.png"/><Relationship Id="rId14" Type="http://schemas.openxmlformats.org/officeDocument/2006/relationships/image" Target="../media/image86.svg"/><Relationship Id="rId22" Type="http://schemas.openxmlformats.org/officeDocument/2006/relationships/image" Target="../media/image92.svg"/><Relationship Id="rId27"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6.xml"/><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slide" Target="slide5.xml"/><Relationship Id="rId11" Type="http://schemas.openxmlformats.org/officeDocument/2006/relationships/image" Target="../media/image24.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slide" Target="slide5.xml"/><Relationship Id="rId18" Type="http://schemas.openxmlformats.org/officeDocument/2006/relationships/slide" Target="slide6.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image" Target="../media/image25.png"/><Relationship Id="rId20" Type="http://schemas.openxmlformats.org/officeDocument/2006/relationships/image" Target="../media/image26.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23.png"/><Relationship Id="rId24" Type="http://schemas.openxmlformats.org/officeDocument/2006/relationships/image" Target="../media/image28.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7.xml"/><Relationship Id="rId19" Type="http://schemas.openxmlformats.org/officeDocument/2006/relationships/image" Target="../media/image21.png"/><Relationship Id="rId4" Type="http://schemas.microsoft.com/office/2007/relationships/media" Target="../media/media2.mp3"/><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image" Target="../media/image28.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4.xml"/><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9.png"/><Relationship Id="rId10" Type="http://schemas.microsoft.com/office/2007/relationships/hdphoto" Target="../media/hdphoto2.wdp"/><Relationship Id="rId4" Type="http://schemas.openxmlformats.org/officeDocument/2006/relationships/notesSlide" Target="../notesSlides/notesSlide4.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28.xml"/><Relationship Id="rId7" Type="http://schemas.openxmlformats.org/officeDocument/2006/relationships/slide" Target="slide4.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9.png"/><Relationship Id="rId10"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9.png"/><Relationship Id="rId18" Type="http://schemas.openxmlformats.org/officeDocument/2006/relationships/image" Target="../media/image19.svg"/><Relationship Id="rId3" Type="http://schemas.openxmlformats.org/officeDocument/2006/relationships/image" Target="../media/image4.png"/><Relationship Id="rId21"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13.sv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18.xml"/><Relationship Id="rId6" Type="http://schemas.openxmlformats.org/officeDocument/2006/relationships/image" Target="../media/image7.svg"/><Relationship Id="rId11" Type="http://schemas.openxmlformats.org/officeDocument/2006/relationships/image" Target="../media/image8.png"/><Relationship Id="rId24" Type="http://schemas.openxmlformats.org/officeDocument/2006/relationships/image" Target="../media/image16.png"/><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5.png"/><Relationship Id="rId10" Type="http://schemas.openxmlformats.org/officeDocument/2006/relationships/image" Target="../media/image11.svg"/><Relationship Id="rId19"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7.png"/><Relationship Id="rId14" Type="http://schemas.openxmlformats.org/officeDocument/2006/relationships/image" Target="../media/image15.svg"/><Relationship Id="rId2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2A894-586A-D3E4-A701-2DE7CA4FF0E8}"/>
            </a:ext>
          </a:extLst>
        </p:cNvPr>
        <p:cNvGrpSpPr/>
        <p:nvPr/>
      </p:nvGrpSpPr>
      <p:grpSpPr>
        <a:xfrm>
          <a:off x="0" y="0"/>
          <a:ext cx="0" cy="0"/>
          <a:chOff x="0" y="0"/>
          <a:chExt cx="0" cy="0"/>
        </a:xfrm>
      </p:grpSpPr>
      <p:sp>
        <p:nvSpPr>
          <p:cNvPr id="2" name="CẨM DUYÊN">
            <a:extLst>
              <a:ext uri="{FF2B5EF4-FFF2-40B4-BE49-F238E27FC236}">
                <a16:creationId xmlns:a16="http://schemas.microsoft.com/office/drawing/2014/main" id="{B2B4481E-6745-E4D2-805D-32DC2DAE06A1}"/>
              </a:ext>
            </a:extLst>
          </p:cNvPr>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3661D598-BAAF-6D94-FB45-8D54935F93E1}"/>
              </a:ext>
            </a:extLst>
          </p:cNvPr>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71735EA6-D799-F6D8-5E14-AE7215850B7D}"/>
              </a:ext>
            </a:extLst>
          </p:cNvPr>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2CD0E7A9-3A62-76F6-BAC9-60BBCDC2B160}"/>
              </a:ext>
            </a:extLst>
          </p:cNvPr>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496DA903-85F4-0973-6FFA-D5D311E72E30}"/>
              </a:ext>
            </a:extLst>
          </p:cNvPr>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3" name="Freeform 13">
            <a:extLst>
              <a:ext uri="{FF2B5EF4-FFF2-40B4-BE49-F238E27FC236}">
                <a16:creationId xmlns:a16="http://schemas.microsoft.com/office/drawing/2014/main" id="{6CC6F116-EC8F-2EAA-4B86-613064F28D2A}"/>
              </a:ext>
            </a:extLst>
          </p:cNvPr>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AA49F5E0-05C1-656E-C197-A66BB86C170F}"/>
              </a:ext>
            </a:extLst>
          </p:cNvPr>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7" name="Freeform 17">
            <a:extLst>
              <a:ext uri="{FF2B5EF4-FFF2-40B4-BE49-F238E27FC236}">
                <a16:creationId xmlns:a16="http://schemas.microsoft.com/office/drawing/2014/main" id="{3268AA75-147F-5C7E-AA53-52E5B3B62F32}"/>
              </a:ext>
            </a:extLst>
          </p:cNvPr>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8" name="Freeform 18">
            <a:extLst>
              <a:ext uri="{FF2B5EF4-FFF2-40B4-BE49-F238E27FC236}">
                <a16:creationId xmlns:a16="http://schemas.microsoft.com/office/drawing/2014/main" id="{AAFFB7A9-61DA-1F59-C0B4-8ACDBF845790}"/>
              </a:ext>
            </a:extLst>
          </p:cNvPr>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a:extLst>
              <a:ext uri="{FF2B5EF4-FFF2-40B4-BE49-F238E27FC236}">
                <a16:creationId xmlns:a16="http://schemas.microsoft.com/office/drawing/2014/main" id="{40807916-599C-8F89-8780-852B8E333ED3}"/>
              </a:ext>
            </a:extLst>
          </p:cNvPr>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a:extLst>
              <a:ext uri="{FF2B5EF4-FFF2-40B4-BE49-F238E27FC236}">
                <a16:creationId xmlns:a16="http://schemas.microsoft.com/office/drawing/2014/main" id="{2E5E6F90-7B1D-C298-2DF9-3E1B7639D74F}"/>
              </a:ext>
            </a:extLst>
          </p:cNvPr>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2" name="Freeform 22">
            <a:extLst>
              <a:ext uri="{FF2B5EF4-FFF2-40B4-BE49-F238E27FC236}">
                <a16:creationId xmlns:a16="http://schemas.microsoft.com/office/drawing/2014/main" id="{097B6611-6376-D3C1-C5F9-80BE5B5FE209}"/>
              </a:ext>
            </a:extLst>
          </p:cNvPr>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321E81D3-6862-94D4-8AA6-F35A1B9832D6}"/>
              </a:ext>
            </a:extLst>
          </p:cNvPr>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0" name="Freeform 13">
            <a:extLst>
              <a:ext uri="{FF2B5EF4-FFF2-40B4-BE49-F238E27FC236}">
                <a16:creationId xmlns:a16="http://schemas.microsoft.com/office/drawing/2014/main" id="{C4D08F13-A2AB-55B1-3622-5131436A06F0}"/>
              </a:ext>
            </a:extLst>
          </p:cNvPr>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1" name="Freeform 13">
            <a:extLst>
              <a:ext uri="{FF2B5EF4-FFF2-40B4-BE49-F238E27FC236}">
                <a16:creationId xmlns:a16="http://schemas.microsoft.com/office/drawing/2014/main" id="{C6E46EBC-482D-46A4-8D9E-A08F54008277}"/>
              </a:ext>
            </a:extLst>
          </p:cNvPr>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B0F5B6B7-4863-7EF1-B595-846B634F97FE}"/>
              </a:ext>
            </a:extLst>
          </p:cNvPr>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0915660F-B294-FCAA-FF2C-B8EF19680531}"/>
              </a:ext>
            </a:extLst>
          </p:cNvPr>
          <p:cNvPicPr>
            <a:picLocks noChangeAspect="1"/>
          </p:cNvPicPr>
          <p:nvPr/>
        </p:nvPicPr>
        <p:blipFill>
          <a:blip r:embed="rId22"/>
          <a:stretch>
            <a:fillRect/>
          </a:stretch>
        </p:blipFill>
        <p:spPr>
          <a:xfrm>
            <a:off x="1919705" y="2142872"/>
            <a:ext cx="8644877" cy="1450974"/>
          </a:xfrm>
          <a:prstGeom prst="rect">
            <a:avLst/>
          </a:prstGeom>
        </p:spPr>
      </p:pic>
      <p:pic>
        <p:nvPicPr>
          <p:cNvPr id="10" name="Picture 9">
            <a:extLst>
              <a:ext uri="{FF2B5EF4-FFF2-40B4-BE49-F238E27FC236}">
                <a16:creationId xmlns:a16="http://schemas.microsoft.com/office/drawing/2014/main" id="{5EB4BB98-7067-0A5B-B198-4CF65BAD84A7}"/>
              </a:ext>
            </a:extLst>
          </p:cNvPr>
          <p:cNvPicPr>
            <a:picLocks noChangeAspect="1"/>
          </p:cNvPicPr>
          <p:nvPr/>
        </p:nvPicPr>
        <p:blipFill>
          <a:blip r:embed="rId23"/>
          <a:stretch>
            <a:fillRect/>
          </a:stretch>
        </p:blipFill>
        <p:spPr>
          <a:xfrm>
            <a:off x="3974682" y="1165126"/>
            <a:ext cx="4023709" cy="1036410"/>
          </a:xfrm>
          <a:prstGeom prst="rect">
            <a:avLst/>
          </a:prstGeom>
        </p:spPr>
      </p:pic>
      <p:pic>
        <p:nvPicPr>
          <p:cNvPr id="14" name="Picture 13">
            <a:extLst>
              <a:ext uri="{FF2B5EF4-FFF2-40B4-BE49-F238E27FC236}">
                <a16:creationId xmlns:a16="http://schemas.microsoft.com/office/drawing/2014/main" id="{839AF519-FDBB-6799-753D-CA51636722A8}"/>
              </a:ext>
            </a:extLst>
          </p:cNvPr>
          <p:cNvPicPr>
            <a:picLocks noChangeAspect="1"/>
          </p:cNvPicPr>
          <p:nvPr/>
        </p:nvPicPr>
        <p:blipFill>
          <a:blip r:embed="rId24"/>
          <a:stretch>
            <a:fillRect/>
          </a:stretch>
        </p:blipFill>
        <p:spPr>
          <a:xfrm>
            <a:off x="0" y="256823"/>
            <a:ext cx="2944623" cy="1152244"/>
          </a:xfrm>
          <a:prstGeom prst="rect">
            <a:avLst/>
          </a:prstGeom>
        </p:spPr>
      </p:pic>
      <p:sp>
        <p:nvSpPr>
          <p:cNvPr id="24" name="Rectangle 23"/>
          <p:cNvSpPr/>
          <p:nvPr/>
        </p:nvSpPr>
        <p:spPr>
          <a:xfrm>
            <a:off x="1348464" y="-46701"/>
            <a:ext cx="9528228"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45826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xmlns=""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xmlns=""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xmlns=""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xmlns=""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xmlns=""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xmlns=""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7483</TotalTime>
  <Words>1051</Words>
  <Application>Microsoft Office PowerPoint</Application>
  <PresentationFormat>Widescreen</PresentationFormat>
  <Paragraphs>80</Paragraphs>
  <Slides>25</Slides>
  <Notes>8</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25</vt:i4>
      </vt:variant>
    </vt:vector>
  </HeadingPairs>
  <TitlesOfParts>
    <vt:vector size="40" baseType="lpstr">
      <vt:lpstr>Arial</vt:lpstr>
      <vt:lpstr>Baloo 2</vt:lpstr>
      <vt:lpstr>Calibri</vt:lpstr>
      <vt:lpstr>Calibri Light</vt:lpstr>
      <vt:lpstr>Cambria</vt:lpstr>
      <vt:lpstr>Englebert</vt:lpstr>
      <vt:lpstr>Fredoka One</vt:lpstr>
      <vt:lpstr>Nunito</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226</cp:revision>
  <dcterms:created xsi:type="dcterms:W3CDTF">2024-06-19T08:15:46Z</dcterms:created>
  <dcterms:modified xsi:type="dcterms:W3CDTF">2025-04-07T02:47:19Z</dcterms:modified>
</cp:coreProperties>
</file>