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</p:sldMasterIdLst>
  <p:notesMasterIdLst>
    <p:notesMasterId r:id="rId23"/>
  </p:notesMasterIdLst>
  <p:sldIdLst>
    <p:sldId id="287" r:id="rId4"/>
    <p:sldId id="292" r:id="rId5"/>
    <p:sldId id="293" r:id="rId6"/>
    <p:sldId id="294" r:id="rId7"/>
    <p:sldId id="265" r:id="rId8"/>
    <p:sldId id="266" r:id="rId9"/>
    <p:sldId id="267" r:id="rId10"/>
    <p:sldId id="268" r:id="rId11"/>
    <p:sldId id="291" r:id="rId12"/>
    <p:sldId id="272" r:id="rId13"/>
    <p:sldId id="273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C3CC1-5FB8-4892-AF4E-7D907B775252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CF2B8-AED2-40B4-ADBC-E95541C39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88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3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6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6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8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1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92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03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4172884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9444127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94673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14698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1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5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318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62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425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13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30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7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7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26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7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45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1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476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158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31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708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03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03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13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7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64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2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09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41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59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5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57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34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1B4E-E329-4BFF-B36B-2F29C3463D83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D0A89-F3FB-4E2D-929E-BD14B80D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1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0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4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AN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HỒNG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18067" y="3548360"/>
            <a:ext cx="8510345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4A6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5" y="438446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14235" y="5051253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5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165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179633" y="215363"/>
            <a:ext cx="7092024" cy="1543768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533129" y="2837089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254408" y="2837088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15448" y="2837088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41542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659" y="2202999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6205" y="1819547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1390650" y="343989"/>
            <a:ext cx="5243105" cy="1467530"/>
          </a:xfrm>
          <a:prstGeom prst="wedgeRoundRectCallout">
            <a:avLst>
              <a:gd name="adj1" fmla="val 4894"/>
              <a:gd name="adj2" fmla="val 88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Khi bay,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đập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khoảng</a:t>
            </a:r>
            <a:r>
              <a:rPr lang="en-US" sz="3200" dirty="0">
                <a:solidFill>
                  <a:srgbClr val="002060"/>
                </a:solidFill>
              </a:rPr>
              <a:t> 180 000 </a:t>
            </a:r>
            <a:r>
              <a:rPr lang="en-US" sz="3200" dirty="0" err="1">
                <a:solidFill>
                  <a:srgbClr val="002060"/>
                </a:solidFill>
              </a:rPr>
              <a:t>lần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phút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099" y="381000"/>
            <a:ext cx="4634050" cy="1371600"/>
          </a:xfrm>
          <a:prstGeom prst="wedgeRoundRectCallout">
            <a:avLst>
              <a:gd name="adj1" fmla="val -30785"/>
              <a:gd name="adj2" fmla="val 845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Còn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đập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khoảng</a:t>
            </a:r>
            <a:r>
              <a:rPr lang="en-US" sz="3200" dirty="0">
                <a:solidFill>
                  <a:srgbClr val="002060"/>
                </a:solidFill>
              </a:rPr>
              <a:t> 60 000 </a:t>
            </a:r>
            <a:r>
              <a:rPr lang="en-US" sz="3200" dirty="0" err="1">
                <a:solidFill>
                  <a:srgbClr val="002060"/>
                </a:solidFill>
              </a:rPr>
              <a:t>lần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phút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000124" y="4928235"/>
            <a:ext cx="1039177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0" i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bay trong 5 phút, muỗi đập cánh nhiều hơn ong số lần 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</a:p>
          <a:p>
            <a:pPr algn="ctr"/>
            <a:r>
              <a:rPr lang="vi-VN" sz="3200" b="0" i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  <a:endParaRPr lang="vi-VN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51757" y="15240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26021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2">
            <a:extLst>
              <a:ext uri="{FF2B5EF4-FFF2-40B4-BE49-F238E27FC236}">
                <a16:creationId xmlns:a16="http://schemas.microsoft.com/office/drawing/2014/main" id="{0FBDBB8D-B92E-F7BD-78E8-B89744E20163}"/>
              </a:ext>
            </a:extLst>
          </p:cNvPr>
          <p:cNvSpPr/>
          <p:nvPr/>
        </p:nvSpPr>
        <p:spPr>
          <a:xfrm>
            <a:off x="1" y="104775"/>
            <a:ext cx="12095086" cy="279919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màu xanh có 240 373 </a:t>
            </a: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Khoang chứa nhiên liệu của máy bay màu hồng có 25 350 </a:t>
            </a: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Hỏi khoang chứa nhiên liệu của máy bay nào có nhiều hơn và nhiều hơn bao nhiêu lít?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61" y="3219329"/>
            <a:ext cx="10238452" cy="30280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112761" y="1990725"/>
            <a:ext cx="10660139" cy="278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5655" y="2602523"/>
            <a:ext cx="448826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649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09527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81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44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5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8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0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80" y="-126276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749128" y="1809205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920329" y="548638"/>
            <a:ext cx="3106001" cy="245581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54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663646" y="3004456"/>
            <a:ext cx="2995646" cy="231648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425439" y="1809205"/>
            <a:ext cx="2812869" cy="235349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84" y="410718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ducation online, student girl with stack books and computer cartoon  1830171 Vector Art at Vecteezy">
            <a:extLst>
              <a:ext uri="{FF2B5EF4-FFF2-40B4-BE49-F238E27FC236}">
                <a16:creationId xmlns:a16="http://schemas.microsoft.com/office/drawing/2014/main" id="{5C557D30-F772-4683-951B-60584F12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36" y="4188889"/>
            <a:ext cx="3303139" cy="24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-121920" y="330925"/>
            <a:ext cx="4825855" cy="836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Đ / S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11259" y="2401548"/>
            <a:ext cx="1280160" cy="14465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55074" y="1166948"/>
            <a:ext cx="4268145" cy="4154984"/>
            <a:chOff x="901337" y="1271550"/>
            <a:chExt cx="4437017" cy="4154984"/>
          </a:xfrm>
        </p:grpSpPr>
        <p:sp>
          <p:nvSpPr>
            <p:cNvPr id="38" name="TextBox 37"/>
            <p:cNvSpPr txBox="1"/>
            <p:nvPr/>
          </p:nvSpPr>
          <p:spPr>
            <a:xfrm>
              <a:off x="1510937" y="1271550"/>
              <a:ext cx="3827417" cy="41549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10 072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r>
                <a:rPr lang="en-US" sz="88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5 80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45</a:t>
              </a:r>
              <a:r>
                <a:rPr kumimoji="0" lang="en-US" sz="8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872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01337" y="2029096"/>
              <a:ext cx="8055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/>
                <a:t>+</a:t>
              </a:r>
              <a:endParaRPr lang="vi-VN" sz="7200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497874" y="3979817"/>
              <a:ext cx="38404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đồng hồ 1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254023"/>
            <a:ext cx="2905375" cy="1648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8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7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ducation online, student girl with stack books and computer cartoon  1830171 Vector Art at Vecteezy">
            <a:extLst>
              <a:ext uri="{FF2B5EF4-FFF2-40B4-BE49-F238E27FC236}">
                <a16:creationId xmlns:a16="http://schemas.microsoft.com/office/drawing/2014/main" id="{5C557D30-F772-4683-951B-60584F12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36" y="4188889"/>
            <a:ext cx="3303139" cy="24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174171" y="357050"/>
            <a:ext cx="4862431" cy="836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Đ / S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78019" y="2246810"/>
            <a:ext cx="1280160" cy="14465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5440" y="1236717"/>
            <a:ext cx="5447210" cy="4154984"/>
            <a:chOff x="901337" y="1271550"/>
            <a:chExt cx="5662733" cy="4154984"/>
          </a:xfrm>
        </p:grpSpPr>
        <p:sp>
          <p:nvSpPr>
            <p:cNvPr id="7" name="TextBox 6"/>
            <p:cNvSpPr txBox="1"/>
            <p:nvPr/>
          </p:nvSpPr>
          <p:spPr>
            <a:xfrm>
              <a:off x="1510937" y="1271550"/>
              <a:ext cx="5053133" cy="41549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139 820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240 134</a:t>
              </a:r>
              <a:endParaRPr lang="en-US" sz="8800" dirty="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379 954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1337" y="2029096"/>
              <a:ext cx="8055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/>
                <a:t>+</a:t>
              </a:r>
              <a:endParaRPr lang="vi-VN" sz="72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97874" y="3979817"/>
              <a:ext cx="42876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đồng hồ 2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9115" r="8724"/>
          <a:stretch/>
        </p:blipFill>
        <p:spPr>
          <a:xfrm>
            <a:off x="8196010" y="275565"/>
            <a:ext cx="3167315" cy="1782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6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7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11" y="485207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9" y="1294299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860280" y="841777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94" y="331428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05" y="381479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33602" y="291755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291" y="3481411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-93104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612" y="3013903"/>
            <a:ext cx="10155500" cy="384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658368" y="868679"/>
            <a:ext cx="4636008" cy="2194561"/>
          </a:xfrm>
          <a:prstGeom prst="wedgeRoundRectCallout">
            <a:avLst>
              <a:gd name="adj1" fmla="val 3956"/>
              <a:gd name="adj2" fmla="val 6071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Video </a:t>
            </a:r>
            <a:r>
              <a:rPr lang="en-US" sz="3200" dirty="0" err="1"/>
              <a:t>dạy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nhạc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235 072 </a:t>
            </a:r>
            <a:r>
              <a:rPr lang="en-US" sz="3200" dirty="0" err="1"/>
              <a:t>lượt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video </a:t>
            </a:r>
            <a:r>
              <a:rPr lang="en-US" sz="3200" dirty="0" err="1"/>
              <a:t>dạy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Anh </a:t>
            </a:r>
            <a:r>
              <a:rPr lang="en-US" sz="3200" dirty="0" err="1"/>
              <a:t>có</a:t>
            </a:r>
            <a:r>
              <a:rPr lang="en-US" sz="3200" dirty="0"/>
              <a:t> 438 589 </a:t>
            </a:r>
            <a:r>
              <a:rPr lang="en-US" sz="3200" dirty="0" err="1"/>
              <a:t>lượt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endParaRPr lang="en-US" sz="32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888736" y="868679"/>
            <a:ext cx="5632704" cy="1919467"/>
          </a:xfrm>
          <a:prstGeom prst="wedgeRoundRectCallout">
            <a:avLst>
              <a:gd name="adj1" fmla="val -51086"/>
              <a:gd name="adj2" fmla="val 7179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Video </a:t>
            </a:r>
            <a:r>
              <a:rPr lang="en-US" sz="3200" dirty="0" err="1">
                <a:solidFill>
                  <a:schemeClr val="tx1"/>
                </a:solidFill>
              </a:rPr>
              <a:t>dạy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Anh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hơn</a:t>
            </a:r>
            <a:r>
              <a:rPr lang="en-US" sz="3200" dirty="0">
                <a:solidFill>
                  <a:schemeClr val="tx1"/>
                </a:solidFill>
              </a:rPr>
              <a:t> video </a:t>
            </a:r>
            <a:r>
              <a:rPr lang="en-US" sz="3200" dirty="0" err="1">
                <a:solidFill>
                  <a:schemeClr val="tx1"/>
                </a:solidFill>
              </a:rPr>
              <a:t>dạy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nhạc</a:t>
            </a:r>
            <a:r>
              <a:rPr lang="en-US" sz="3200" dirty="0">
                <a:solidFill>
                  <a:schemeClr val="tx1"/>
                </a:solidFill>
              </a:rPr>
              <a:t> bao </a:t>
            </a:r>
            <a:r>
              <a:rPr lang="en-US" sz="3200" dirty="0" err="1">
                <a:solidFill>
                  <a:schemeClr val="tx1"/>
                </a:solidFill>
              </a:rPr>
              <a:t>nhiêu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nhỉ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24408" y="1973023"/>
            <a:ext cx="2865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63188" y="2952739"/>
            <a:ext cx="2865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3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012" y="5645888"/>
            <a:ext cx="7286434" cy="9882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924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262" y="5770819"/>
            <a:ext cx="6419058" cy="8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35017" r="56913" b="46296"/>
          <a:stretch/>
        </p:blipFill>
        <p:spPr>
          <a:xfrm>
            <a:off x="1581150" y="1066800"/>
            <a:ext cx="4086225" cy="3876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238250"/>
            <a:ext cx="7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45454" r="69318" b="36027"/>
          <a:stretch/>
        </p:blipFill>
        <p:spPr>
          <a:xfrm>
            <a:off x="7186611" y="895349"/>
            <a:ext cx="4410075" cy="3912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6681786" y="1250097"/>
            <a:ext cx="7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2700" y="5191125"/>
            <a:ext cx="1933575" cy="533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Không nhớ</a:t>
            </a:r>
            <a:endParaRPr lang="vi-VN" sz="280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2975" y="5191125"/>
            <a:ext cx="1933575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Có nhớ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86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542</Words>
  <Application>Microsoft Office PowerPoint</Application>
  <PresentationFormat>Widescreen</PresentationFormat>
  <Paragraphs>113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宋体</vt:lpstr>
      <vt:lpstr>.VnTime</vt:lpstr>
      <vt:lpstr>Arial</vt:lpstr>
      <vt:lpstr>Arial-Rounded</vt:lpstr>
      <vt:lpstr>Calibri</vt:lpstr>
      <vt:lpstr>Calibri Light</vt:lpstr>
      <vt:lpstr>等线</vt:lpstr>
      <vt:lpstr>Quicksand Medium</vt:lpstr>
      <vt:lpstr>Times New Roman</vt:lpstr>
      <vt:lpstr>字魂27号-布丁体</vt:lpstr>
      <vt:lpstr>思源黑体 CN Normal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15</cp:revision>
  <dcterms:created xsi:type="dcterms:W3CDTF">2023-11-14T15:45:40Z</dcterms:created>
  <dcterms:modified xsi:type="dcterms:W3CDTF">2023-11-15T15:56:20Z</dcterms:modified>
</cp:coreProperties>
</file>